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381" r:id="rId2"/>
    <p:sldId id="499" r:id="rId3"/>
    <p:sldId id="480" r:id="rId4"/>
    <p:sldId id="519" r:id="rId5"/>
    <p:sldId id="507" r:id="rId6"/>
    <p:sldId id="483" r:id="rId7"/>
    <p:sldId id="515" r:id="rId8"/>
    <p:sldId id="516" r:id="rId9"/>
    <p:sldId id="517" r:id="rId10"/>
    <p:sldId id="518" r:id="rId11"/>
    <p:sldId id="508" r:id="rId12"/>
    <p:sldId id="513" r:id="rId13"/>
    <p:sldId id="520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78" d="100"/>
          <a:sy n="78" d="100"/>
        </p:scale>
        <p:origin x="83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4DDE7-8BF6-4710-9F7F-D43D4FBBF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D59C-84AD-42DE-B713-F84E06DF8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612D-7C01-4C99-968C-ECC28920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887F-6D15-4F7E-8482-72BE66D9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4A7D-4422-4F52-8C28-BB2501C7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FD93-FF68-40B0-9CF2-539F2768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7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7461-EEC2-468E-84BD-5731B3ACA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76C3-C3FC-445B-9F06-F6181813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9991-DA74-4F3C-8A37-DED0D902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B7F4-7A90-4066-852E-AC82F7AEE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058B-77C1-4471-AEC0-91CC2FC2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A0B4-F61C-4A80-84A3-FD2D7AF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8C74-1090-4D83-A345-F97CEBDEE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D65A-3A4A-47DB-8804-44B5A712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B43B534-7F82-4FD5-81B5-CB0A79BB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6745" y="1141725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375794" y="2686288"/>
            <a:ext cx="8426656" cy="21175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16: ÔN TẬP CUỐI HỌC KỲ I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52963"/>
            <a:ext cx="10153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2"/>
          <a:stretch>
            <a:fillRect/>
          </a:stretch>
        </p:blipFill>
        <p:spPr bwMode="auto">
          <a:xfrm>
            <a:off x="9217025" y="2120900"/>
            <a:ext cx="13827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9" name="Picture 7" descr="D:\GIÁO ÁN 1 2020-2021\sach lop 2\KÊT NỐI 2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4980" r="10716" b="55215"/>
          <a:stretch>
            <a:fillRect/>
          </a:stretch>
        </p:blipFill>
        <p:spPr bwMode="auto">
          <a:xfrm>
            <a:off x="1539875" y="908050"/>
            <a:ext cx="769143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9474"/>
          <a:stretch>
            <a:fillRect/>
          </a:stretch>
        </p:blipFill>
        <p:spPr bwMode="auto">
          <a:xfrm>
            <a:off x="446088" y="2636838"/>
            <a:ext cx="1154112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000125" y="2700338"/>
            <a:ext cx="9086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TRÌNH DIỄN BÀI HÁT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229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229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[hanhtrang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8727" r="14708" b="12173"/>
          <a:stretch>
            <a:fillRect/>
          </a:stretch>
        </p:blipFill>
        <p:spPr bwMode="auto">
          <a:xfrm>
            <a:off x="373063" y="74613"/>
            <a:ext cx="31369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6" descr="[hanhtrang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5" r="14661" b="21690"/>
          <a:stretch>
            <a:fillRect/>
          </a:stretch>
        </p:blipFill>
        <p:spPr bwMode="auto">
          <a:xfrm>
            <a:off x="4191000" y="44450"/>
            <a:ext cx="53276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7" descr="[hanhtrang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8002" r="15393" b="21338"/>
          <a:stretch>
            <a:fillRect/>
          </a:stretch>
        </p:blipFill>
        <p:spPr bwMode="auto">
          <a:xfrm>
            <a:off x="6494463" y="3619500"/>
            <a:ext cx="38163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 descr="[hanhtrang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005" r="11885" b="24057"/>
          <a:stretch>
            <a:fillRect/>
          </a:stretch>
        </p:blipFill>
        <p:spPr bwMode="auto">
          <a:xfrm>
            <a:off x="661988" y="3505200"/>
            <a:ext cx="45370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605088"/>
            <a:ext cx="54816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557338"/>
            <a:ext cx="5759450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605088"/>
            <a:ext cx="54816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877888" y="23495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52963"/>
            <a:ext cx="10153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16318" r="54419" b="51923"/>
          <a:stretch>
            <a:fillRect/>
          </a:stretch>
        </p:blipFill>
        <p:spPr bwMode="auto">
          <a:xfrm>
            <a:off x="1741488" y="908050"/>
            <a:ext cx="7524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001713" y="2349500"/>
            <a:ext cx="890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52963"/>
            <a:ext cx="10153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>
            <a:fillRect/>
          </a:stretch>
        </p:blipFill>
        <p:spPr bwMode="auto">
          <a:xfrm>
            <a:off x="1885950" y="908050"/>
            <a:ext cx="7704138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514600" y="2349500"/>
            <a:ext cx="58785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Ý THÍCH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9426</TotalTime>
  <Words>60</Words>
  <Application>Microsoft Office PowerPoint</Application>
  <PresentationFormat>Custom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635</cp:revision>
  <dcterms:created xsi:type="dcterms:W3CDTF">2010-04-30T18:19:48Z</dcterms:created>
  <dcterms:modified xsi:type="dcterms:W3CDTF">2025-03-31T08:01:49Z</dcterms:modified>
</cp:coreProperties>
</file>