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381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504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46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6745" y="1193843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273072" y="2656213"/>
            <a:ext cx="8426656" cy="21605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19: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HỌC HÁT HOA LÁ MÙA XUÂN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24400"/>
            <a:ext cx="10131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46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Words>252</Words>
  <Application>Microsoft Office PowerPoint</Application>
  <PresentationFormat>Custom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621</cp:revision>
  <dcterms:created xsi:type="dcterms:W3CDTF">2010-04-30T18:19:48Z</dcterms:created>
  <dcterms:modified xsi:type="dcterms:W3CDTF">2025-03-31T08:04:24Z</dcterms:modified>
</cp:coreProperties>
</file>