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381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27" r:id="rId14"/>
    <p:sldId id="528" r:id="rId15"/>
    <p:sldId id="529" r:id="rId16"/>
    <p:sldId id="531" r:id="rId17"/>
    <p:sldId id="530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9AF6A-7B79-479E-B9B6-6AB8BD5F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92C7-0198-4344-8BDB-AF625B67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8247-F86F-46DA-8B32-6FFD5F0C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2325-6ADD-4059-A5C8-A9CFDAB98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8D1E-0C1A-4671-936F-E12F8C5D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A351-6816-408C-8364-FED966CB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A10F-D644-4AC8-95E0-5DED80B3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BA13-9E0D-4BE3-87A9-1377BED3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B4B9-74D8-4023-BB9E-A895CA4F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F65A-CFA9-4710-B7FF-A1084CCF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F691-77EC-447A-A224-4E098EF3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DAC4-7D73-4EDE-9014-EC98F6FC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3D38-FAF2-4C76-8712-D466A974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35C3-8DC0-41CE-B6ED-02234C55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2CCE8FA-C1C5-420E-B154-002968E94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8426656" cy="2505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22: ÔN BÀI HÁT HOA LÁ MÙA XUÂN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ÔN TẬP BÀI ĐỌC NHẠC SỐ 3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77041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6"/>
          <a:stretch>
            <a:fillRect/>
          </a:stretch>
        </p:blipFill>
        <p:spPr bwMode="auto">
          <a:xfrm>
            <a:off x="1746250" y="1052513"/>
            <a:ext cx="74850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58800" y="2811463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847850" y="2852738"/>
            <a:ext cx="72342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9525"/>
            <a:ext cx="7989888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41425" y="2924175"/>
            <a:ext cx="86026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8913"/>
            <a:ext cx="7742238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9525"/>
            <a:ext cx="27463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12437" b="14832"/>
          <a:stretch>
            <a:fillRect/>
          </a:stretch>
        </p:blipFill>
        <p:spPr bwMode="auto">
          <a:xfrm>
            <a:off x="3175" y="12700"/>
            <a:ext cx="14319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856163"/>
            <a:ext cx="322580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52513"/>
            <a:ext cx="302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5588" y="1700213"/>
            <a:ext cx="843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Trò chơi: 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</a:rPr>
              <a:t>“Nhịp điệu trồng cây”.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48013"/>
            <a:ext cx="14366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4325"/>
            <a:ext cx="90011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75138"/>
            <a:ext cx="1239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708275"/>
            <a:ext cx="18780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941638"/>
            <a:ext cx="2185987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586038"/>
            <a:ext cx="24923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98500" y="549275"/>
            <a:ext cx="303371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TRÒ CHƠI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Nhịp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Điệu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Trồng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cây</a:t>
            </a:r>
            <a:endParaRPr lang="en-US" sz="48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8435" name="Picture 26" descr="20210409092320_wm_shs-am-nha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71022"/>
          <a:stretch>
            <a:fillRect/>
          </a:stretch>
        </p:blipFill>
        <p:spPr bwMode="auto">
          <a:xfrm>
            <a:off x="4262438" y="138113"/>
            <a:ext cx="59197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6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9" b="7256"/>
          <a:stretch>
            <a:fillRect/>
          </a:stretch>
        </p:blipFill>
        <p:spPr bwMode="auto">
          <a:xfrm>
            <a:off x="4549775" y="4745038"/>
            <a:ext cx="53943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6" descr="20210409092320_wm_shs-am-nh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8" b="52826"/>
          <a:stretch>
            <a:fillRect/>
          </a:stretch>
        </p:blipFill>
        <p:spPr bwMode="auto">
          <a:xfrm>
            <a:off x="4262438" y="1628775"/>
            <a:ext cx="58721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 descr="20210409092320_wm_shs-am-nh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4" b="34549"/>
          <a:stretch>
            <a:fillRect/>
          </a:stretch>
        </p:blipFill>
        <p:spPr bwMode="auto">
          <a:xfrm>
            <a:off x="4262438" y="2997200"/>
            <a:ext cx="61198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1946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3272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28738" y="2106613"/>
            <a:ext cx="1603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09688" y="2997200"/>
            <a:ext cx="2952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4370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09688" y="3860800"/>
            <a:ext cx="6264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pic>
        <p:nvPicPr>
          <p:cNvPr id="2048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81050"/>
            <a:ext cx="5664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800100"/>
            <a:ext cx="22066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478338"/>
            <a:ext cx="15875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25688" y="2205038"/>
          <a:ext cx="6281736" cy="13970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4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6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733800"/>
            <a:ext cx="749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299720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0138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95375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582025" y="2825750"/>
            <a:ext cx="7699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89238"/>
            <a:ext cx="935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5113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859088"/>
            <a:ext cx="93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00863" y="2847975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281781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605838" y="46307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08500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26263" y="465296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4622800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04938" y="2492375"/>
            <a:ext cx="8074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NHẠC CỤ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9388</TotalTime>
  <Words>184</Words>
  <Application>Microsoft Office PowerPoint</Application>
  <PresentationFormat>Custom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625</cp:revision>
  <dcterms:created xsi:type="dcterms:W3CDTF">2010-04-30T18:19:48Z</dcterms:created>
  <dcterms:modified xsi:type="dcterms:W3CDTF">2025-03-21T01:26:28Z</dcterms:modified>
</cp:coreProperties>
</file>