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381" r:id="rId2"/>
    <p:sldId id="499" r:id="rId3"/>
    <p:sldId id="480" r:id="rId4"/>
    <p:sldId id="483" r:id="rId5"/>
    <p:sldId id="507" r:id="rId6"/>
    <p:sldId id="420" r:id="rId7"/>
    <p:sldId id="442" r:id="rId8"/>
    <p:sldId id="345" r:id="rId9"/>
    <p:sldId id="500" r:id="rId10"/>
    <p:sldId id="501" r:id="rId11"/>
    <p:sldId id="502" r:id="rId12"/>
    <p:sldId id="503" r:id="rId13"/>
    <p:sldId id="504" r:id="rId14"/>
    <p:sldId id="451" r:id="rId15"/>
    <p:sldId id="498" r:id="rId16"/>
    <p:sldId id="491" r:id="rId17"/>
    <p:sldId id="497" r:id="rId18"/>
    <p:sldId id="452" r:id="rId19"/>
    <p:sldId id="492" r:id="rId20"/>
    <p:sldId id="506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 varScale="1">
        <p:scale>
          <a:sx n="72" d="100"/>
          <a:sy n="72" d="100"/>
        </p:scale>
        <p:origin x="786" y="7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8426656" cy="21605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23: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HỌC HÁT MẸ ƠI CÓ BIẾT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223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917825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2150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98738"/>
            <a:ext cx="17145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868488" y="1989138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THƠ THEO TIẾT TẤU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84313"/>
            <a:ext cx="3459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7925" y="2611438"/>
            <a:ext cx="75025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   </a:t>
            </a:r>
            <a:r>
              <a:rPr lang="en-US" sz="2800">
                <a:solidFill>
                  <a:srgbClr val="1713CB"/>
                </a:solidFill>
              </a:rPr>
              <a:t>Bàn tay mẹ                 Cơm con ăn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Bế chúng con             Tay mẹ nấu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Bàn tay mẹ                 Nước con uống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Chăm chúng con        Tay mẹ đun…</a:t>
            </a:r>
          </a:p>
          <a:p>
            <a:r>
              <a:rPr lang="en-US" sz="2400"/>
              <a:t>                          </a:t>
            </a:r>
            <a:r>
              <a:rPr lang="en-US" sz="2400" i="1"/>
              <a:t>(Trích thơ: Tạ Hữu Yên) </a:t>
            </a:r>
            <a:endParaRPr lang="en-US" sz="2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9800</TotalTime>
  <Words>239</Words>
  <Application>Microsoft Office PowerPoint</Application>
  <PresentationFormat>Custom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633</cp:revision>
  <dcterms:created xsi:type="dcterms:W3CDTF">2010-04-30T18:19:48Z</dcterms:created>
  <dcterms:modified xsi:type="dcterms:W3CDTF">2025-03-21T01:32:39Z</dcterms:modified>
</cp:coreProperties>
</file>