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381" r:id="rId2"/>
    <p:sldId id="547" r:id="rId3"/>
    <p:sldId id="542" r:id="rId4"/>
    <p:sldId id="551" r:id="rId5"/>
    <p:sldId id="552" r:id="rId6"/>
    <p:sldId id="561" r:id="rId7"/>
    <p:sldId id="564" r:id="rId8"/>
    <p:sldId id="563" r:id="rId9"/>
    <p:sldId id="562" r:id="rId10"/>
    <p:sldId id="565" r:id="rId11"/>
    <p:sldId id="566" r:id="rId12"/>
    <p:sldId id="568" r:id="rId13"/>
    <p:sldId id="569" r:id="rId14"/>
    <p:sldId id="571" r:id="rId15"/>
    <p:sldId id="572" r:id="rId16"/>
    <p:sldId id="582" r:id="rId17"/>
    <p:sldId id="583" r:id="rId18"/>
    <p:sldId id="581" r:id="rId19"/>
    <p:sldId id="580" r:id="rId20"/>
    <p:sldId id="567" r:id="rId2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713CB"/>
    <a:srgbClr val="FFFFCC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 autoAdjust="0"/>
  </p:normalViewPr>
  <p:slideViewPr>
    <p:cSldViewPr>
      <p:cViewPr varScale="1">
        <p:scale>
          <a:sx n="72" d="100"/>
          <a:sy n="72" d="100"/>
        </p:scale>
        <p:origin x="810" y="78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F42CD8A-689F-4CE0-8C1B-F909FE787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2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DED94-EB84-4FB1-83B1-079A0B21E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2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56F9C-7F4B-4E8F-B28D-64BD4F48C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2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03ED7-A2FA-4680-B4BF-6383C1EA8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91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97CD1-20C7-4AD4-B2DD-388F27694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0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621A9-6239-412D-B70B-6F793CF19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8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6C93E-3878-42D3-AF46-6A4A45CC7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8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B9224-99C6-46C3-8213-CAABB39D6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8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F9A7F-843A-463B-8365-BA124784C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1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5C37E-B61B-4DCD-AC22-5772746BF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6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3F736-59EF-4FAE-B24B-4C51A1128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7B4DB-E591-49A3-AD1A-F9C6A145E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1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EF736-6A16-4A83-9EE4-428FDA06B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1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F114C-D296-43CF-8003-17D5E741E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6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0E2C32C0-92C0-4BFA-A5A7-16C09E802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08" y="14001"/>
            <a:ext cx="10976229" cy="61979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20115" y="1252576"/>
            <a:ext cx="10604754" cy="8679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520" b="1" u="sng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TRƯỜNG TIỂU HỌC ANH DŨNG 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2546144" y="2780928"/>
            <a:ext cx="8426656" cy="25914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ÂM NHẠC </a:t>
            </a:r>
          </a:p>
          <a:p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TIẾT 24: 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ÔN TẬP BÀI HÁT MẸ ƠI CÓ BIẾT</a:t>
            </a:r>
          </a:p>
          <a:p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NGHE NHẠC RU CON  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  <a:p>
            <a:pPr eaLnBrk="1" hangingPunct="1"/>
            <a:r>
              <a:rPr lang="en-US" sz="2800" b="1" i="1" dirty="0">
                <a:solidFill>
                  <a:srgbClr val="FF0000"/>
                </a:solidFill>
                <a:latin typeface="Cambria" pitchFamily="18" charset="0"/>
              </a:rPr>
              <a:t>      </a:t>
            </a:r>
            <a:endParaRPr lang="en-US" sz="252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en-US" sz="2520" b="1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Content Placeholder 5" descr="C:\Users\Administrator\Desktop\hinh nen dep pp\HIH NG NGHEP BAI G\z2577138619550_26fc373cf1c0551cf8f2d8fdf957b0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7" y="4706874"/>
            <a:ext cx="3617024" cy="183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4092" y="3745040"/>
            <a:ext cx="3442145" cy="288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2411413" y="2732088"/>
            <a:ext cx="6161087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8575"/>
            <a:ext cx="8351838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87550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1987550"/>
            <a:ext cx="449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1987550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987550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1987550"/>
            <a:ext cx="449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1987550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30448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30448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30448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044825"/>
            <a:ext cx="449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30448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044825"/>
            <a:ext cx="449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30448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63" y="30448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41497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497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41497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41497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41497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8" y="41497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52292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52292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5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5229225"/>
            <a:ext cx="449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52292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52292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175" y="52292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6388100"/>
            <a:ext cx="449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6388100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1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6388100"/>
            <a:ext cx="449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6388100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6388100"/>
            <a:ext cx="449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8" y="6388100"/>
            <a:ext cx="449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66913"/>
            <a:ext cx="43973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1966913"/>
            <a:ext cx="43973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3044825"/>
            <a:ext cx="4397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3044825"/>
            <a:ext cx="4397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3028950"/>
            <a:ext cx="4381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3071813"/>
            <a:ext cx="4397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4135438"/>
            <a:ext cx="4381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4149725"/>
            <a:ext cx="4381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4149725"/>
            <a:ext cx="4381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5213350"/>
            <a:ext cx="4381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5229225"/>
            <a:ext cx="4397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5229225"/>
            <a:ext cx="4397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6350000"/>
            <a:ext cx="4397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6372225"/>
            <a:ext cx="4397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6388100"/>
            <a:ext cx="4397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6350000"/>
            <a:ext cx="4397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“GIAI ĐIỆU QUEN THUỘC”</a:t>
            </a:r>
          </a:p>
        </p:txBody>
      </p:sp>
      <p:sp>
        <p:nvSpPr>
          <p:cNvPr id="13317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charset="0"/>
                <a:cs typeface="Times New Roman" pitchFamily="18" charset="0"/>
              </a:rPr>
              <a:t>    </a:t>
            </a:r>
            <a:endParaRPr lang="en-US">
              <a:ea typeface="Calibri" charset="0"/>
              <a:cs typeface="Times New Roman" pitchFamily="18" charset="0"/>
            </a:endParaRPr>
          </a:p>
        </p:txBody>
      </p:sp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3321" name="Picture 21" descr="Điều thú vị từ một câu hát 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1354138"/>
            <a:ext cx="7488237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219700" y="3806825"/>
            <a:ext cx="3962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Dân ca Nam Bộ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125663"/>
            <a:ext cx="196215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12" descr="LỜI RU TRẺ THƠ - Hát Ru Con dân ca Bắc Bộ ( Mẹ nghe mẹ ngủ trước con ) - 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13469" r="4533" b="12933"/>
          <a:stretch>
            <a:fillRect/>
          </a:stretch>
        </p:blipFill>
        <p:spPr bwMode="auto">
          <a:xfrm>
            <a:off x="446088" y="3090863"/>
            <a:ext cx="48037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2822575"/>
            <a:ext cx="8023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Cambria" pitchFamily="18" charset="0"/>
              </a:rPr>
              <a:t>RU CON</a:t>
            </a:r>
          </a:p>
        </p:txBody>
      </p:sp>
      <p:pic>
        <p:nvPicPr>
          <p:cNvPr id="14344" name="Picture 13" descr="C:\Users\Administrator\Downloads\palm-tree-155730_128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7718425" y="2443163"/>
            <a:ext cx="2894013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2049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160338"/>
            <a:ext cx="6494462" cy="669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36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81"/>
          <a:stretch>
            <a:fillRect/>
          </a:stretch>
        </p:blipFill>
        <p:spPr bwMode="auto">
          <a:xfrm>
            <a:off x="3175" y="7938"/>
            <a:ext cx="4475163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4763"/>
            <a:ext cx="1712912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512888" y="2636838"/>
            <a:ext cx="7858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RU CON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639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639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1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160338"/>
            <a:ext cx="6494462" cy="669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741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81"/>
          <a:stretch>
            <a:fillRect/>
          </a:stretch>
        </p:blipFill>
        <p:spPr bwMode="auto">
          <a:xfrm>
            <a:off x="3175" y="7938"/>
            <a:ext cx="4475163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4763"/>
            <a:ext cx="1712912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512888" y="2636838"/>
            <a:ext cx="7858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NHẠC CỤ GÕ ĐỆM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RU CON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844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843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44450"/>
            <a:ext cx="6448425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81"/>
          <a:stretch>
            <a:fillRect/>
          </a:stretch>
        </p:blipFill>
        <p:spPr bwMode="auto">
          <a:xfrm>
            <a:off x="3175" y="7938"/>
            <a:ext cx="4475163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4763"/>
            <a:ext cx="145415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1619250"/>
            <a:ext cx="4286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1619250"/>
            <a:ext cx="4286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619250"/>
            <a:ext cx="4286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6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1638300"/>
            <a:ext cx="4286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7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1619250"/>
            <a:ext cx="4286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8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2554288"/>
            <a:ext cx="4286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9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2554288"/>
            <a:ext cx="4286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0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2554288"/>
            <a:ext cx="42703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1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2554288"/>
            <a:ext cx="4286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2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2554288"/>
            <a:ext cx="4286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3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3490913"/>
            <a:ext cx="427037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4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3490913"/>
            <a:ext cx="4286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5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3490913"/>
            <a:ext cx="4286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6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3460750"/>
            <a:ext cx="4286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7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498975"/>
            <a:ext cx="4286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8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4494213"/>
            <a:ext cx="427037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9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4494213"/>
            <a:ext cx="427038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0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4503738"/>
            <a:ext cx="427037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1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3" y="4503738"/>
            <a:ext cx="4286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2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838" y="4503738"/>
            <a:ext cx="4286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3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5580063"/>
            <a:ext cx="4286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4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5580063"/>
            <a:ext cx="4286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5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5580063"/>
            <a:ext cx="4286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6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38" y="5589588"/>
            <a:ext cx="4286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7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525" y="5580063"/>
            <a:ext cx="4286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8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8" y="6561138"/>
            <a:ext cx="4286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9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6548438"/>
            <a:ext cx="4286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90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6556375"/>
            <a:ext cx="4286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91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5" y="6564313"/>
            <a:ext cx="4286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26"/>
          <p:cNvSpPr txBox="1">
            <a:spLocks noChangeArrowheads="1"/>
          </p:cNvSpPr>
          <p:nvPr/>
        </p:nvSpPr>
        <p:spPr bwMode="gray">
          <a:xfrm>
            <a:off x="914400" y="1012825"/>
            <a:ext cx="910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TRÒ CHƠI “RU EM”</a:t>
            </a:r>
          </a:p>
        </p:txBody>
      </p:sp>
      <p:pic>
        <p:nvPicPr>
          <p:cNvPr id="20484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050925"/>
            <a:ext cx="2547937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12" descr="LỜI RU TRẺ THƠ - Hát Ru Con dân ca Bắc Bộ ( Mẹ nghe mẹ ngủ trước con ) - 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13469" r="4533" b="12933"/>
          <a:stretch>
            <a:fillRect/>
          </a:stretch>
        </p:blipFill>
        <p:spPr bwMode="auto">
          <a:xfrm>
            <a:off x="4333875" y="2276475"/>
            <a:ext cx="6218238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709738"/>
            <a:ext cx="3957637" cy="390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981200" y="2344738"/>
            <a:ext cx="70580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98613" y="3408363"/>
            <a:ext cx="80232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pic>
        <p:nvPicPr>
          <p:cNvPr id="2150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030288"/>
            <a:ext cx="6276975" cy="1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2</a:t>
            </a:r>
          </a:p>
        </p:txBody>
      </p:sp>
      <p:sp>
        <p:nvSpPr>
          <p:cNvPr id="24584" name="Rectangle 3"/>
          <p:cNvSpPr>
            <a:spLocks noChangeArrowheads="1"/>
          </p:cNvSpPr>
          <p:nvPr/>
        </p:nvSpPr>
        <p:spPr bwMode="auto">
          <a:xfrm>
            <a:off x="468313" y="2811463"/>
            <a:ext cx="43703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574800" y="4487863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RU CON</a:t>
            </a:r>
          </a:p>
        </p:txBody>
      </p:sp>
      <p:sp>
        <p:nvSpPr>
          <p:cNvPr id="24586" name="Rectangle 3"/>
          <p:cNvSpPr>
            <a:spLocks noChangeArrowheads="1"/>
          </p:cNvSpPr>
          <p:nvPr/>
        </p:nvSpPr>
        <p:spPr bwMode="auto">
          <a:xfrm>
            <a:off x="446088" y="4035425"/>
            <a:ext cx="4368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NGHE NHẠC:</a:t>
            </a:r>
          </a:p>
        </p:txBody>
      </p:sp>
      <p:pic>
        <p:nvPicPr>
          <p:cNvPr id="21513" name="Picture 12" descr="LỜI RU TRẺ THƠ - Hát Ru Con dân ca Bắc Bộ ( Mẹ nghe mẹ ngủ trước con ) - 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13469" r="4533" b="12933"/>
          <a:stretch>
            <a:fillRect/>
          </a:stretch>
        </p:blipFill>
        <p:spPr bwMode="auto">
          <a:xfrm>
            <a:off x="7097713" y="3756025"/>
            <a:ext cx="3495675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1" descr="C:\Users\Administrator\Downloads\palm-tree-155730_128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8474075" y="1920875"/>
            <a:ext cx="2119313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24584" grpId="0"/>
      <p:bldP spid="15" grpId="0"/>
      <p:bldP spid="245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BỨC TRANH BÍ ẨN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charset="0"/>
                <a:cs typeface="Times New Roman" pitchFamily="18" charset="0"/>
              </a:rPr>
              <a:t>    </a:t>
            </a:r>
            <a:endParaRPr lang="en-US">
              <a:ea typeface="Calibri" charset="0"/>
              <a:cs typeface="Times New Roman" pitchFamily="18" charset="0"/>
            </a:endParaRP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3690938"/>
            <a:ext cx="18065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2144713"/>
            <a:ext cx="1876425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3424238"/>
            <a:ext cx="2006600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844675"/>
            <a:ext cx="20097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414463"/>
            <a:ext cx="7250112" cy="347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61963" y="2786063"/>
            <a:ext cx="392906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pic>
        <p:nvPicPr>
          <p:cNvPr id="5124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94063"/>
            <a:ext cx="5062538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341938" y="4035425"/>
            <a:ext cx="532923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Nhạc và lời: Nguyễn Văn Chung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711325" y="32940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4288"/>
            <a:ext cx="7991475" cy="68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7163" y="476250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216025" y="2997200"/>
            <a:ext cx="86534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717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717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4288"/>
            <a:ext cx="7991475" cy="68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522413" y="2619375"/>
            <a:ext cx="79406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922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922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4288"/>
            <a:ext cx="7921625" cy="675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12697</TotalTime>
  <Words>138</Words>
  <Application>Microsoft Office PowerPoint</Application>
  <PresentationFormat>Custom</PresentationFormat>
  <Paragraphs>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Đinh Thị Thanh Mai</cp:lastModifiedBy>
  <cp:revision>639</cp:revision>
  <dcterms:created xsi:type="dcterms:W3CDTF">2010-04-30T18:19:48Z</dcterms:created>
  <dcterms:modified xsi:type="dcterms:W3CDTF">2025-03-21T01:34:11Z</dcterms:modified>
</cp:coreProperties>
</file>