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552" r:id="rId2"/>
    <p:sldId id="546" r:id="rId3"/>
    <p:sldId id="548" r:id="rId4"/>
    <p:sldId id="309" r:id="rId5"/>
    <p:sldId id="543" r:id="rId6"/>
    <p:sldId id="544" r:id="rId7"/>
    <p:sldId id="545" r:id="rId8"/>
    <p:sldId id="542" r:id="rId9"/>
    <p:sldId id="540" r:id="rId10"/>
    <p:sldId id="5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file:///E:\Nam%20+%20thao\khoi%202\Chu&#244;ng%20ra%20ch&#417;i%20-%20nobody%20_%20B&#224;i%20h&#225;t.MP3" TargetMode="External"/><Relationship Id="rId1" Type="http://schemas.openxmlformats.org/officeDocument/2006/relationships/audio" Target="file:///C:\Users\thuan\Downloads\Music\Chu&#244;ng%20B&#225;o%20V&#224;o%20L&#7899;p%20(Nh&#7841;c%20Chu&#244;ng)%20V.A%20Lyric%20Loi%20bai%20hat%20_%20wTpkxdOCb7L3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file:///E:\Nam%20+%20thao\khoi%202\Chu&#244;ng%20ra%20ch&#417;i%20-%20nobody%20_%20B&#224;i%20h&#225;t.MP3" TargetMode="External"/><Relationship Id="rId1" Type="http://schemas.openxmlformats.org/officeDocument/2006/relationships/audio" Target="file:///C:\Users\thuan\Downloads\Music\Chu&#244;ng%20B&#225;o%20V&#224;o%20L&#7899;p%20(Nh&#7841;c%20Chu&#244;ng)%20V.A%20Lyric%20Loi%20bai%20hat%20_%20wTpkxdOCb7L3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file:///E:\Nam%20+%20thao\khoi%202\Chu&#244;ng%20ra%20ch&#417;i%20-%20nobody%20_%20B&#224;i%20h&#225;t.MP3" TargetMode="External"/><Relationship Id="rId1" Type="http://schemas.openxmlformats.org/officeDocument/2006/relationships/audio" Target="file:///C:\Users\thuan\Downloads\Music\Chu&#244;ng%20B&#225;o%20V&#224;o%20L&#7899;p%20(Nh&#7841;c%20Chu&#244;ng)%20V.A%20Lyric%20Loi%20bai%20hat%20_%20wTpkxdOCb7L3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D609F9-A270-4547-90ED-4EEDF3FC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33DBE4AF-AEB6-1E75-D620-4E8247318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78" y="1879661"/>
            <a:ext cx="9125278" cy="327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B04C6-62C5-DB71-81A4-C852E1DC1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013" y="3999212"/>
            <a:ext cx="1641987" cy="2724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F5FD64-2BC4-0A48-6868-80CB4AAA2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69" y="4158828"/>
            <a:ext cx="1521420" cy="2699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133978" y="2967335"/>
            <a:ext cx="6453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3742" y="2967335"/>
            <a:ext cx="85133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12: Danh sách học sinh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08FAD-D653-1E05-B9FA-98DBCC52E7E5}"/>
              </a:ext>
            </a:extLst>
          </p:cNvPr>
          <p:cNvSpPr/>
          <p:nvPr/>
        </p:nvSpPr>
        <p:spPr>
          <a:xfrm>
            <a:off x="1839310" y="89329"/>
            <a:ext cx="85133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UBND QUẬN DƯƠNG KINH</a:t>
            </a:r>
          </a:p>
          <a:p>
            <a:pPr algn="ctr"/>
            <a:r>
              <a:rPr lang="vi-V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TRƯỜNG TIỂU HỌC ANH DŨNG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97EC5-4049-C454-BD41-5AB93EE12BF6}"/>
              </a:ext>
            </a:extLst>
          </p:cNvPr>
          <p:cNvCxnSpPr/>
          <p:nvPr/>
        </p:nvCxnSpPr>
        <p:spPr>
          <a:xfrm>
            <a:off x="4458928" y="1043436"/>
            <a:ext cx="32741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DD342D3-5EC6-7DCD-C302-18FCAD63696D}"/>
              </a:ext>
            </a:extLst>
          </p:cNvPr>
          <p:cNvSpPr/>
          <p:nvPr/>
        </p:nvSpPr>
        <p:spPr>
          <a:xfrm>
            <a:off x="1990828" y="2408470"/>
            <a:ext cx="85133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ptos Black" panose="020B0004020202020204" pitchFamily="34" charset="0"/>
              </a:rPr>
              <a:t>TIẾNG VIỆT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Aptos Black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557C7-DF37-F7C1-E344-3E8AF952E126}"/>
              </a:ext>
            </a:extLst>
          </p:cNvPr>
          <p:cNvSpPr/>
          <p:nvPr/>
        </p:nvSpPr>
        <p:spPr>
          <a:xfrm>
            <a:off x="1990828" y="3783570"/>
            <a:ext cx="85133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Aptos Black" panose="020B0004020202020204" pitchFamily="34" charset="0"/>
              </a:rPr>
              <a:t>(Tiết 4)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6B5B801-3FCC-7C6F-C29F-3B0ADC4B2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55">
            <a:extLst>
              <a:ext uri="{FF2B5EF4-FFF2-40B4-BE49-F238E27FC236}">
                <a16:creationId xmlns:a16="http://schemas.microsoft.com/office/drawing/2014/main" id="{B8B220D9-DD48-4203-4E80-7864F4D517B3}"/>
              </a:ext>
            </a:extLst>
          </p:cNvPr>
          <p:cNvGrpSpPr/>
          <p:nvPr/>
        </p:nvGrpSpPr>
        <p:grpSpPr>
          <a:xfrm>
            <a:off x="1166274" y="1458000"/>
            <a:ext cx="9720905" cy="5400000"/>
            <a:chOff x="1235547" y="1328057"/>
            <a:chExt cx="9720905" cy="5400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651347-0745-3B0D-001B-054887524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547" y="1328057"/>
              <a:ext cx="9720905" cy="5400000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64784FB-3671-A15F-E813-6184E5A8B41C}"/>
                </a:ext>
              </a:extLst>
            </p:cNvPr>
            <p:cNvSpPr/>
            <p:nvPr/>
          </p:nvSpPr>
          <p:spPr>
            <a:xfrm>
              <a:off x="1451999" y="1829443"/>
              <a:ext cx="9324000" cy="4680000"/>
            </a:xfrm>
            <a:prstGeom prst="roundRect">
              <a:avLst>
                <a:gd name="adj" fmla="val 5218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64">
            <a:extLst>
              <a:ext uri="{FF2B5EF4-FFF2-40B4-BE49-F238E27FC236}">
                <a16:creationId xmlns:a16="http://schemas.microsoft.com/office/drawing/2014/main" id="{5EBFA410-69AF-3C60-67BD-B7922A706EF7}"/>
              </a:ext>
            </a:extLst>
          </p:cNvPr>
          <p:cNvGrpSpPr/>
          <p:nvPr/>
        </p:nvGrpSpPr>
        <p:grpSpPr>
          <a:xfrm>
            <a:off x="-160643" y="4518000"/>
            <a:ext cx="2127826" cy="2340000"/>
            <a:chOff x="-160643" y="4518000"/>
            <a:chExt cx="2127826" cy="2340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1606CE-16BD-C8E5-A4A5-B8E64E43D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60643" y="5058000"/>
              <a:ext cx="1830400" cy="1800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2332CAA-B243-C9CD-2C0D-F8C0867E6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11" y="4518000"/>
              <a:ext cx="1463272" cy="2340000"/>
            </a:xfrm>
            <a:prstGeom prst="rect">
              <a:avLst/>
            </a:prstGeom>
          </p:spPr>
        </p:pic>
      </p:grpSp>
      <p:grpSp>
        <p:nvGrpSpPr>
          <p:cNvPr id="4" name="Group 65">
            <a:extLst>
              <a:ext uri="{FF2B5EF4-FFF2-40B4-BE49-F238E27FC236}">
                <a16:creationId xmlns:a16="http://schemas.microsoft.com/office/drawing/2014/main" id="{8A78E8A2-D7D4-A770-E904-4CA4355DA3B0}"/>
              </a:ext>
            </a:extLst>
          </p:cNvPr>
          <p:cNvGrpSpPr/>
          <p:nvPr/>
        </p:nvGrpSpPr>
        <p:grpSpPr>
          <a:xfrm>
            <a:off x="10147332" y="4518000"/>
            <a:ext cx="2044668" cy="2340000"/>
            <a:chOff x="10147332" y="4518000"/>
            <a:chExt cx="2044668" cy="234000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B15ADD7-64DC-4E3A-D077-2EFD93654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15680" y="4878000"/>
              <a:ext cx="1376320" cy="1980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863CA5F-EE1B-B7B8-6100-24FC04FCF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7332" y="4518000"/>
              <a:ext cx="1618240" cy="234000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9BEEE52-3162-7D90-156C-582F4E7E6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914" y="250371"/>
            <a:ext cx="6792685" cy="827315"/>
          </a:xfrm>
          <a:prstGeom prst="rect">
            <a:avLst/>
          </a:prstGeom>
        </p:spPr>
      </p:pic>
      <p:pic>
        <p:nvPicPr>
          <p:cNvPr id="72" name="Picture 71" descr="A picture containing outdoor object, window&#10;&#10;Description automatically generated">
            <a:extLst>
              <a:ext uri="{FF2B5EF4-FFF2-40B4-BE49-F238E27FC236}">
                <a16:creationId xmlns:a16="http://schemas.microsoft.com/office/drawing/2014/main" id="{3D58AC8A-3723-8420-1826-CADB3234DE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42380" r="49524" b="38254"/>
          <a:stretch/>
        </p:blipFill>
        <p:spPr>
          <a:xfrm>
            <a:off x="-4885" y="0"/>
            <a:ext cx="3060000" cy="1224000"/>
          </a:xfrm>
          <a:prstGeom prst="rect">
            <a:avLst/>
          </a:prstGeom>
        </p:spPr>
      </p:pic>
      <p:pic>
        <p:nvPicPr>
          <p:cNvPr id="71" name="Picture 70" descr="A picture containing outdoor object, window&#10;&#10;Description automatically generated">
            <a:extLst>
              <a:ext uri="{FF2B5EF4-FFF2-40B4-BE49-F238E27FC236}">
                <a16:creationId xmlns:a16="http://schemas.microsoft.com/office/drawing/2014/main" id="{FE8552E1-5030-834A-EDB4-A7AA46CAB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5" t="42380" r="952" b="38254"/>
          <a:stretch/>
        </p:blipFill>
        <p:spPr>
          <a:xfrm>
            <a:off x="9136885" y="0"/>
            <a:ext cx="3060000" cy="1224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76097" y="2730853"/>
            <a:ext cx="83557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Chân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ảm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ơn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quý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thầy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cô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8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1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6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4" y="905904"/>
            <a:ext cx="1482495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2" y="4215768"/>
            <a:ext cx="6151721" cy="1510665"/>
          </a:xfrm>
          <a:prstGeom prst="rect">
            <a:avLst/>
          </a:prstGeom>
        </p:spPr>
      </p:pic>
      <p:grpSp>
        <p:nvGrpSpPr>
          <p:cNvPr id="7" name="组合 10"/>
          <p:cNvGrpSpPr/>
          <p:nvPr/>
        </p:nvGrpSpPr>
        <p:grpSpPr>
          <a:xfrm rot="6329695" flipH="1">
            <a:off x="7886003" y="2918105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657600" y="1905000"/>
            <a:ext cx="469309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419123" y="266738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2052060" y="1074772"/>
            <a:ext cx="6861003" cy="2354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2053290" y="3429000"/>
            <a:ext cx="6859773" cy="117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2052060" y="4603626"/>
            <a:ext cx="3784939" cy="199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521110" y="278217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788276" y="2769566"/>
            <a:ext cx="6861003" cy="2354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523" y="2112579"/>
            <a:ext cx="2072478" cy="15313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53248" y="428822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Đồng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WordArt 33"/>
          <p:cNvSpPr>
            <a:spLocks noChangeArrowheads="1" noChangeShapeType="1" noTextEdit="1"/>
          </p:cNvSpPr>
          <p:nvPr/>
        </p:nvSpPr>
        <p:spPr bwMode="auto">
          <a:xfrm>
            <a:off x="10518556" y="446656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7" name="WordArt 34"/>
          <p:cNvSpPr>
            <a:spLocks noChangeArrowheads="1" noChangeShapeType="1" noTextEdit="1"/>
          </p:cNvSpPr>
          <p:nvPr/>
        </p:nvSpPr>
        <p:spPr bwMode="auto">
          <a:xfrm>
            <a:off x="10518556" y="446656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8" name="WordArt 35"/>
          <p:cNvSpPr>
            <a:spLocks noChangeArrowheads="1" noChangeShapeType="1" noTextEdit="1"/>
          </p:cNvSpPr>
          <p:nvPr/>
        </p:nvSpPr>
        <p:spPr bwMode="auto">
          <a:xfrm>
            <a:off x="10523319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9" name="WordArt 36"/>
          <p:cNvSpPr>
            <a:spLocks noChangeArrowheads="1" noChangeShapeType="1" noTextEdit="1"/>
          </p:cNvSpPr>
          <p:nvPr/>
        </p:nvSpPr>
        <p:spPr bwMode="auto">
          <a:xfrm>
            <a:off x="10518556" y="446656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0" name="WordArt 37"/>
          <p:cNvSpPr>
            <a:spLocks noChangeArrowheads="1" noChangeShapeType="1" noTextEdit="1"/>
          </p:cNvSpPr>
          <p:nvPr/>
        </p:nvSpPr>
        <p:spPr bwMode="auto">
          <a:xfrm>
            <a:off x="10566181" y="446656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1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3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4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5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6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28" name="WordArt 38"/>
          <p:cNvSpPr>
            <a:spLocks noChangeArrowheads="1" noChangeShapeType="1" noTextEdit="1"/>
          </p:cNvSpPr>
          <p:nvPr/>
        </p:nvSpPr>
        <p:spPr bwMode="auto">
          <a:xfrm>
            <a:off x="10547131" y="45141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29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30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14</a:t>
            </a:r>
          </a:p>
        </p:txBody>
      </p:sp>
      <p:sp>
        <p:nvSpPr>
          <p:cNvPr id="31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15</a:t>
            </a:r>
          </a:p>
        </p:txBody>
      </p:sp>
      <p:sp>
        <p:nvSpPr>
          <p:cNvPr id="32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0547131" y="45141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</a:p>
        </p:txBody>
      </p:sp>
      <p:sp>
        <p:nvSpPr>
          <p:cNvPr id="34" name="WordArt 38"/>
          <p:cNvSpPr>
            <a:spLocks noChangeArrowheads="1" noChangeShapeType="1" noTextEdit="1"/>
          </p:cNvSpPr>
          <p:nvPr/>
        </p:nvSpPr>
        <p:spPr bwMode="auto">
          <a:xfrm>
            <a:off x="10547131" y="45141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10547131" y="44379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</a:p>
        </p:txBody>
      </p:sp>
      <p:sp>
        <p:nvSpPr>
          <p:cNvPr id="36" name="WordArt 38"/>
          <p:cNvSpPr>
            <a:spLocks noChangeArrowheads="1" noChangeShapeType="1" noTextEdit="1"/>
          </p:cNvSpPr>
          <p:nvPr/>
        </p:nvSpPr>
        <p:spPr bwMode="auto">
          <a:xfrm>
            <a:off x="10547131" y="451419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pic>
        <p:nvPicPr>
          <p:cNvPr id="37" name="Chuông Báo Vào Lớp (Nhạc Chuông) V.A Lyric Loi bai hat _ wTpkxdOCb7L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91702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49"/>
          <p:cNvGrpSpPr>
            <a:grpSpLocks/>
          </p:cNvGrpSpPr>
          <p:nvPr/>
        </p:nvGrpSpPr>
        <p:grpSpPr bwMode="auto">
          <a:xfrm>
            <a:off x="10562896" y="5644055"/>
            <a:ext cx="1376856" cy="993228"/>
            <a:chOff x="4320" y="2928"/>
            <a:chExt cx="1104" cy="1104"/>
          </a:xfrm>
        </p:grpSpPr>
        <p:sp>
          <p:nvSpPr>
            <p:cNvPr id="3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1" name="Chuông ra chơi - nobody _ Bài há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87959" y="318988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79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4" grpId="0" animBg="1"/>
      <p:bldP spid="13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740979" y="59762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1369826" y="1942951"/>
            <a:ext cx="6859773" cy="117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490" y="4327736"/>
            <a:ext cx="4083269" cy="2278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3199" y="520117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chì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WordArt 33"/>
          <p:cNvSpPr>
            <a:spLocks noChangeArrowheads="1" noChangeShapeType="1" noTextEdit="1"/>
          </p:cNvSpPr>
          <p:nvPr/>
        </p:nvSpPr>
        <p:spPr bwMode="auto">
          <a:xfrm>
            <a:off x="10219011" y="44508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7" name="WordArt 34"/>
          <p:cNvSpPr>
            <a:spLocks noChangeArrowheads="1" noChangeShapeType="1" noTextEdit="1"/>
          </p:cNvSpPr>
          <p:nvPr/>
        </p:nvSpPr>
        <p:spPr bwMode="auto">
          <a:xfrm>
            <a:off x="10219011" y="44508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8" name="WordArt 35"/>
          <p:cNvSpPr>
            <a:spLocks noChangeArrowheads="1" noChangeShapeType="1" noTextEdit="1"/>
          </p:cNvSpPr>
          <p:nvPr/>
        </p:nvSpPr>
        <p:spPr bwMode="auto">
          <a:xfrm>
            <a:off x="10223774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9" name="WordArt 36"/>
          <p:cNvSpPr>
            <a:spLocks noChangeArrowheads="1" noChangeShapeType="1" noTextEdit="1"/>
          </p:cNvSpPr>
          <p:nvPr/>
        </p:nvSpPr>
        <p:spPr bwMode="auto">
          <a:xfrm>
            <a:off x="10219011" y="44508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0" name="WordArt 37"/>
          <p:cNvSpPr>
            <a:spLocks noChangeArrowheads="1" noChangeShapeType="1" noTextEdit="1"/>
          </p:cNvSpPr>
          <p:nvPr/>
        </p:nvSpPr>
        <p:spPr bwMode="auto">
          <a:xfrm>
            <a:off x="10266636" y="44508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1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3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4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5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6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28" name="WordArt 38"/>
          <p:cNvSpPr>
            <a:spLocks noChangeArrowheads="1" noChangeShapeType="1" noTextEdit="1"/>
          </p:cNvSpPr>
          <p:nvPr/>
        </p:nvSpPr>
        <p:spPr bwMode="auto">
          <a:xfrm>
            <a:off x="10247586" y="44984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29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30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14</a:t>
            </a:r>
          </a:p>
        </p:txBody>
      </p:sp>
      <p:sp>
        <p:nvSpPr>
          <p:cNvPr id="31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15</a:t>
            </a:r>
          </a:p>
        </p:txBody>
      </p:sp>
      <p:sp>
        <p:nvSpPr>
          <p:cNvPr id="32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0247586" y="44984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</a:p>
        </p:txBody>
      </p:sp>
      <p:sp>
        <p:nvSpPr>
          <p:cNvPr id="34" name="WordArt 38"/>
          <p:cNvSpPr>
            <a:spLocks noChangeArrowheads="1" noChangeShapeType="1" noTextEdit="1"/>
          </p:cNvSpPr>
          <p:nvPr/>
        </p:nvSpPr>
        <p:spPr bwMode="auto">
          <a:xfrm>
            <a:off x="10247586" y="44984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10247586" y="44222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</a:p>
        </p:txBody>
      </p:sp>
      <p:sp>
        <p:nvSpPr>
          <p:cNvPr id="36" name="WordArt 38"/>
          <p:cNvSpPr>
            <a:spLocks noChangeArrowheads="1" noChangeShapeType="1" noTextEdit="1"/>
          </p:cNvSpPr>
          <p:nvPr/>
        </p:nvSpPr>
        <p:spPr bwMode="auto">
          <a:xfrm>
            <a:off x="10247586" y="44984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pic>
        <p:nvPicPr>
          <p:cNvPr id="37" name="Chuông Báo Vào Lớp (Nhạc Chuông) V.A Lyric Loi bai hat _ wTpkxdOCb7L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91702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8907517" y="2727434"/>
            <a:ext cx="1376856" cy="993228"/>
            <a:chOff x="4320" y="2928"/>
            <a:chExt cx="1104" cy="1104"/>
          </a:xfrm>
        </p:grpSpPr>
        <p:sp>
          <p:nvSpPr>
            <p:cNvPr id="3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1" name="Chuông ra chơi - nobody _ Bài há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82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79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4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806245" y="433329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2214143" y="1434099"/>
            <a:ext cx="3784939" cy="199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42" y="2833557"/>
            <a:ext cx="2680138" cy="19906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60628" y="501198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Cục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tẩy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WordArt 33"/>
          <p:cNvSpPr>
            <a:spLocks noChangeArrowheads="1" noChangeShapeType="1" noTextEdit="1"/>
          </p:cNvSpPr>
          <p:nvPr/>
        </p:nvSpPr>
        <p:spPr bwMode="auto">
          <a:xfrm>
            <a:off x="9950997" y="337874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7" name="WordArt 34"/>
          <p:cNvSpPr>
            <a:spLocks noChangeArrowheads="1" noChangeShapeType="1" noTextEdit="1"/>
          </p:cNvSpPr>
          <p:nvPr/>
        </p:nvSpPr>
        <p:spPr bwMode="auto">
          <a:xfrm>
            <a:off x="9950997" y="337874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8" name="WordArt 35"/>
          <p:cNvSpPr>
            <a:spLocks noChangeArrowheads="1" noChangeShapeType="1" noTextEdit="1"/>
          </p:cNvSpPr>
          <p:nvPr/>
        </p:nvSpPr>
        <p:spPr bwMode="auto">
          <a:xfrm>
            <a:off x="9955760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9" name="WordArt 36"/>
          <p:cNvSpPr>
            <a:spLocks noChangeArrowheads="1" noChangeShapeType="1" noTextEdit="1"/>
          </p:cNvSpPr>
          <p:nvPr/>
        </p:nvSpPr>
        <p:spPr bwMode="auto">
          <a:xfrm>
            <a:off x="9950997" y="337874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0" name="WordArt 37"/>
          <p:cNvSpPr>
            <a:spLocks noChangeArrowheads="1" noChangeShapeType="1" noTextEdit="1"/>
          </p:cNvSpPr>
          <p:nvPr/>
        </p:nvSpPr>
        <p:spPr bwMode="auto">
          <a:xfrm>
            <a:off x="9998622" y="337874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1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3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4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5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6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28" name="WordArt 38"/>
          <p:cNvSpPr>
            <a:spLocks noChangeArrowheads="1" noChangeShapeType="1" noTextEdit="1"/>
          </p:cNvSpPr>
          <p:nvPr/>
        </p:nvSpPr>
        <p:spPr bwMode="auto">
          <a:xfrm>
            <a:off x="9979572" y="34263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29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30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14</a:t>
            </a:r>
          </a:p>
        </p:txBody>
      </p:sp>
      <p:sp>
        <p:nvSpPr>
          <p:cNvPr id="31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15</a:t>
            </a:r>
          </a:p>
        </p:txBody>
      </p:sp>
      <p:sp>
        <p:nvSpPr>
          <p:cNvPr id="32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9979572" y="34263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</a:p>
        </p:txBody>
      </p:sp>
      <p:sp>
        <p:nvSpPr>
          <p:cNvPr id="34" name="WordArt 38"/>
          <p:cNvSpPr>
            <a:spLocks noChangeArrowheads="1" noChangeShapeType="1" noTextEdit="1"/>
          </p:cNvSpPr>
          <p:nvPr/>
        </p:nvSpPr>
        <p:spPr bwMode="auto">
          <a:xfrm>
            <a:off x="9979572" y="34263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9979572" y="33501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</a:p>
        </p:txBody>
      </p:sp>
      <p:sp>
        <p:nvSpPr>
          <p:cNvPr id="36" name="WordArt 38"/>
          <p:cNvSpPr>
            <a:spLocks noChangeArrowheads="1" noChangeShapeType="1" noTextEdit="1"/>
          </p:cNvSpPr>
          <p:nvPr/>
        </p:nvSpPr>
        <p:spPr bwMode="auto">
          <a:xfrm>
            <a:off x="9979572" y="34263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pic>
        <p:nvPicPr>
          <p:cNvPr id="37" name="Chuông Báo Vào Lớp (Nhạc Chuông) V.A Lyric Loi bai hat _ wTpkxdOCb7L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91702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9475075" y="4808483"/>
            <a:ext cx="1376856" cy="993228"/>
            <a:chOff x="4320" y="2928"/>
            <a:chExt cx="1104" cy="1104"/>
          </a:xfrm>
        </p:grpSpPr>
        <p:sp>
          <p:nvSpPr>
            <p:cNvPr id="3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1" name="Chuông ra chơi - nobody _ Bài há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82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79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4" grpId="0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412954" y="267603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502257" y="1153601"/>
            <a:ext cx="6861003" cy="2354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64" y="1354737"/>
            <a:ext cx="2072478" cy="153133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227742" y="3818807"/>
            <a:ext cx="6859773" cy="117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19" y="5151200"/>
            <a:ext cx="1572701" cy="1269023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858342" y="4296910"/>
            <a:ext cx="3784939" cy="199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107" y="4169004"/>
            <a:ext cx="1550151" cy="1124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98117" y="203832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Đồng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0583" y="534094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chì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7962" y="534094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Cục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tẩy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550190" y="1253624"/>
            <a:ext cx="6861003" cy="2354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	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211" y="1489945"/>
            <a:ext cx="2072478" cy="153133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523295" y="3771009"/>
            <a:ext cx="6859773" cy="117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	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82" y="5123071"/>
            <a:ext cx="1572701" cy="1269023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7041344" y="4105247"/>
            <a:ext cx="3784939" cy="199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898" y="4139229"/>
            <a:ext cx="1550151" cy="1124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66241" y="309257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Đồng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655" y="55327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chì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5600" y="539877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Cục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tẩy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994311" y="2823435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4704286" y="3326800"/>
            <a:ext cx="69111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2399290" y="4262719"/>
            <a:ext cx="6485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/>
          <p:nvPr/>
        </p:nvCxnSpPr>
        <p:spPr>
          <a:xfrm>
            <a:off x="7538897" y="4591800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/>
          <p:nvPr/>
        </p:nvCxnSpPr>
        <p:spPr>
          <a:xfrm>
            <a:off x="7083469" y="5123071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71317" y="274208"/>
            <a:ext cx="9542870" cy="7202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559159" y="662152"/>
            <a:ext cx="2864069" cy="2979682"/>
          </a:xfrm>
          <a:prstGeom prst="cloudCallout">
            <a:avLst>
              <a:gd name="adj1" fmla="val -48378"/>
              <a:gd name="adj2" fmla="val 61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884980" y="1040525"/>
            <a:ext cx="2984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 flipV="1">
            <a:off x="4704286" y="2819650"/>
            <a:ext cx="1662888" cy="756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5933296" y="3331419"/>
            <a:ext cx="1013183" cy="893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1365717" y="4761068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9081A39-1D87-4C37-B8F4-B9ACCD8FE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2950"/>
            <a:ext cx="12169875" cy="5754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583" y="3623282"/>
            <a:ext cx="409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3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513</Words>
  <Application>Microsoft Office PowerPoint</Application>
  <PresentationFormat>Widescreen</PresentationFormat>
  <Paragraphs>137</Paragraphs>
  <Slides>10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Microsoft YaHei</vt:lpstr>
      <vt:lpstr>.VnHelvetInsH</vt:lpstr>
      <vt:lpstr>Aptos Black</vt:lpstr>
      <vt:lpstr>Arial</vt:lpstr>
      <vt:lpstr>Calibri</vt:lpstr>
      <vt:lpstr>Calibri Light</vt:lpstr>
      <vt:lpstr>Cambria</vt:lpstr>
      <vt:lpstr>Times New Roman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Hang Nguyen</cp:lastModifiedBy>
  <cp:revision>50</cp:revision>
  <dcterms:created xsi:type="dcterms:W3CDTF">2021-05-23T13:34:17Z</dcterms:created>
  <dcterms:modified xsi:type="dcterms:W3CDTF">2025-04-07T17:15:11Z</dcterms:modified>
</cp:coreProperties>
</file>