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34" r:id="rId4"/>
  </p:sldMasterIdLst>
  <p:notesMasterIdLst>
    <p:notesMasterId r:id="rId16"/>
  </p:notesMasterIdLst>
  <p:sldIdLst>
    <p:sldId id="2007577208" r:id="rId5"/>
    <p:sldId id="2007577209" r:id="rId6"/>
    <p:sldId id="567" r:id="rId7"/>
    <p:sldId id="574" r:id="rId8"/>
    <p:sldId id="569" r:id="rId9"/>
    <p:sldId id="2007577197" r:id="rId10"/>
    <p:sldId id="2007577198" r:id="rId11"/>
    <p:sldId id="2007577199" r:id="rId12"/>
    <p:sldId id="2007577200" r:id="rId13"/>
    <p:sldId id="2007577204" r:id="rId14"/>
    <p:sldId id="27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000"/>
  </p:normalViewPr>
  <p:slideViewPr>
    <p:cSldViewPr snapToGrid="0">
      <p:cViewPr varScale="1">
        <p:scale>
          <a:sx n="77" d="100"/>
          <a:sy n="77" d="100"/>
        </p:scale>
        <p:origin x="67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48233-B52C-492E-A551-3ACA4B8FFCB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CB6CA-BE65-4DA3-A6EB-21D1E12311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8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45AA6-8C60-4D3D-5DC1-64557CF27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AB888FA-7D90-A1EB-39B8-836AFDFC3A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A2F688F-13A0-007F-F9FF-439A59A361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810B35-695F-D8BF-CEDC-3286CD17E3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455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197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967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875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31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96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27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68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70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73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3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9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88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93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94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9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39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05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01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05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58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50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32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14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76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85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26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793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31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02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94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75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5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4965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824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9958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6957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399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652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5062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9063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0379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7985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1157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7711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0947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004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22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3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97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2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6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9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75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770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24.png"/><Relationship Id="rId26" Type="http://schemas.microsoft.com/office/2007/relationships/hdphoto" Target="../media/hdphoto10.wdp"/><Relationship Id="rId3" Type="http://schemas.openxmlformats.org/officeDocument/2006/relationships/image" Target="../media/image15.png"/><Relationship Id="rId21" Type="http://schemas.microsoft.com/office/2007/relationships/hdphoto" Target="../media/hdphoto8.wdp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openxmlformats.org/officeDocument/2006/relationships/image" Target="../media/image23.gif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6" Type="http://schemas.microsoft.com/office/2007/relationships/hdphoto" Target="../media/hdphoto6.wdp"/><Relationship Id="rId20" Type="http://schemas.openxmlformats.org/officeDocument/2006/relationships/image" Target="../media/image25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24" Type="http://schemas.microsoft.com/office/2007/relationships/hdphoto" Target="../media/hdphoto9.wdp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23" Type="http://schemas.openxmlformats.org/officeDocument/2006/relationships/image" Target="../media/image27.png"/><Relationship Id="rId28" Type="http://schemas.microsoft.com/office/2007/relationships/hdphoto" Target="../media/hdphoto11.wdp"/><Relationship Id="rId10" Type="http://schemas.openxmlformats.org/officeDocument/2006/relationships/image" Target="../media/image19.png"/><Relationship Id="rId19" Type="http://schemas.microsoft.com/office/2007/relationships/hdphoto" Target="../media/hdphoto7.wdp"/><Relationship Id="rId4" Type="http://schemas.microsoft.com/office/2007/relationships/hdphoto" Target="../media/hdphoto1.wdp"/><Relationship Id="rId9" Type="http://schemas.openxmlformats.org/officeDocument/2006/relationships/image" Target="../media/image18.gif"/><Relationship Id="rId14" Type="http://schemas.openxmlformats.org/officeDocument/2006/relationships/image" Target="../media/image21.gif"/><Relationship Id="rId22" Type="http://schemas.openxmlformats.org/officeDocument/2006/relationships/image" Target="../media/image26.png"/><Relationship Id="rId27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914" y="-1"/>
            <a:ext cx="12801599" cy="69561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91238" y="2222864"/>
            <a:ext cx="86281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40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Việt</a:t>
            </a:r>
          </a:p>
        </p:txBody>
      </p:sp>
      <p:pic>
        <p:nvPicPr>
          <p:cNvPr id="7" name="SincerelyYoursPianoMusicForStudying-V.A-3023555_hq">
            <a:hlinkClick r:id="" action="ppaction://media"/>
            <a:extLst>
              <a:ext uri="{FF2B5EF4-FFF2-40B4-BE49-F238E27FC236}">
                <a16:creationId xmlns:a16="http://schemas.microsoft.com/office/drawing/2014/main" id="{FFDAF50D-7DC8-4490-8C92-F65494833B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38667" y="6424771"/>
            <a:ext cx="541867" cy="5418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BF3143-DC1D-E20D-B039-BE4D4884609C}"/>
              </a:ext>
            </a:extLst>
          </p:cNvPr>
          <p:cNvSpPr txBox="1"/>
          <p:nvPr/>
        </p:nvSpPr>
        <p:spPr>
          <a:xfrm>
            <a:off x="1781908" y="1023542"/>
            <a:ext cx="86281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40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UBND QUẬN DƯƠNG KINH</a:t>
            </a:r>
          </a:p>
          <a:p>
            <a:pPr algn="ctr" defTabSz="6840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TIỂU HỌC ANH DŨNG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B5DD2A-AE15-97DC-19A8-FF93D97EDACB}"/>
              </a:ext>
            </a:extLst>
          </p:cNvPr>
          <p:cNvSpPr txBox="1"/>
          <p:nvPr/>
        </p:nvSpPr>
        <p:spPr>
          <a:xfrm>
            <a:off x="2071799" y="3113201"/>
            <a:ext cx="862818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40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12: DANH SÁCH HỌC SINH</a:t>
            </a:r>
          </a:p>
          <a:p>
            <a:pPr algn="ctr" defTabSz="6840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5 + 6)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83817C-88BD-948B-8568-4A158248F8E4}"/>
              </a:ext>
            </a:extLst>
          </p:cNvPr>
          <p:cNvCxnSpPr/>
          <p:nvPr/>
        </p:nvCxnSpPr>
        <p:spPr>
          <a:xfrm>
            <a:off x="4760843" y="1854539"/>
            <a:ext cx="32500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4025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40;p90"/>
          <p:cNvSpPr/>
          <p:nvPr/>
        </p:nvSpPr>
        <p:spPr>
          <a:xfrm>
            <a:off x="4055123" y="3963029"/>
            <a:ext cx="3463065" cy="29711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6" name="Google Shape;1041;p90"/>
          <p:cNvSpPr/>
          <p:nvPr/>
        </p:nvSpPr>
        <p:spPr>
          <a:xfrm>
            <a:off x="1099914" y="1869901"/>
            <a:ext cx="2767935" cy="277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7" name="Google Shape;1042;p90"/>
          <p:cNvSpPr/>
          <p:nvPr/>
        </p:nvSpPr>
        <p:spPr>
          <a:xfrm>
            <a:off x="714924" y="1463126"/>
            <a:ext cx="3538026" cy="3546400"/>
          </a:xfrm>
          <a:prstGeom prst="blockArc">
            <a:avLst>
              <a:gd name="adj1" fmla="val 10800000"/>
              <a:gd name="adj2" fmla="val 21567105"/>
              <a:gd name="adj3" fmla="val 631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8" name="Google Shape;1043;p90"/>
          <p:cNvSpPr txBox="1">
            <a:spLocks/>
          </p:cNvSpPr>
          <p:nvPr/>
        </p:nvSpPr>
        <p:spPr>
          <a:xfrm>
            <a:off x="4055123" y="177659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7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</a:t>
            </a:r>
            <a:endParaRPr lang="en-US" sz="7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Google Shape;1045;p90"/>
          <p:cNvSpPr/>
          <p:nvPr/>
        </p:nvSpPr>
        <p:spPr>
          <a:xfrm rot="10800000" flipH="1">
            <a:off x="4034429" y="1463322"/>
            <a:ext cx="3538026" cy="3546400"/>
          </a:xfrm>
          <a:prstGeom prst="blockArc">
            <a:avLst>
              <a:gd name="adj1" fmla="val 10714166"/>
              <a:gd name="adj2" fmla="val 3315"/>
              <a:gd name="adj3" fmla="val 614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1" name="Google Shape;1046;p90"/>
          <p:cNvSpPr/>
          <p:nvPr/>
        </p:nvSpPr>
        <p:spPr>
          <a:xfrm>
            <a:off x="7345579" y="1463126"/>
            <a:ext cx="3538026" cy="3546400"/>
          </a:xfrm>
          <a:prstGeom prst="blockArc">
            <a:avLst>
              <a:gd name="adj1" fmla="val 10800000"/>
              <a:gd name="adj2" fmla="val 21567105"/>
              <a:gd name="adj3" fmla="val 631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2" name="Google Shape;1049;p90"/>
          <p:cNvSpPr txBox="1">
            <a:spLocks/>
          </p:cNvSpPr>
          <p:nvPr/>
        </p:nvSpPr>
        <p:spPr>
          <a:xfrm>
            <a:off x="1160724" y="4169024"/>
            <a:ext cx="2704743" cy="422418"/>
          </a:xfrm>
          <a:prstGeom prst="rect">
            <a:avLst/>
          </a:prstGeom>
        </p:spPr>
        <p:txBody>
          <a:bodyPr spcFirstLastPara="1" vert="horz" wrap="square" lIns="121705" tIns="121705" rIns="121705" bIns="12170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2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BT </a:t>
            </a:r>
            <a:r>
              <a:rPr lang="en-US" sz="32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2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VBT, </a:t>
            </a:r>
            <a:r>
              <a:rPr lang="en-US" sz="32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hoàn</a:t>
            </a:r>
            <a:r>
              <a:rPr lang="en-US" sz="32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32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2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</a:t>
            </a:r>
            <a:r>
              <a:rPr lang="en-US" sz="32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32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tỏ</a:t>
            </a:r>
            <a:r>
              <a:rPr lang="en-US" sz="32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endParaRPr lang="en-US" sz="3200" dirty="0">
              <a:solidFill>
                <a:schemeClr val="lt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Google Shape;1051;p90"/>
          <p:cNvSpPr txBox="1">
            <a:spLocks/>
          </p:cNvSpPr>
          <p:nvPr/>
        </p:nvSpPr>
        <p:spPr>
          <a:xfrm>
            <a:off x="4331186" y="6443998"/>
            <a:ext cx="3014393" cy="490187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endParaRPr lang="en-US" sz="3600" dirty="0">
              <a:solidFill>
                <a:schemeClr val="lt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Google Shape;1052;p90"/>
          <p:cNvSpPr txBox="1">
            <a:spLocks/>
          </p:cNvSpPr>
          <p:nvPr/>
        </p:nvSpPr>
        <p:spPr>
          <a:xfrm>
            <a:off x="747068" y="2328177"/>
            <a:ext cx="3483760" cy="513200"/>
          </a:xfrm>
          <a:prstGeom prst="rect">
            <a:avLst/>
          </a:prstGeom>
        </p:spPr>
        <p:txBody>
          <a:bodyPr spcFirstLastPara="1" vert="horz" wrap="square" lIns="121705" tIns="121705" rIns="121705" bIns="12170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6" name="Google Shape;1054;p90"/>
          <p:cNvSpPr txBox="1">
            <a:spLocks/>
          </p:cNvSpPr>
          <p:nvPr/>
        </p:nvSpPr>
        <p:spPr>
          <a:xfrm>
            <a:off x="3947876" y="4835913"/>
            <a:ext cx="3483760" cy="5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t="28300" r="19592" b="36795"/>
          <a:stretch/>
        </p:blipFill>
        <p:spPr>
          <a:xfrm>
            <a:off x="996887" y="4501641"/>
            <a:ext cx="2881849" cy="18737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3" t="3791" r="4218" b="70510"/>
          <a:stretch/>
        </p:blipFill>
        <p:spPr>
          <a:xfrm>
            <a:off x="6792883" y="988422"/>
            <a:ext cx="1559141" cy="13796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2" t="67119" r="19425" b="10170"/>
          <a:stretch/>
        </p:blipFill>
        <p:spPr>
          <a:xfrm>
            <a:off x="4272042" y="3079283"/>
            <a:ext cx="3099115" cy="1219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" t="5129" r="56093" b="72638"/>
          <a:stretch/>
        </p:blipFill>
        <p:spPr>
          <a:xfrm>
            <a:off x="1219357" y="391650"/>
            <a:ext cx="2191829" cy="11935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t="28300" r="19592" b="36795"/>
          <a:stretch/>
        </p:blipFill>
        <p:spPr>
          <a:xfrm flipH="1">
            <a:off x="7711476" y="4501640"/>
            <a:ext cx="2881849" cy="1873745"/>
          </a:xfrm>
          <a:prstGeom prst="rect">
            <a:avLst/>
          </a:prstGeom>
        </p:spPr>
      </p:pic>
      <p:sp>
        <p:nvSpPr>
          <p:cNvPr id="22" name="Google Shape;1040;p90">
            <a:extLst>
              <a:ext uri="{FF2B5EF4-FFF2-40B4-BE49-F238E27FC236}">
                <a16:creationId xmlns:a16="http://schemas.microsoft.com/office/drawing/2014/main" id="{AF3E3AAC-8BAC-F845-999A-B9A1101AC74D}"/>
              </a:ext>
            </a:extLst>
          </p:cNvPr>
          <p:cNvSpPr/>
          <p:nvPr/>
        </p:nvSpPr>
        <p:spPr>
          <a:xfrm>
            <a:off x="7705168" y="1869901"/>
            <a:ext cx="2910155" cy="277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3" name="Google Shape;1054;p90">
            <a:extLst>
              <a:ext uri="{FF2B5EF4-FFF2-40B4-BE49-F238E27FC236}">
                <a16:creationId xmlns:a16="http://schemas.microsoft.com/office/drawing/2014/main" id="{CE8328B9-57F2-1C46-B8FF-CACD88565DFE}"/>
              </a:ext>
            </a:extLst>
          </p:cNvPr>
          <p:cNvSpPr txBox="1">
            <a:spLocks/>
          </p:cNvSpPr>
          <p:nvPr/>
        </p:nvSpPr>
        <p:spPr>
          <a:xfrm>
            <a:off x="7187353" y="2584777"/>
            <a:ext cx="3483760" cy="5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4" name="Google Shape;1051;p90">
            <a:extLst>
              <a:ext uri="{FF2B5EF4-FFF2-40B4-BE49-F238E27FC236}">
                <a16:creationId xmlns:a16="http://schemas.microsoft.com/office/drawing/2014/main" id="{712A64E5-DFA3-3145-843B-FC37670F9B1D}"/>
              </a:ext>
            </a:extLst>
          </p:cNvPr>
          <p:cNvSpPr txBox="1">
            <a:spLocks/>
          </p:cNvSpPr>
          <p:nvPr/>
        </p:nvSpPr>
        <p:spPr>
          <a:xfrm>
            <a:off x="7569431" y="3186562"/>
            <a:ext cx="3167055" cy="5132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endParaRPr lang="en-US" sz="3600" dirty="0">
              <a:solidFill>
                <a:schemeClr val="lt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71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053" y="93353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867754" y="439557"/>
            <a:ext cx="6700314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89DC2C-B81D-E03D-E809-D23DCC4EA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>
            <a:extLst>
              <a:ext uri="{FF2B5EF4-FFF2-40B4-BE49-F238E27FC236}">
                <a16:creationId xmlns:a16="http://schemas.microsoft.com/office/drawing/2014/main" id="{4175A022-079B-7431-812E-0FD402548D79}"/>
              </a:ext>
            </a:extLst>
          </p:cNvPr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>
            <a:extLst>
              <a:ext uri="{FF2B5EF4-FFF2-40B4-BE49-F238E27FC236}">
                <a16:creationId xmlns:a16="http://schemas.microsoft.com/office/drawing/2014/main" id="{DBD1367A-F90D-F224-C13B-AD69CEA82D34}"/>
              </a:ext>
            </a:extLst>
          </p:cNvPr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>
              <a:extLst>
                <a:ext uri="{FF2B5EF4-FFF2-40B4-BE49-F238E27FC236}">
                  <a16:creationId xmlns:a16="http://schemas.microsoft.com/office/drawing/2014/main" id="{21CD02BD-E37A-D036-D338-BDF54E92584B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3B1D7D9D-1C92-5465-DBA9-3EB83A43BBA1}"/>
                </a:ext>
              </a:extLst>
            </p:cNvPr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vi-VN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5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>
            <a:extLst>
              <a:ext uri="{FF2B5EF4-FFF2-40B4-BE49-F238E27FC236}">
                <a16:creationId xmlns:a16="http://schemas.microsoft.com/office/drawing/2014/main" id="{506E75BD-40E4-063E-61F6-79C915AE3C7C}"/>
              </a:ext>
            </a:extLst>
          </p:cNvPr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>
              <a:extLst>
                <a:ext uri="{FF2B5EF4-FFF2-40B4-BE49-F238E27FC236}">
                  <a16:creationId xmlns:a16="http://schemas.microsoft.com/office/drawing/2014/main" id="{1A03A5B9-D891-8AC8-3782-4D1B35ED4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>
              <a:extLst>
                <a:ext uri="{FF2B5EF4-FFF2-40B4-BE49-F238E27FC236}">
                  <a16:creationId xmlns:a16="http://schemas.microsoft.com/office/drawing/2014/main" id="{F9C96AA6-BA43-31B9-E293-5A30F275E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>
              <a:extLst>
                <a:ext uri="{FF2B5EF4-FFF2-40B4-BE49-F238E27FC236}">
                  <a16:creationId xmlns:a16="http://schemas.microsoft.com/office/drawing/2014/main" id="{98F1A3A8-0D36-8EEC-2B37-F69E7E9E1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194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269013"/>
            <a:ext cx="10515600" cy="553201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D6BA68-B74E-4801-BC20-CA7E9FBC6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278" y="779818"/>
            <a:ext cx="6785255" cy="4272983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A6C3E3B4-E33F-4260-ADBB-8749ACB5222B}"/>
              </a:ext>
            </a:extLst>
          </p:cNvPr>
          <p:cNvSpPr txBox="1">
            <a:spLocks/>
          </p:cNvSpPr>
          <p:nvPr/>
        </p:nvSpPr>
        <p:spPr>
          <a:xfrm>
            <a:off x="399894" y="50528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D9C9288E-3581-44B5-A390-0D051A35AAD1}"/>
              </a:ext>
            </a:extLst>
          </p:cNvPr>
          <p:cNvSpPr/>
          <p:nvPr/>
        </p:nvSpPr>
        <p:spPr>
          <a:xfrm>
            <a:off x="193040" y="1333020"/>
            <a:ext cx="2502034" cy="3046475"/>
          </a:xfrm>
          <a:prstGeom prst="cloudCallout">
            <a:avLst>
              <a:gd name="adj1" fmla="val 50365"/>
              <a:gd name="adj2" fmla="val 4088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F42DA22A-5F56-4B9F-B81A-96831E137A31}"/>
              </a:ext>
            </a:extLst>
          </p:cNvPr>
          <p:cNvSpPr/>
          <p:nvPr/>
        </p:nvSpPr>
        <p:spPr>
          <a:xfrm>
            <a:off x="9250325" y="625643"/>
            <a:ext cx="2941675" cy="2803358"/>
          </a:xfrm>
          <a:prstGeom prst="cloudCallout">
            <a:avLst>
              <a:gd name="adj1" fmla="val -55371"/>
              <a:gd name="adj2" fmla="val 45104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E8807DE4-14D0-4EE5-BAFD-E5C245E54E8E}"/>
              </a:ext>
            </a:extLst>
          </p:cNvPr>
          <p:cNvSpPr/>
          <p:nvPr/>
        </p:nvSpPr>
        <p:spPr>
          <a:xfrm>
            <a:off x="9190533" y="3516618"/>
            <a:ext cx="2941675" cy="3072369"/>
          </a:xfrm>
          <a:prstGeom prst="cloudCallout">
            <a:avLst>
              <a:gd name="adj1" fmla="val -50842"/>
              <a:gd name="adj2" fmla="val -3472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93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7" grpId="0" animBg="1"/>
      <p:bldP spid="12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11575" y="0"/>
            <a:ext cx="12180425" cy="685800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ABD61CD-AD5A-4B2A-9BE1-C307174DAA4C}"/>
              </a:ext>
            </a:extLst>
          </p:cNvPr>
          <p:cNvSpPr txBox="1"/>
          <p:nvPr/>
        </p:nvSpPr>
        <p:spPr>
          <a:xfrm>
            <a:off x="584462" y="1581549"/>
            <a:ext cx="10887958" cy="2837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đăng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ký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endParaRPr lang="en-US" sz="5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cờ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võ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bơi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lội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,...)</a:t>
            </a:r>
            <a:endParaRPr lang="vi-VN" sz="5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84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ỗ dành sẵn cho Nội dung 4">
            <a:extLst>
              <a:ext uri="{FF2B5EF4-FFF2-40B4-BE49-F238E27FC236}">
                <a16:creationId xmlns:a16="http://schemas.microsoft.com/office/drawing/2014/main" id="{387238E8-A524-4577-8DF2-478F57C0E3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4238467"/>
              </p:ext>
            </p:extLst>
          </p:nvPr>
        </p:nvGraphicFramePr>
        <p:xfrm>
          <a:off x="575035" y="1632493"/>
          <a:ext cx="10409641" cy="457038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72998">
                  <a:extLst>
                    <a:ext uri="{9D8B030D-6E8A-4147-A177-3AD203B41FA5}">
                      <a16:colId xmlns:a16="http://schemas.microsoft.com/office/drawing/2014/main" val="4180367636"/>
                    </a:ext>
                  </a:extLst>
                </a:gridCol>
                <a:gridCol w="3702645">
                  <a:extLst>
                    <a:ext uri="{9D8B030D-6E8A-4147-A177-3AD203B41FA5}">
                      <a16:colId xmlns:a16="http://schemas.microsoft.com/office/drawing/2014/main" val="2400043672"/>
                    </a:ext>
                  </a:extLst>
                </a:gridCol>
                <a:gridCol w="5933998">
                  <a:extLst>
                    <a:ext uri="{9D8B030D-6E8A-4147-A177-3AD203B41FA5}">
                      <a16:colId xmlns:a16="http://schemas.microsoft.com/office/drawing/2014/main" val="3603336652"/>
                    </a:ext>
                  </a:extLst>
                </a:gridCol>
              </a:tblGrid>
              <a:tr h="50546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Đăng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ký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bộ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901667"/>
                  </a:ext>
                </a:extLst>
              </a:tr>
              <a:tr h="50811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1563272"/>
                  </a:ext>
                </a:extLst>
              </a:tr>
              <a:tr h="50811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0235485"/>
                  </a:ext>
                </a:extLst>
              </a:tr>
              <a:tr h="50811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1610863"/>
                  </a:ext>
                </a:extLst>
              </a:tr>
              <a:tr h="50811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7317704"/>
                  </a:ext>
                </a:extLst>
              </a:tr>
              <a:tr h="50811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763550"/>
                  </a:ext>
                </a:extLst>
              </a:tr>
              <a:tr h="50811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3949009"/>
                  </a:ext>
                </a:extLst>
              </a:tr>
              <a:tr h="50811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4193960"/>
                  </a:ext>
                </a:extLst>
              </a:tr>
              <a:tr h="50811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4455517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F604EC4D-967B-424F-8714-4A5A03CBD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318" y="309054"/>
            <a:ext cx="1097608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altLang="vi-VN" sz="40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ký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cờ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võ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bơi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cap="none" normalizeH="0" baseline="0" dirty="0" err="1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lội</a:t>
            </a:r>
            <a:r>
              <a:rPr kumimoji="0" lang="en-US" altLang="vi-VN" sz="4000" b="1" i="0" u="none" strike="noStrike" cap="none" normalizeH="0" baseline="0" dirty="0" bmk="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 )</a:t>
            </a:r>
            <a:endParaRPr kumimoji="0" lang="en-US" altLang="vi-VN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92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6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00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3946967" y="1851949"/>
            <a:ext cx="6088284" cy="304694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3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E7BC-A136-4AC0-91BD-5EB7A5051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277"/>
            <a:ext cx="10960261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0604F-8FEB-40A8-854F-CA832A29C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 descr="Diagram&#10;&#10;Description automatically generated">
            <a:extLst>
              <a:ext uri="{FF2B5EF4-FFF2-40B4-BE49-F238E27FC236}">
                <a16:creationId xmlns:a16="http://schemas.microsoft.com/office/drawing/2014/main" id="{E8AD9624-F47F-4121-ACD4-B818F87F45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3" t="15503" r="23458" b="16158"/>
          <a:stretch/>
        </p:blipFill>
        <p:spPr>
          <a:xfrm>
            <a:off x="268014" y="1072055"/>
            <a:ext cx="11650717" cy="5470636"/>
          </a:xfrm>
        </p:spPr>
      </p:pic>
    </p:spTree>
    <p:extLst>
      <p:ext uri="{BB962C8B-B14F-4D97-AF65-F5344CB8AC3E}">
        <p14:creationId xmlns:p14="http://schemas.microsoft.com/office/powerpoint/2010/main" val="316219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ext&#10;&#10;Description automatically generated">
            <a:extLst>
              <a:ext uri="{FF2B5EF4-FFF2-40B4-BE49-F238E27FC236}">
                <a16:creationId xmlns:a16="http://schemas.microsoft.com/office/drawing/2014/main" id="{1734C53A-6D4B-4AA8-B208-265C066A20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tretch/>
        </p:blipFill>
        <p:spPr>
          <a:xfrm>
            <a:off x="324091" y="354016"/>
            <a:ext cx="11551533" cy="628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7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1419</TotalTime>
  <Words>282</Words>
  <Application>Microsoft Office PowerPoint</Application>
  <PresentationFormat>Widescreen</PresentationFormat>
  <Paragraphs>54</Paragraphs>
  <Slides>11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Microsoft YaHei</vt:lpstr>
      <vt:lpstr>Arial</vt:lpstr>
      <vt:lpstr>Arial-Rounded</vt:lpstr>
      <vt:lpstr>Calibri</vt:lpstr>
      <vt:lpstr>Calibri Light</vt:lpstr>
      <vt:lpstr>Times New Roman</vt:lpstr>
      <vt:lpstr>1_Office Theme</vt:lpstr>
      <vt:lpstr>2_Office Theme</vt:lpstr>
      <vt:lpstr>5_Office Theme</vt:lpstr>
      <vt:lpstr>1_Office 主题​​</vt:lpstr>
      <vt:lpstr>PowerPoint Presentation</vt:lpstr>
      <vt:lpstr>PowerPoint Presentation</vt:lpstr>
      <vt:lpstr>1. Đọc danh sách dưới đây và trả lời câu hỏi</vt:lpstr>
      <vt:lpstr>PowerPoint Presentation</vt:lpstr>
      <vt:lpstr>PowerPoint Presentation</vt:lpstr>
      <vt:lpstr>PowerPoint Presentation</vt:lpstr>
      <vt:lpstr>PowerPoint Presentation</vt:lpstr>
      <vt:lpstr>1. Tìm đọc bài thơ, câu chuyện, bài báo viết về thầy cô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Ôn và khởi động nào!</dc:title>
  <dc:creator>tran thao</dc:creator>
  <cp:lastModifiedBy>Hang Nguyen</cp:lastModifiedBy>
  <cp:revision>65</cp:revision>
  <dcterms:created xsi:type="dcterms:W3CDTF">2021-05-23T13:34:17Z</dcterms:created>
  <dcterms:modified xsi:type="dcterms:W3CDTF">2025-04-10T09:11:43Z</dcterms:modified>
</cp:coreProperties>
</file>