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475" r:id="rId2"/>
    <p:sldId id="470" r:id="rId3"/>
    <p:sldId id="484" r:id="rId4"/>
    <p:sldId id="471" r:id="rId5"/>
    <p:sldId id="477" r:id="rId6"/>
    <p:sldId id="490" r:id="rId7"/>
    <p:sldId id="479" r:id="rId8"/>
    <p:sldId id="481" r:id="rId9"/>
    <p:sldId id="486" r:id="rId10"/>
    <p:sldId id="489" r:id="rId11"/>
    <p:sldId id="4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08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A7580-892E-4573-BBBF-F6E21C7D341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AF0F6-9103-45AF-83F2-A6381BBB1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2399" y="2020793"/>
            <a:ext cx="4351432" cy="435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92175" y="756398"/>
            <a:ext cx="74282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0282" y="1643502"/>
            <a:ext cx="7345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trơi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05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38" y="343036"/>
            <a:ext cx="5239481" cy="866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631" y="1277611"/>
            <a:ext cx="3343742" cy="5058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59" y="1277611"/>
            <a:ext cx="4708945" cy="504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3868" y="533400"/>
            <a:ext cx="327140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36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LẠI</a:t>
            </a:r>
            <a:endParaRPr lang="en-US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-180975" y="1011072"/>
            <a:ext cx="93249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Thiên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xung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quanh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chúng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ta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đẹp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Phong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nơi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điều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vẻ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đẹp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riêng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nông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thôn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phố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miền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núi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biển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...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Màu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sắc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thiên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khá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phong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phú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đa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dạng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sản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phẩm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mĩ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thuật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xúc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riêng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80" y="3446858"/>
            <a:ext cx="8473899" cy="234246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vi-VN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6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617" y="1547968"/>
            <a:ext cx="814212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 MÀU THIÊN NHIÊN </a:t>
            </a:r>
          </a:p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1,TCT 13)</a:t>
            </a:r>
          </a:p>
        </p:txBody>
      </p:sp>
    </p:spTree>
    <p:extLst>
      <p:ext uri="{BB962C8B-B14F-4D97-AF65-F5344CB8AC3E}">
        <p14:creationId xmlns:p14="http://schemas.microsoft.com/office/powerpoint/2010/main" val="1853205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associÃ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809625"/>
            <a:ext cx="4283075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7000" y="188913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HP001 4 hàng" pitchFamily="34" charset="-93"/>
                <a:cs typeface="Times New Roman" pitchFamily="18" charset="0"/>
              </a:rPr>
              <a:t> </a:t>
            </a:r>
            <a:endParaRPr lang="vi-VN" sz="2800" dirty="0">
              <a:latin typeface="HP001 4 hang 1 ô ly" pitchFamily="34" charset="-93"/>
            </a:endParaRPr>
          </a:p>
        </p:txBody>
      </p:sp>
      <p:pic>
        <p:nvPicPr>
          <p:cNvPr id="24578" name="Picture 2" descr="RÃ©sultat de recherche d'images pour &quot;cáº£nh rung cay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2988" y="809625"/>
            <a:ext cx="41052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RÃ©sultat de recherche d'images pour &quot;cáº£nh cau vong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988" y="3789363"/>
            <a:ext cx="42386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RÃ©sultat de recherche d'images pour &quot;cáº£nh mat hoang hon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641725"/>
            <a:ext cx="4386263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1835150" y="3382963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6516688" y="3068638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endParaRPr lang="vi-VN" dirty="0"/>
          </a:p>
        </p:txBody>
      </p:sp>
      <p:sp>
        <p:nvSpPr>
          <p:cNvPr id="10249" name="TextBox 4"/>
          <p:cNvSpPr txBox="1">
            <a:spLocks noChangeArrowheads="1"/>
          </p:cNvSpPr>
          <p:nvPr/>
        </p:nvSpPr>
        <p:spPr bwMode="auto">
          <a:xfrm>
            <a:off x="2136775" y="6437313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3</a:t>
            </a:r>
            <a:endParaRPr lang="vi-VN" dirty="0"/>
          </a:p>
        </p:txBody>
      </p:sp>
      <p:sp>
        <p:nvSpPr>
          <p:cNvPr id="10250" name="TextBox 5"/>
          <p:cNvSpPr txBox="1">
            <a:spLocks noChangeArrowheads="1"/>
          </p:cNvSpPr>
          <p:nvPr/>
        </p:nvSpPr>
        <p:spPr bwMode="auto">
          <a:xfrm>
            <a:off x="6764338" y="6621463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4</a:t>
            </a:r>
            <a:endParaRPr lang="vi-VN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87707" y="-180785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1.HOẠT ĐỘNG 1: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18" y="357795"/>
            <a:ext cx="1295581" cy="1276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967" y="1665027"/>
            <a:ext cx="4284192" cy="4047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47" y="1665027"/>
            <a:ext cx="4033936" cy="4047004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5                                                          6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RÃ©sultat de recherche d'images pour &quot;phong cáº£nh Äáº¹p há»i an ÄÃ  náºµng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76363"/>
            <a:ext cx="42497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RÃ©sultat de recherche d'images pour &quot;phong cáº£nh sÃ´ng nÆ°á»c miá»n tÃ¢y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4164013"/>
            <a:ext cx="42687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RÃ©sultat de recherche d'images pour &quot;tranh phong cáº£nh bien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4149725"/>
            <a:ext cx="41052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8891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2390"/>
            <a:ext cx="8489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TextBox 1"/>
          <p:cNvSpPr txBox="1">
            <a:spLocks noChangeArrowheads="1"/>
          </p:cNvSpPr>
          <p:nvPr/>
        </p:nvSpPr>
        <p:spPr bwMode="auto">
          <a:xfrm>
            <a:off x="0" y="2567224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7</a:t>
            </a:r>
            <a:endParaRPr lang="vi-VN" dirty="0"/>
          </a:p>
        </p:txBody>
      </p:sp>
      <p:sp>
        <p:nvSpPr>
          <p:cNvPr id="9224" name="TextBox 4"/>
          <p:cNvSpPr txBox="1">
            <a:spLocks noChangeArrowheads="1"/>
          </p:cNvSpPr>
          <p:nvPr/>
        </p:nvSpPr>
        <p:spPr bwMode="auto">
          <a:xfrm>
            <a:off x="8842375" y="2228186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8</a:t>
            </a:r>
            <a:endParaRPr lang="vi-VN" dirty="0"/>
          </a:p>
        </p:txBody>
      </p:sp>
      <p:sp>
        <p:nvSpPr>
          <p:cNvPr id="9225" name="TextBox 7"/>
          <p:cNvSpPr txBox="1">
            <a:spLocks noChangeArrowheads="1"/>
          </p:cNvSpPr>
          <p:nvPr/>
        </p:nvSpPr>
        <p:spPr bwMode="auto">
          <a:xfrm>
            <a:off x="6889750" y="6683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226" name="TextBox 8"/>
          <p:cNvSpPr txBox="1">
            <a:spLocks noChangeArrowheads="1"/>
          </p:cNvSpPr>
          <p:nvPr/>
        </p:nvSpPr>
        <p:spPr bwMode="auto">
          <a:xfrm>
            <a:off x="2327275" y="6683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227" name="TextBox 9"/>
          <p:cNvSpPr txBox="1">
            <a:spLocks noChangeArrowheads="1"/>
          </p:cNvSpPr>
          <p:nvPr/>
        </p:nvSpPr>
        <p:spPr bwMode="auto">
          <a:xfrm>
            <a:off x="0" y="6488668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9</a:t>
            </a:r>
            <a:endParaRPr lang="vi-VN" dirty="0"/>
          </a:p>
        </p:txBody>
      </p:sp>
      <p:sp>
        <p:nvSpPr>
          <p:cNvPr id="9228" name="TextBox 10"/>
          <p:cNvSpPr txBox="1">
            <a:spLocks noChangeArrowheads="1"/>
          </p:cNvSpPr>
          <p:nvPr/>
        </p:nvSpPr>
        <p:spPr bwMode="auto">
          <a:xfrm>
            <a:off x="8725296" y="6286216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vi-V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201" name="Picture 9" descr="RÃ©sultat de recherche d'images pour &quot;vinh ha long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8" y="1557338"/>
            <a:ext cx="40576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099599"/>
            <a:ext cx="9144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biển,đảo,thành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thôn,vườn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hoa,núi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đỏ,vàng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cam,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5" name="TextBox 7"/>
          <p:cNvSpPr txBox="1">
            <a:spLocks noChangeArrowheads="1"/>
          </p:cNvSpPr>
          <p:nvPr/>
        </p:nvSpPr>
        <p:spPr bwMode="auto">
          <a:xfrm>
            <a:off x="6889750" y="6683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226" name="TextBox 8"/>
          <p:cNvSpPr txBox="1">
            <a:spLocks noChangeArrowheads="1"/>
          </p:cNvSpPr>
          <p:nvPr/>
        </p:nvSpPr>
        <p:spPr bwMode="auto">
          <a:xfrm>
            <a:off x="2327275" y="6683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58738" y="203200"/>
            <a:ext cx="91440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aseline="-25000" dirty="0">
                <a:latin typeface="HP001 4 hang 1 ô ly" pitchFamily="34" charset="-93"/>
              </a:rPr>
              <a:t> </a:t>
            </a:r>
            <a:r>
              <a:rPr lang="en-US" sz="2400" dirty="0">
                <a:latin typeface="HP001 4 hang 1 ô ly" pitchFamily="34" charset="-93"/>
              </a:rPr>
              <a:t> -   </a:t>
            </a:r>
            <a:r>
              <a:rPr lang="en-US" sz="2800" b="1" dirty="0" err="1" smtClean="0">
                <a:latin typeface="HP001 4 hàng" pitchFamily="34" charset="-93"/>
              </a:rPr>
              <a:t>Các</a:t>
            </a:r>
            <a:r>
              <a:rPr lang="en-US" sz="2800" b="1" dirty="0" smtClean="0">
                <a:latin typeface="HP001 4 hàng" pitchFamily="34" charset="-93"/>
              </a:rPr>
              <a:t> </a:t>
            </a:r>
            <a:r>
              <a:rPr lang="en-US" sz="2800" b="1" dirty="0" err="1">
                <a:latin typeface="HP001 4 hàng" pitchFamily="34" charset="-93"/>
              </a:rPr>
              <a:t>bức</a:t>
            </a:r>
            <a:r>
              <a:rPr lang="en-US" sz="2800" b="1" dirty="0">
                <a:latin typeface="HP001 4 hàng" pitchFamily="34" charset="-93"/>
              </a:rPr>
              <a:t> </a:t>
            </a:r>
            <a:r>
              <a:rPr lang="en-US" sz="2800" b="1" dirty="0" err="1">
                <a:latin typeface="HP001 4 hàng" pitchFamily="34" charset="-93"/>
              </a:rPr>
              <a:t>tranh</a:t>
            </a:r>
            <a:r>
              <a:rPr lang="en-US" sz="2800" b="1" dirty="0">
                <a:latin typeface="HP001 4 hàng" pitchFamily="34" charset="-93"/>
              </a:rPr>
              <a:t> </a:t>
            </a:r>
            <a:r>
              <a:rPr lang="en-US" sz="2800" b="1" dirty="0" err="1" smtClean="0">
                <a:latin typeface="HP001 4 hàng" pitchFamily="34" charset="-93"/>
              </a:rPr>
              <a:t>trên</a:t>
            </a:r>
            <a:r>
              <a:rPr lang="en-US" sz="2800" b="1" dirty="0" smtClean="0">
                <a:latin typeface="HP001 4 hàng" pitchFamily="34" charset="-93"/>
              </a:rPr>
              <a:t> </a:t>
            </a:r>
            <a:r>
              <a:rPr lang="en-US" sz="2800" b="1" dirty="0" err="1">
                <a:latin typeface="HP001 4 hàng" pitchFamily="34" charset="-93"/>
              </a:rPr>
              <a:t>vẽ</a:t>
            </a:r>
            <a:r>
              <a:rPr lang="en-US" sz="2800" b="1" dirty="0">
                <a:latin typeface="HP001 4 hàng" pitchFamily="34" charset="-93"/>
              </a:rPr>
              <a:t> </a:t>
            </a:r>
            <a:r>
              <a:rPr lang="en-US" sz="2800" b="1" dirty="0" err="1">
                <a:latin typeface="HP001 4 hàng" pitchFamily="34" charset="-93"/>
              </a:rPr>
              <a:t>cảnh</a:t>
            </a:r>
            <a:r>
              <a:rPr lang="en-US" sz="2800" b="1" dirty="0">
                <a:latin typeface="HP001 4 hàng" pitchFamily="34" charset="-93"/>
              </a:rPr>
              <a:t> ở </a:t>
            </a:r>
            <a:r>
              <a:rPr lang="en-US" sz="2800" b="1" dirty="0" err="1">
                <a:latin typeface="HP001 4 hàng" pitchFamily="34" charset="-93"/>
              </a:rPr>
              <a:t>đâu</a:t>
            </a:r>
            <a:r>
              <a:rPr lang="en-US" sz="2800" b="1" dirty="0">
                <a:latin typeface="HP001 4 hàng" pitchFamily="34" charset="-93"/>
              </a:rPr>
              <a:t>?</a:t>
            </a:r>
            <a:endParaRPr lang="vi-VN" sz="2800" b="1" dirty="0">
              <a:latin typeface="HP001 4 hàng" pitchFamily="34" charset="-93"/>
            </a:endParaRPr>
          </a:p>
        </p:txBody>
      </p:sp>
      <p:pic>
        <p:nvPicPr>
          <p:cNvPr id="26626" name="Picture 2" descr="https://scontent.fsgn5-7.fna.fbcdn.net/v/t1.15752-9/51779280_342483949577874_6391306078302240768_n.jpg?_nc_cat=106&amp;_nc_oc=AQmbDZP3uZMoPxVJ0Xy71v3CrPH2HCMmG42E8-hfcmKAnSRREuB2vnZ1R1y3WfEdHSxtMBToBQuBOfV9ERcKioL4&amp;_nc_ht=scontent.fsgn5-7.fna&amp;oh=645870d1e0407e1e32268563bd3ed73d&amp;oe=5CEEA8E5"/>
          <p:cNvPicPr>
            <a:picLocks noChangeAspect="1" noChangeArrowheads="1"/>
          </p:cNvPicPr>
          <p:nvPr/>
        </p:nvPicPr>
        <p:blipFill>
          <a:blip r:embed="rId2"/>
          <a:srcRect l="13995" t="13202" r="2844"/>
          <a:stretch>
            <a:fillRect/>
          </a:stretch>
        </p:blipFill>
        <p:spPr bwMode="auto">
          <a:xfrm>
            <a:off x="4625975" y="3741738"/>
            <a:ext cx="4237038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https://scontent.fsgn5-2.fna.fbcdn.net/v/t1.15752-9/52377624_300569290610227_7568711812779081728_n.jpg?_nc_cat=105&amp;_nc_oc=AQkq5kSBsDpu9SvlcmTAD6sOaPnpu9_rlgyYHfjdO8uig2yBnQT8okytzZXL8WjZXudwOkOi8_mHvxrPGJ0Ot7ak&amp;_nc_ht=scontent.fsgn5-2.fna&amp;oh=aa6339b24d2a28112b35ae15ad775d35&amp;oe=5CEF5593"/>
          <p:cNvPicPr>
            <a:picLocks noChangeAspect="1" noChangeArrowheads="1"/>
          </p:cNvPicPr>
          <p:nvPr/>
        </p:nvPicPr>
        <p:blipFill>
          <a:blip r:embed="rId3"/>
          <a:srcRect l="18562" t="22607" r="13358"/>
          <a:stretch>
            <a:fillRect/>
          </a:stretch>
        </p:blipFill>
        <p:spPr bwMode="auto">
          <a:xfrm>
            <a:off x="244475" y="647700"/>
            <a:ext cx="4040188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https://scontent.fsgn5-7.fna.fbcdn.net/v/t1.15752-9/51721827_554190238434485_4412690339538665472_n.jpg?_nc_cat=106&amp;_nc_oc=AQm2Zkwldd55vGTn5FoRjxabGBrcPIDGejneiML1qg1Ug3028wdNagrljIXeJhubdndsKUDRByTy6y44ES-WWGle&amp;_nc_ht=scontent.fsgn5-7.fna&amp;oh=55cc46c325fad0d3e09542f10abe291d&amp;oe=5CE287F9"/>
          <p:cNvPicPr>
            <a:picLocks noChangeAspect="1" noChangeArrowheads="1"/>
          </p:cNvPicPr>
          <p:nvPr/>
        </p:nvPicPr>
        <p:blipFill>
          <a:blip r:embed="rId4"/>
          <a:srcRect l="13879" t="13986" r="14221" b="2010"/>
          <a:stretch>
            <a:fillRect/>
          </a:stretch>
        </p:blipFill>
        <p:spPr bwMode="auto">
          <a:xfrm>
            <a:off x="4554538" y="635000"/>
            <a:ext cx="4530725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https://scontent.fsgn5-7.fna.fbcdn.net/v/t1.15752-9/52044852_242020093403767_3612322797382008832_n.jpg?_nc_cat=106&amp;_nc_oc=AQlJbuihpLD2hToSPcSX_n9-TiKFCW_JBrz9TAJIQd8qX4wGyhTBage4_ds4rOwfl8vCFWzYWrKwJ9KJFMQ_wob7&amp;_nc_ht=scontent.fsgn5-7.fna&amp;oh=e7a1f6f278a01f5ae3d7da8a386b3204&amp;oe=5CF7F870"/>
          <p:cNvPicPr>
            <a:picLocks noChangeAspect="1" noChangeArrowheads="1"/>
          </p:cNvPicPr>
          <p:nvPr/>
        </p:nvPicPr>
        <p:blipFill>
          <a:blip r:embed="rId5"/>
          <a:srcRect l="13737" t="16328" r="12726" b="2678"/>
          <a:stretch>
            <a:fillRect/>
          </a:stretch>
        </p:blipFill>
        <p:spPr bwMode="auto">
          <a:xfrm>
            <a:off x="269875" y="3741738"/>
            <a:ext cx="401478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36513" y="3357563"/>
            <a:ext cx="9504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>
                <a:latin typeface="HP001 4 hàng" pitchFamily="34" charset="-93"/>
              </a:rPr>
              <a:t>   </a:t>
            </a:r>
            <a:r>
              <a:rPr lang="en-US" sz="2800" b="1" dirty="0" err="1">
                <a:latin typeface="HP001 4 hàng" pitchFamily="34" charset="-93"/>
              </a:rPr>
              <a:t>Trong</a:t>
            </a:r>
            <a:r>
              <a:rPr lang="en-US" sz="2800" b="1" dirty="0">
                <a:latin typeface="HP001 4 hàng" pitchFamily="34" charset="-93"/>
              </a:rPr>
              <a:t> </a:t>
            </a:r>
            <a:r>
              <a:rPr lang="en-US" sz="2800" b="1" dirty="0" err="1">
                <a:latin typeface="HP001 4 hàng" pitchFamily="34" charset="-93"/>
              </a:rPr>
              <a:t>tranh</a:t>
            </a:r>
            <a:r>
              <a:rPr lang="en-US" sz="2800" b="1" dirty="0">
                <a:latin typeface="HP001 4 hàng" pitchFamily="34" charset="-93"/>
              </a:rPr>
              <a:t> </a:t>
            </a:r>
            <a:r>
              <a:rPr lang="en-US" sz="2800" b="1" dirty="0" err="1">
                <a:latin typeface="HP001 4 hàng" pitchFamily="34" charset="-93"/>
              </a:rPr>
              <a:t>vẽ</a:t>
            </a:r>
            <a:r>
              <a:rPr lang="en-US" sz="2800" b="1" dirty="0">
                <a:latin typeface="HP001 4 hàng" pitchFamily="34" charset="-93"/>
              </a:rPr>
              <a:t> </a:t>
            </a:r>
            <a:r>
              <a:rPr lang="en-US" sz="2800" b="1" dirty="0" err="1" smtClean="0">
                <a:latin typeface="HP001 4 hàng" pitchFamily="34" charset="-93"/>
              </a:rPr>
              <a:t>có</a:t>
            </a:r>
            <a:r>
              <a:rPr lang="en-US" sz="2800" b="1" dirty="0" smtClean="0">
                <a:latin typeface="HP001 4 hàng" pitchFamily="34" charset="-93"/>
              </a:rPr>
              <a:t> </a:t>
            </a:r>
            <a:r>
              <a:rPr lang="en-US" sz="2800" b="1" dirty="0" err="1" smtClean="0">
                <a:latin typeface="HP001 4 hàng" pitchFamily="34" charset="-93"/>
              </a:rPr>
              <a:t>hình</a:t>
            </a:r>
            <a:r>
              <a:rPr lang="en-US" sz="2800" b="1" dirty="0" smtClean="0">
                <a:latin typeface="HP001 4 hàng" pitchFamily="34" charset="-93"/>
              </a:rPr>
              <a:t> </a:t>
            </a:r>
            <a:r>
              <a:rPr lang="en-US" sz="2800" b="1" dirty="0" err="1" smtClean="0">
                <a:latin typeface="HP001 4 hàng" pitchFamily="34" charset="-93"/>
              </a:rPr>
              <a:t>ảnh</a:t>
            </a:r>
            <a:r>
              <a:rPr lang="en-US" sz="2800" b="1" dirty="0" smtClean="0">
                <a:latin typeface="HP001 4 hàng" pitchFamily="34" charset="-93"/>
              </a:rPr>
              <a:t> </a:t>
            </a:r>
            <a:r>
              <a:rPr lang="en-US" sz="2800" b="1" dirty="0" err="1" smtClean="0">
                <a:latin typeface="HP001 4 hàng" pitchFamily="34" charset="-93"/>
              </a:rPr>
              <a:t>nào</a:t>
            </a:r>
            <a:r>
              <a:rPr lang="en-US" sz="2800" b="1" dirty="0" smtClean="0">
                <a:latin typeface="HP001 4 hàng" pitchFamily="34" charset="-93"/>
              </a:rPr>
              <a:t>, </a:t>
            </a:r>
            <a:r>
              <a:rPr lang="en-US" sz="2800" b="1" dirty="0" err="1">
                <a:latin typeface="HP001 4 hàng" pitchFamily="34" charset="-93"/>
              </a:rPr>
              <a:t>những</a:t>
            </a:r>
            <a:r>
              <a:rPr lang="en-US" sz="2800" b="1" dirty="0">
                <a:latin typeface="HP001 4 hàng" pitchFamily="34" charset="-93"/>
              </a:rPr>
              <a:t> </a:t>
            </a:r>
            <a:r>
              <a:rPr lang="en-US" sz="2800" b="1" dirty="0" err="1">
                <a:latin typeface="HP001 4 hàng" pitchFamily="34" charset="-93"/>
              </a:rPr>
              <a:t>màu</a:t>
            </a:r>
            <a:r>
              <a:rPr lang="en-US" sz="2800" b="1" dirty="0">
                <a:latin typeface="HP001 4 hàng" pitchFamily="34" charset="-93"/>
              </a:rPr>
              <a:t> </a:t>
            </a:r>
            <a:r>
              <a:rPr lang="en-US" sz="2800" b="1" dirty="0" err="1">
                <a:latin typeface="HP001 4 hàng" pitchFamily="34" charset="-93"/>
              </a:rPr>
              <a:t>gì</a:t>
            </a:r>
            <a:r>
              <a:rPr lang="en-US" sz="2600" b="1" dirty="0">
                <a:latin typeface="HP001 4 hàng" pitchFamily="34" charset="-93"/>
              </a:rPr>
              <a:t>?</a:t>
            </a:r>
            <a:endParaRPr lang="vi-VN" sz="2600" b="1" dirty="0">
              <a:latin typeface="HP001 4 hàng" pitchFamily="34" charset="-93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75" y="6254750"/>
            <a:ext cx="8828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HP001 4 hang 1 ô ly" pitchFamily="34" charset="-93"/>
              </a:rPr>
              <a:t> </a:t>
            </a:r>
            <a:r>
              <a:rPr lang="en-US" sz="2600" b="1">
                <a:latin typeface="HP001 4 hàng" pitchFamily="34" charset="-93"/>
              </a:rPr>
              <a:t>-  </a:t>
            </a:r>
            <a:r>
              <a:rPr lang="en-US" sz="2800" b="1">
                <a:latin typeface="HP001 4 hàng" pitchFamily="34" charset="-93"/>
              </a:rPr>
              <a:t>Em thích bức tranh nào nhất ? Vì sao ?</a:t>
            </a:r>
            <a:endParaRPr lang="vi-VN" sz="2800" b="1">
              <a:latin typeface="HP001 4 hàng" pitchFamily="34" charset="-93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2" grpId="0" autoUpdateAnimBg="0"/>
      <p:bldP spid="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911" y="1637731"/>
            <a:ext cx="8493314" cy="428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808" y="1610435"/>
            <a:ext cx="7522191" cy="435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95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4128</TotalTime>
  <Words>226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Thứ sáu ngày 24 tháng 12 năm 2025 CHỦ ĐỀ: 6</vt:lpstr>
      <vt:lpstr>1.HOẠT ĐỘNG 1: Quan sát</vt:lpstr>
      <vt:lpstr>PowerPoint Presentation</vt:lpstr>
      <vt:lpstr>PowerPoint Presentation</vt:lpstr>
      <vt:lpstr>Đáp án</vt:lpstr>
      <vt:lpstr>PowerPoint Presentation</vt:lpstr>
      <vt:lpstr>Sắc màu trong tranh họa sĩ Việt Nam</vt:lpstr>
      <vt:lpstr>Sắc màu trong tranh họa sĩ Việt Nam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207</cp:revision>
  <dcterms:created xsi:type="dcterms:W3CDTF">2021-01-29T04:19:07Z</dcterms:created>
  <dcterms:modified xsi:type="dcterms:W3CDTF">2025-04-08T15:31:37Z</dcterms:modified>
</cp:coreProperties>
</file>