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4" r:id="rId3"/>
    <p:sldId id="261" r:id="rId4"/>
    <p:sldId id="262" r:id="rId5"/>
    <p:sldId id="263" r:id="rId6"/>
    <p:sldId id="265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15C0-F1B9-491B-B13B-903230D194B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DB6-941A-4AD5-A110-5714FE1B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4377B7-A1BE-472F-A294-D13DCDF2DA3C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C&#7889;c%20C&#7889;c.l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467544" y="378904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: ĐỒ CHƠI TỪ TẠO HÌNH CON VẬT</a:t>
            </a:r>
          </a:p>
          <a:p>
            <a:pPr algn="ctr" eaLnBrk="1" hangingPunct="1"/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635108"/>
            <a:ext cx="5715000" cy="16417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1547664" y="2443039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MĨ THUẬT LỚP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7667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DƯƠNG KINH</a:t>
            </a:r>
          </a:p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TIỂU HỌC ANH DŨNG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066800" y="3392488"/>
            <a:ext cx="754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i="1">
                <a:solidFill>
                  <a:srgbClr val="FF3300"/>
                </a:solidFill>
              </a:rPr>
              <a:t>Chủ đề 10: ĐỒ CHƠI TỪ TẠO HÌNH CON VẬT</a:t>
            </a:r>
          </a:p>
          <a:p>
            <a:pPr algn="ctr"/>
            <a:r>
              <a:rPr lang="en-US" sz="2400" b="1" i="1">
                <a:solidFill>
                  <a:srgbClr val="FF3300"/>
                </a:solidFill>
              </a:rPr>
              <a:t>(Tiết 1)</a:t>
            </a:r>
            <a:endParaRPr lang="en-US" sz="2400" b="1" i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0888"/>
            <a:ext cx="6400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25908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98450"/>
            <a:ext cx="22479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33375"/>
            <a:ext cx="2133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3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304800" y="381000"/>
            <a:ext cx="8229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88975" y="914400"/>
            <a:ext cx="807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</a:rPr>
              <a:t>Chủ đề 10: ĐỒ CHƠI TỪ TẠO HÌNH CON VẬT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304800" y="1763713"/>
            <a:ext cx="807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</a:rPr>
              <a:t>1. Quan sát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4107" name="Title 1"/>
          <p:cNvSpPr>
            <a:spLocks/>
          </p:cNvSpPr>
          <p:nvPr/>
        </p:nvSpPr>
        <p:spPr bwMode="auto">
          <a:xfrm>
            <a:off x="1905000" y="5181600"/>
            <a:ext cx="6858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Char char="-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Em có biết những đồ chơi này là gì không? Chúng thường được chơi vào dịp nào?</a:t>
            </a:r>
          </a:p>
          <a:p>
            <a:pPr marL="457200" indent="-457200">
              <a:buFontTx/>
              <a:buChar char="-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Em biết những đồ chơi dân gian nào? Những đồ chơi đó có hình con gì?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57200" y="1143000"/>
            <a:ext cx="807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</a:rPr>
              <a:t>(Tiết 1)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4104" name="Group 2"/>
          <p:cNvGrpSpPr>
            <a:grpSpLocks/>
          </p:cNvGrpSpPr>
          <p:nvPr/>
        </p:nvGrpSpPr>
        <p:grpSpPr bwMode="auto">
          <a:xfrm>
            <a:off x="1905000" y="2159000"/>
            <a:ext cx="6858000" cy="3479800"/>
            <a:chOff x="1904505" y="2158497"/>
            <a:chExt cx="6858495" cy="3480303"/>
          </a:xfrm>
        </p:grpSpPr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1904505" y="2158497"/>
              <a:ext cx="6858000" cy="584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600" b="1" i="1"/>
                <a:t>Đồ chơi dân gian truyền thống Việt Nam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1600" b="1" i="1"/>
            </a:p>
          </p:txBody>
        </p:sp>
        <p:pic>
          <p:nvPicPr>
            <p:cNvPr id="410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505" y="2417686"/>
              <a:ext cx="6858495" cy="322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28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304800" y="381000"/>
            <a:ext cx="8229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  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4" name="Title 1" hidden="1"/>
          <p:cNvSpPr txBox="1">
            <a:spLocks/>
          </p:cNvSpPr>
          <p:nvPr/>
        </p:nvSpPr>
        <p:spPr bwMode="auto">
          <a:xfrm>
            <a:off x="381000" y="312420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GV TÓM TẮT</a:t>
            </a:r>
          </a:p>
        </p:txBody>
      </p:sp>
      <p:sp>
        <p:nvSpPr>
          <p:cNvPr id="5125" name="Title 1"/>
          <p:cNvSpPr txBox="1">
            <a:spLocks/>
          </p:cNvSpPr>
          <p:nvPr/>
        </p:nvSpPr>
        <p:spPr bwMode="auto">
          <a:xfrm>
            <a:off x="609600" y="258762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b="1" i="1" kern="1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…).;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he;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i="1" kern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 b="1" i="1" kern="15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i="1" kern="15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0678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7822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GV TÓM TẮT</a:t>
            </a:r>
          </a:p>
        </p:txBody>
      </p:sp>
    </p:spTree>
    <p:extLst>
      <p:ext uri="{BB962C8B-B14F-4D97-AF65-F5344CB8AC3E}">
        <p14:creationId xmlns:p14="http://schemas.microsoft.com/office/powerpoint/2010/main" val="270301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422275" y="3048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400" b="1" i="1">
                <a:solidFill>
                  <a:srgbClr val="FF3300"/>
                </a:solidFill>
              </a:rPr>
              <a:t>Chủ đề 10: ĐỒ CHƠI TỪ TẠO HÌNH CON VẬT </a:t>
            </a:r>
            <a:r>
              <a:rPr lang="en-US" b="1" i="1">
                <a:solidFill>
                  <a:srgbClr val="FF3300"/>
                </a:solidFill>
              </a:rPr>
              <a:t>(tiết 1</a:t>
            </a:r>
            <a:r>
              <a:rPr lang="en-US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150" name="Title 1"/>
          <p:cNvSpPr txBox="1">
            <a:spLocks/>
          </p:cNvSpPr>
          <p:nvPr/>
        </p:nvSpPr>
        <p:spPr bwMode="auto">
          <a:xfrm>
            <a:off x="381000" y="2054225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>
                <a:solidFill>
                  <a:srgbClr val="FF0000"/>
                </a:solidFill>
              </a:rPr>
              <a:t>2. Thể hiện</a:t>
            </a:r>
          </a:p>
          <a:p>
            <a:pPr algn="ctr" eaLnBrk="1" hangingPunct="1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084638"/>
            <a:ext cx="79200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+ Hình thành ý tưởng đồ chơi: Hình con vật nào? Đồ chơi gì?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+ Lựa chọn vật liệu.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+ Tạo phần chính của đồ chơi (mặt, vị trí, mắt, mũi,….trên mặt nạ con vật).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+ Xác định mảng màu trang trí.</a:t>
            </a: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+ Vẽ màu và hoàn thiện sản phẩm.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14600"/>
            <a:ext cx="292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2762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5908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8288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3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Vertical Scroll 8"/>
          <p:cNvSpPr/>
          <p:nvPr/>
        </p:nvSpPr>
        <p:spPr>
          <a:xfrm>
            <a:off x="1292225" y="1760538"/>
            <a:ext cx="2212975" cy="34417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 NHÂN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5562600" y="1752600"/>
            <a:ext cx="2371725" cy="344328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3890963" y="3157538"/>
            <a:ext cx="1419225" cy="81915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00"/>
          </a:p>
        </p:txBody>
      </p:sp>
      <p:sp>
        <p:nvSpPr>
          <p:cNvPr id="12" name="Rectangle 11"/>
          <p:cNvSpPr/>
          <p:nvPr/>
        </p:nvSpPr>
        <p:spPr bwMode="auto">
          <a:xfrm>
            <a:off x="3069908" y="329625"/>
            <a:ext cx="313797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THỰC HÀNH</a:t>
            </a:r>
          </a:p>
        </p:txBody>
      </p:sp>
    </p:spTree>
    <p:extLst>
      <p:ext uri="{BB962C8B-B14F-4D97-AF65-F5344CB8AC3E}">
        <p14:creationId xmlns:p14="http://schemas.microsoft.com/office/powerpoint/2010/main" val="87093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fgdg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3788"/>
            <a:ext cx="4017963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27113"/>
            <a:ext cx="3711575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954338" y="468313"/>
            <a:ext cx="372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 SÁT 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37910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fgdg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285908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113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-19050"/>
            <a:ext cx="282416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486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5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60675" y="2844800"/>
            <a:ext cx="338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NHẬN XÉT</a:t>
            </a:r>
          </a:p>
        </p:txBody>
      </p:sp>
    </p:spTree>
    <p:extLst>
      <p:ext uri="{BB962C8B-B14F-4D97-AF65-F5344CB8AC3E}">
        <p14:creationId xmlns:p14="http://schemas.microsoft.com/office/powerpoint/2010/main" val="348806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271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2025-04-08T14:32:42Z</dcterms:created>
  <dcterms:modified xsi:type="dcterms:W3CDTF">2025-04-08T14:39:11Z</dcterms:modified>
</cp:coreProperties>
</file>