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5" r:id="rId2"/>
    <p:sldId id="277" r:id="rId3"/>
    <p:sldId id="280" r:id="rId4"/>
    <p:sldId id="281" r:id="rId5"/>
    <p:sldId id="28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A15C0-F1B9-491B-B13B-903230D194B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4BDB6-941A-4AD5-A110-5714FE1B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1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5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5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4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9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2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7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2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5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4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467544" y="3789040"/>
            <a:ext cx="8077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vi-VN" altLang="en-US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10 : ĐỒ CHƠI TỪ TẠO HÌNH CON VẬT</a:t>
            </a:r>
          </a:p>
          <a:p>
            <a:pPr algn="ctr" eaLnBrk="1" hangingPunct="1"/>
            <a:r>
              <a:rPr lang="vi-VN" altLang="en-US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altLang="en-US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36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vi-VN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635108"/>
            <a:ext cx="5715000" cy="164176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40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33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1547664" y="2443039"/>
            <a:ext cx="6480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MĨ THUẬT LỚP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476673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UBND QUẬN DƯƠNG KINH</a:t>
            </a:r>
          </a:p>
          <a:p>
            <a:pPr algn="ctr">
              <a:defRPr/>
            </a:pPr>
            <a:r>
              <a:rPr lang="vi-V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TRƯỜNG TIỂU HỌC ANH DŨNG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597523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 animBg="1"/>
      <p:bldP spid="69639" grpId="1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itle 1"/>
          <p:cNvSpPr txBox="1">
            <a:spLocks/>
          </p:cNvSpPr>
          <p:nvPr/>
        </p:nvSpPr>
        <p:spPr bwMode="auto">
          <a:xfrm>
            <a:off x="422275" y="3048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</a:rPr>
              <a:t>Mĩ thuật</a:t>
            </a:r>
          </a:p>
          <a:p>
            <a:pPr algn="ctr" eaLnBrk="1" hangingPunct="1"/>
            <a:endParaRPr lang="en-US" sz="2000">
              <a:solidFill>
                <a:srgbClr val="000000"/>
              </a:solidFill>
            </a:endParaRPr>
          </a:p>
          <a:p>
            <a:pPr algn="ctr" eaLnBrk="1" hangingPunct="1"/>
            <a:r>
              <a:rPr lang="en-US" sz="2400" b="1" i="1">
                <a:solidFill>
                  <a:srgbClr val="FF3300"/>
                </a:solidFill>
              </a:rPr>
              <a:t>Chủ đề 10: ĐỒ CHƠI TỪ TẠO HÌNH CON VẬT </a:t>
            </a:r>
            <a:r>
              <a:rPr lang="en-US" b="1" i="1">
                <a:solidFill>
                  <a:srgbClr val="FF3300"/>
                </a:solidFill>
              </a:rPr>
              <a:t>(tiết 4</a:t>
            </a:r>
            <a:r>
              <a:rPr lang="en-US" b="1" i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505200" y="1747838"/>
            <a:ext cx="213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1. VẬN DỤNG</a:t>
            </a: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895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47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68613"/>
            <a:ext cx="13525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886075"/>
            <a:ext cx="1727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2886075"/>
            <a:ext cx="13525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144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95600"/>
            <a:ext cx="12858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328738"/>
            <a:ext cx="1581150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28600" y="990600"/>
            <a:ext cx="6096000" cy="1370013"/>
            <a:chOff x="228600" y="990601"/>
            <a:chExt cx="6096000" cy="1369230"/>
          </a:xfrm>
        </p:grpSpPr>
        <p:sp>
          <p:nvSpPr>
            <p:cNvPr id="9" name="Oval Callout 8"/>
            <p:cNvSpPr/>
            <p:nvPr/>
          </p:nvSpPr>
          <p:spPr>
            <a:xfrm>
              <a:off x="228600" y="990601"/>
              <a:ext cx="6096000" cy="136923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11" name="TextBox 1"/>
            <p:cNvSpPr txBox="1">
              <a:spLocks noChangeArrowheads="1"/>
            </p:cNvSpPr>
            <p:nvPr/>
          </p:nvSpPr>
          <p:spPr bwMode="auto">
            <a:xfrm>
              <a:off x="788536" y="1371600"/>
              <a:ext cx="47740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Nhắc lại cách tạo dáng ống đựng bút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651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2590800" y="2438400"/>
            <a:ext cx="4010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412822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133600" y="1752600"/>
            <a:ext cx="473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2. TRƯNG BÀY, NHẬN XÉT</a:t>
            </a: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1524000" y="2819400"/>
            <a:ext cx="6069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Em đã làm đồ chơi gì và làm nó như thế nào?</a:t>
            </a:r>
          </a:p>
          <a:p>
            <a:pPr eaLnBrk="1" hangingPunct="1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Em hãy nói cách sử dụng đồ chơi đó?</a:t>
            </a:r>
          </a:p>
          <a:p>
            <a:pPr eaLnBrk="1" hangingPunct="1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Em thích sản phẩm nào nhất?</a:t>
            </a:r>
          </a:p>
        </p:txBody>
      </p:sp>
    </p:spTree>
    <p:extLst>
      <p:ext uri="{BB962C8B-B14F-4D97-AF65-F5344CB8AC3E}">
        <p14:creationId xmlns:p14="http://schemas.microsoft.com/office/powerpoint/2010/main" val="150668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96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2025-04-08T14:32:42Z</dcterms:created>
  <dcterms:modified xsi:type="dcterms:W3CDTF">2025-04-08T14:51:14Z</dcterms:modified>
</cp:coreProperties>
</file>