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9" r:id="rId4"/>
    <p:sldId id="267" r:id="rId5"/>
    <p:sldId id="371" r:id="rId6"/>
    <p:sldId id="376" r:id="rId7"/>
    <p:sldId id="372" r:id="rId8"/>
    <p:sldId id="373" r:id="rId9"/>
    <p:sldId id="374" r:id="rId10"/>
    <p:sldId id="375" r:id="rId11"/>
    <p:sldId id="268" r:id="rId12"/>
    <p:sldId id="272" r:id="rId13"/>
    <p:sldId id="368" r:id="rId14"/>
    <p:sldId id="258" r:id="rId15"/>
    <p:sldId id="379" r:id="rId16"/>
    <p:sldId id="380" r:id="rId17"/>
    <p:sldId id="381" r:id="rId18"/>
    <p:sldId id="382" r:id="rId19"/>
    <p:sldId id="388" r:id="rId20"/>
    <p:sldId id="384" r:id="rId21"/>
    <p:sldId id="385" r:id="rId22"/>
    <p:sldId id="386" r:id="rId23"/>
    <p:sldId id="387" r:id="rId24"/>
    <p:sldId id="383" r:id="rId25"/>
    <p:sldId id="377" r:id="rId26"/>
    <p:sldId id="369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78" r:id="rId36"/>
    <p:sldId id="370" r:id="rId37"/>
    <p:sldId id="398" r:id="rId38"/>
    <p:sldId id="401" r:id="rId39"/>
    <p:sldId id="261" r:id="rId40"/>
    <p:sldId id="402" r:id="rId41"/>
    <p:sldId id="403" r:id="rId42"/>
    <p:sldId id="404" r:id="rId43"/>
    <p:sldId id="405" r:id="rId44"/>
    <p:sldId id="406" r:id="rId45"/>
    <p:sldId id="271" r:id="rId46"/>
  </p:sldIdLst>
  <p:sldSz cx="18288000" cy="10287000"/>
  <p:notesSz cx="6858000" cy="9144000"/>
  <p:embeddedFontLst>
    <p:embeddedFont>
      <p:font typeface="Berlin Sans FB" panose="020E0602020502020306" pitchFamily="34" charset="0"/>
      <p:regular r:id="rId48"/>
      <p:bold r:id="rId49"/>
    </p:embeddedFont>
    <p:embeddedFont>
      <p:font typeface="One Little Font" panose="020B0604020202020204" charset="0"/>
      <p:regular r:id="rId50"/>
    </p:embeddedFont>
    <p:embeddedFont>
      <p:font typeface="Fredoka One" panose="020B0604020202020204" charset="0"/>
      <p:regular r:id="rId51"/>
    </p:embeddedFont>
    <p:embeddedFont>
      <p:font typeface="Berlin Sans FB Demi" panose="020E0802020502020306" pitchFamily="34" charset="0"/>
      <p:bold r:id="rId52"/>
    </p:embeddedFont>
    <p:embeddedFont>
      <p:font typeface=".VnRevue" panose="020B7200000000000000" pitchFamily="3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More Sugar" panose="020B0604020202020204" charset="0"/>
      <p:regular r:id="rId58"/>
    </p:embeddedFont>
    <p:embeddedFont>
      <p:font typeface="Bakerie Heavy" panose="020B0604020202020204" charset="0"/>
      <p:regular r:id="rId59"/>
    </p:embeddedFont>
    <p:embeddedFont>
      <p:font typeface="Eras Bold ITC" panose="020B0907030504020204" pitchFamily="34" charset="0"/>
      <p:regular r:id="rId60"/>
    </p:embeddedFont>
    <p:embeddedFont>
      <p:font typeface="Bodoni MT Black" panose="02070A03080606020203" pitchFamily="18" charset="0"/>
      <p:bold r:id="rId61"/>
      <p:boldItalic r:id="rId62"/>
    </p:embeddedFont>
    <p:embeddedFont>
      <p:font typeface="Ink Free" panose="03080402000500000000" pitchFamily="66" charset="0"/>
      <p:regular r:id="rId63"/>
    </p:embeddedFont>
    <p:embeddedFont>
      <p:font typeface=".VnVogue" panose="020B7200000000000000" pitchFamily="3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 autoAdjust="0"/>
    <p:restoredTop sz="89935" autoAdjust="0"/>
  </p:normalViewPr>
  <p:slideViewPr>
    <p:cSldViewPr>
      <p:cViewPr varScale="1">
        <p:scale>
          <a:sx n="44" d="100"/>
          <a:sy n="44" d="100"/>
        </p:scale>
        <p:origin x="8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the number on each gift to move to the Question slide.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girl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7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show the answer key. </a:t>
            </a:r>
          </a:p>
          <a:p>
            <a:r>
              <a:rPr lang="en-US" dirty="0"/>
              <a:t>Click the pink flower to back to the Gift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8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speech bubble to hear the recording.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speech bubble to hear the recording.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3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speech bubble to hear the recording.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0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speech bubble to hear the recording.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4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the speech bubble to hear the recording.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5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58.svg"/><Relationship Id="rId17" Type="http://schemas.openxmlformats.org/officeDocument/2006/relationships/slide" Target="slide5.xml"/><Relationship Id="rId2" Type="http://schemas.microsoft.com/office/2007/relationships/media" Target="../media/media4.mp3"/><Relationship Id="rId16" Type="http://schemas.openxmlformats.org/officeDocument/2006/relationships/image" Target="../media/image23.png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openxmlformats.org/officeDocument/2006/relationships/image" Target="../media/image57.svg"/><Relationship Id="rId19" Type="http://schemas.openxmlformats.org/officeDocument/2006/relationships/image" Target="../media/image62.sv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58.sv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20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openxmlformats.org/officeDocument/2006/relationships/image" Target="../media/image57.svg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svg"/><Relationship Id="rId18" Type="http://schemas.openxmlformats.org/officeDocument/2006/relationships/audio" Target="../media/audio6.wav"/><Relationship Id="rId3" Type="http://schemas.openxmlformats.org/officeDocument/2006/relationships/image" Target="../media/image11.png"/><Relationship Id="rId7" Type="http://schemas.openxmlformats.org/officeDocument/2006/relationships/image" Target="../media/image65.svg"/><Relationship Id="rId12" Type="http://schemas.openxmlformats.org/officeDocument/2006/relationships/image" Target="../media/image14.png"/><Relationship Id="rId17" Type="http://schemas.openxmlformats.org/officeDocument/2006/relationships/image" Target="../media/image62.svg"/><Relationship Id="rId2" Type="http://schemas.openxmlformats.org/officeDocument/2006/relationships/audio" Target="../media/audio6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8.svg"/><Relationship Id="rId5" Type="http://schemas.openxmlformats.org/officeDocument/2006/relationships/image" Target="../media/image55.svg"/><Relationship Id="rId15" Type="http://schemas.openxmlformats.org/officeDocument/2006/relationships/image" Target="../media/image59.sv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7.sv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6.svg"/><Relationship Id="rId3" Type="http://schemas.openxmlformats.org/officeDocument/2006/relationships/image" Target="../media/image40.png"/><Relationship Id="rId7" Type="http://schemas.openxmlformats.org/officeDocument/2006/relationships/image" Target="../media/image20.svg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4.svg"/><Relationship Id="rId5" Type="http://schemas.openxmlformats.org/officeDocument/2006/relationships/image" Target="../media/image72.sv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2.wdp"/><Relationship Id="rId7" Type="http://schemas.openxmlformats.org/officeDocument/2006/relationships/image" Target="../media/image48.png"/><Relationship Id="rId12" Type="http://schemas.openxmlformats.org/officeDocument/2006/relationships/image" Target="../media/image5.png"/><Relationship Id="rId17" Type="http://schemas.openxmlformats.org/officeDocument/2006/relationships/image" Target="../media/image76.svg"/><Relationship Id="rId2" Type="http://schemas.microsoft.com/office/2007/relationships/media" Target="../media/media5.mp3"/><Relationship Id="rId16" Type="http://schemas.openxmlformats.org/officeDocument/2006/relationships/image" Target="../media/image43.png"/><Relationship Id="rId20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39.png"/><Relationship Id="rId15" Type="http://schemas.openxmlformats.org/officeDocument/2006/relationships/image" Target="../media/image74.sv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2.sv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png"/><Relationship Id="rId7" Type="http://schemas.openxmlformats.org/officeDocument/2006/relationships/image" Target="../media/image76.svg"/><Relationship Id="rId12" Type="http://schemas.openxmlformats.org/officeDocument/2006/relationships/image" Target="../media/image5.png"/><Relationship Id="rId17" Type="http://schemas.openxmlformats.org/officeDocument/2006/relationships/image" Target="../media/image52.png"/><Relationship Id="rId2" Type="http://schemas.microsoft.com/office/2007/relationships/media" Target="../media/media5.mp3"/><Relationship Id="rId16" Type="http://schemas.openxmlformats.org/officeDocument/2006/relationships/image" Target="../media/image51.pn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png"/><Relationship Id="rId15" Type="http://schemas.openxmlformats.org/officeDocument/2006/relationships/image" Target="../media/image74.svg"/><Relationship Id="rId10" Type="http://schemas.openxmlformats.org/officeDocument/2006/relationships/image" Target="../media/image10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2.sv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png"/><Relationship Id="rId7" Type="http://schemas.openxmlformats.org/officeDocument/2006/relationships/image" Target="../media/image76.svg"/><Relationship Id="rId12" Type="http://schemas.openxmlformats.org/officeDocument/2006/relationships/image" Target="../media/image5.png"/><Relationship Id="rId17" Type="http://schemas.openxmlformats.org/officeDocument/2006/relationships/image" Target="../media/image55.png"/><Relationship Id="rId2" Type="http://schemas.microsoft.com/office/2007/relationships/media" Target="../media/media5.mp3"/><Relationship Id="rId16" Type="http://schemas.openxmlformats.org/officeDocument/2006/relationships/image" Target="../media/image54.png"/><Relationship Id="rId20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png"/><Relationship Id="rId15" Type="http://schemas.openxmlformats.org/officeDocument/2006/relationships/image" Target="../media/image74.svg"/><Relationship Id="rId10" Type="http://schemas.openxmlformats.org/officeDocument/2006/relationships/image" Target="../media/image10.png"/><Relationship Id="rId19" Type="http://schemas.openxmlformats.org/officeDocument/2006/relationships/image" Target="../media/image5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2.sv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7" Type="http://schemas.openxmlformats.org/officeDocument/2006/relationships/image" Target="../media/image76.svg"/><Relationship Id="rId12" Type="http://schemas.openxmlformats.org/officeDocument/2006/relationships/image" Target="../media/image5.png"/><Relationship Id="rId17" Type="http://schemas.openxmlformats.org/officeDocument/2006/relationships/image" Target="../media/image57.png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20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png"/><Relationship Id="rId15" Type="http://schemas.openxmlformats.org/officeDocument/2006/relationships/image" Target="../media/image74.svg"/><Relationship Id="rId23" Type="http://schemas.microsoft.com/office/2007/relationships/hdphoto" Target="../media/hdphoto9.wdp"/><Relationship Id="rId10" Type="http://schemas.openxmlformats.org/officeDocument/2006/relationships/image" Target="../media/image10.png"/><Relationship Id="rId19" Type="http://schemas.microsoft.com/office/2007/relationships/hdphoto" Target="../media/hdphoto7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2.svg"/><Relationship Id="rId14" Type="http://schemas.openxmlformats.org/officeDocument/2006/relationships/image" Target="../media/image42.png"/><Relationship Id="rId2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12" Type="http://schemas.openxmlformats.org/officeDocument/2006/relationships/image" Target="../media/image5.png"/><Relationship Id="rId17" Type="http://schemas.openxmlformats.org/officeDocument/2006/relationships/image" Target="../media/image62.png"/><Relationship Id="rId2" Type="http://schemas.microsoft.com/office/2007/relationships/media" Target="../media/media5.mp3"/><Relationship Id="rId16" Type="http://schemas.openxmlformats.org/officeDocument/2006/relationships/image" Target="../media/image61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png"/><Relationship Id="rId15" Type="http://schemas.openxmlformats.org/officeDocument/2006/relationships/image" Target="../media/image74.svg"/><Relationship Id="rId10" Type="http://schemas.openxmlformats.org/officeDocument/2006/relationships/image" Target="../media/image10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2.sv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42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microsoft.com/office/2007/relationships/hdphoto" Target="../media/hdphoto11.wdp"/><Relationship Id="rId2" Type="http://schemas.openxmlformats.org/officeDocument/2006/relationships/audio" Target="../media/media6.mp3"/><Relationship Id="rId16" Type="http://schemas.openxmlformats.org/officeDocument/2006/relationships/image" Target="../media/image64.png"/><Relationship Id="rId1" Type="http://schemas.microsoft.com/office/2007/relationships/media" Target="../media/media6.mp3"/><Relationship Id="rId6" Type="http://schemas.openxmlformats.org/officeDocument/2006/relationships/image" Target="../media/image76.svg"/><Relationship Id="rId11" Type="http://schemas.openxmlformats.org/officeDocument/2006/relationships/image" Target="../media/image5.png"/><Relationship Id="rId5" Type="http://schemas.openxmlformats.org/officeDocument/2006/relationships/image" Target="../media/image43.png"/><Relationship Id="rId15" Type="http://schemas.openxmlformats.org/officeDocument/2006/relationships/image" Target="../media/image63.png"/><Relationship Id="rId10" Type="http://schemas.openxmlformats.org/officeDocument/2006/relationships/image" Target="../media/image20.svg"/><Relationship Id="rId4" Type="http://schemas.openxmlformats.org/officeDocument/2006/relationships/image" Target="../media/image39.png"/><Relationship Id="rId9" Type="http://schemas.openxmlformats.org/officeDocument/2006/relationships/image" Target="../media/image10.png"/><Relationship Id="rId14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39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6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svg"/><Relationship Id="rId3" Type="http://schemas.openxmlformats.org/officeDocument/2006/relationships/image" Target="../media/image39.png"/><Relationship Id="rId7" Type="http://schemas.openxmlformats.org/officeDocument/2006/relationships/image" Target="../media/image72.svg"/><Relationship Id="rId12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6.svg"/><Relationship Id="rId10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svg"/><Relationship Id="rId3" Type="http://schemas.openxmlformats.org/officeDocument/2006/relationships/image" Target="../media/image39.png"/><Relationship Id="rId7" Type="http://schemas.openxmlformats.org/officeDocument/2006/relationships/image" Target="../media/image72.sv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6.svg"/><Relationship Id="rId15" Type="http://schemas.openxmlformats.org/officeDocument/2006/relationships/image" Target="../media/image54.png"/><Relationship Id="rId10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svg"/><Relationship Id="rId3" Type="http://schemas.openxmlformats.org/officeDocument/2006/relationships/image" Target="../media/image39.png"/><Relationship Id="rId7" Type="http://schemas.openxmlformats.org/officeDocument/2006/relationships/image" Target="../media/image72.svg"/><Relationship Id="rId12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6.svg"/><Relationship Id="rId10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6.svg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svg"/><Relationship Id="rId3" Type="http://schemas.openxmlformats.org/officeDocument/2006/relationships/image" Target="../media/image39.png"/><Relationship Id="rId7" Type="http://schemas.openxmlformats.org/officeDocument/2006/relationships/image" Target="../media/image72.sv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6.svg"/><Relationship Id="rId15" Type="http://schemas.openxmlformats.org/officeDocument/2006/relationships/image" Target="../media/image54.png"/><Relationship Id="rId10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39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6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audio" Target="../media/audio3.wav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66.png"/><Relationship Id="rId7" Type="http://schemas.openxmlformats.org/officeDocument/2006/relationships/image" Target="../media/image7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openxmlformats.org/officeDocument/2006/relationships/audio" Target="../media/audio2.wav"/><Relationship Id="rId12" Type="http://schemas.openxmlformats.org/officeDocument/2006/relationships/image" Target="../media/image25.sv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audio" Target="../media/audio2.wav"/><Relationship Id="rId2" Type="http://schemas.microsoft.com/office/2007/relationships/media" Target="../media/media2.mp3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29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24" Type="http://schemas.openxmlformats.org/officeDocument/2006/relationships/image" Target="../media/image37.svg"/><Relationship Id="rId32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23.svg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21.gif"/><Relationship Id="rId30" Type="http://schemas.openxmlformats.org/officeDocument/2006/relationships/image" Target="../media/image23.png"/><Relationship Id="rId8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microsoft.com/office/2007/relationships/media" Target="../media/media4.mp3"/><Relationship Id="rId16" Type="http://schemas.openxmlformats.org/officeDocument/2006/relationships/audio" Target="../media/audio5.wav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4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8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37.svg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3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microsoft.com/office/2007/relationships/media" Target="../media/media2.mp3"/><Relationship Id="rId16" Type="http://schemas.openxmlformats.org/officeDocument/2006/relationships/audio" Target="../media/audio5.wav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3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6.png"/><Relationship Id="rId5" Type="http://schemas.openxmlformats.org/officeDocument/2006/relationships/image" Target="../media/image76.png"/><Relationship Id="rId10" Type="http://schemas.openxmlformats.org/officeDocument/2006/relationships/image" Target="../media/image68.png"/><Relationship Id="rId4" Type="http://schemas.openxmlformats.org/officeDocument/2006/relationships/image" Target="../media/image85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6.svg"/><Relationship Id="rId18" Type="http://schemas.openxmlformats.org/officeDocument/2006/relationships/slide" Target="slide7.xml"/><Relationship Id="rId26" Type="http://schemas.openxmlformats.org/officeDocument/2006/relationships/slide" Target="slide11.xml"/><Relationship Id="rId3" Type="http://schemas.openxmlformats.org/officeDocument/2006/relationships/audio" Target="../media/audio3.wav"/><Relationship Id="rId21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slide" Target="slide12.xml"/><Relationship Id="rId24" Type="http://schemas.openxmlformats.org/officeDocument/2006/relationships/slide" Target="slide10.xml"/><Relationship Id="rId5" Type="http://schemas.openxmlformats.org/officeDocument/2006/relationships/image" Target="../media/image12.png"/><Relationship Id="rId15" Type="http://schemas.openxmlformats.org/officeDocument/2006/relationships/image" Target="../media/image48.svg"/><Relationship Id="rId23" Type="http://schemas.openxmlformats.org/officeDocument/2006/relationships/image" Target="../media/image30.png"/><Relationship Id="rId28" Type="http://schemas.openxmlformats.org/officeDocument/2006/relationships/audio" Target="../media/audio3.wav"/><Relationship Id="rId10" Type="http://schemas.openxmlformats.org/officeDocument/2006/relationships/image" Target="../media/image29.sv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Relationship Id="rId22" Type="http://schemas.openxmlformats.org/officeDocument/2006/relationships/slide" Target="slide9.xml"/><Relationship Id="rId27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8.svg"/><Relationship Id="rId1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7.sv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57.svg"/><Relationship Id="rId24" Type="http://schemas.openxmlformats.org/officeDocument/2006/relationships/image" Target="../media/image62.svg"/><Relationship Id="rId5" Type="http://schemas.openxmlformats.org/officeDocument/2006/relationships/audio" Target="../media/audio2.wav"/><Relationship Id="rId15" Type="http://schemas.openxmlformats.org/officeDocument/2006/relationships/image" Target="../media/image59.svg"/><Relationship Id="rId23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svg"/><Relationship Id="rId14" Type="http://schemas.openxmlformats.org/officeDocument/2006/relationships/image" Target="../media/image15.png"/><Relationship Id="rId22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58.svg"/><Relationship Id="rId17" Type="http://schemas.openxmlformats.org/officeDocument/2006/relationships/image" Target="../media/image62.svg"/><Relationship Id="rId2" Type="http://schemas.microsoft.com/office/2007/relationships/media" Target="../media/media4.mp3"/><Relationship Id="rId16" Type="http://schemas.openxmlformats.org/officeDocument/2006/relationships/image" Target="../media/image35.png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slide" Target="slide5.xml"/><Relationship Id="rId10" Type="http://schemas.openxmlformats.org/officeDocument/2006/relationships/image" Target="../media/image57.sv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2.svg"/><Relationship Id="rId7" Type="http://schemas.openxmlformats.org/officeDocument/2006/relationships/image" Target="../media/image12.png"/><Relationship Id="rId12" Type="http://schemas.openxmlformats.org/officeDocument/2006/relationships/image" Target="../media/image58.svg"/><Relationship Id="rId17" Type="http://schemas.openxmlformats.org/officeDocument/2006/relationships/image" Target="../media/image39.sv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openxmlformats.org/officeDocument/2006/relationships/image" Target="../media/image57.svg"/><Relationship Id="rId19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2.svg"/><Relationship Id="rId7" Type="http://schemas.openxmlformats.org/officeDocument/2006/relationships/image" Target="../media/image12.png"/><Relationship Id="rId12" Type="http://schemas.openxmlformats.org/officeDocument/2006/relationships/image" Target="../media/image58.svg"/><Relationship Id="rId17" Type="http://schemas.openxmlformats.org/officeDocument/2006/relationships/image" Target="../media/image42.svg"/><Relationship Id="rId2" Type="http://schemas.microsoft.com/office/2007/relationships/media" Target="../media/media4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openxmlformats.org/officeDocument/2006/relationships/image" Target="../media/image57.svg"/><Relationship Id="rId19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67425" y="6862914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1 – Phil and Sue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76429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4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91">
            <a:hlinkClick r:id="" action="ppaction://media"/>
            <a:extLst>
              <a:ext uri="{FF2B5EF4-FFF2-40B4-BE49-F238E27FC236}">
                <a16:creationId xmlns:a16="http://schemas.microsoft.com/office/drawing/2014/main" id="{D74F148F-022A-4920-1EF8-C9C568E15B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63756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75008" y="4543729"/>
            <a:ext cx="1000513" cy="100051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3699880" y="657167"/>
            <a:ext cx="10892454" cy="1653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000" b="1" smtClean="0">
                <a:solidFill>
                  <a:srgbClr val="5B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>
              <a:lnSpc>
                <a:spcPts val="6719"/>
              </a:lnSpc>
            </a:pPr>
            <a:r>
              <a:rPr lang="en-US" sz="5000" b="1" u="sng" smtClean="0">
                <a:solidFill>
                  <a:srgbClr val="5B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u="sng" dirty="0">
              <a:solidFill>
                <a:srgbClr val="5B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7BD7C-6B99-D4EE-EA72-249F43F56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46323" y="8958519"/>
            <a:ext cx="2516097" cy="1577454"/>
          </a:xfrm>
          <a:custGeom>
            <a:avLst/>
            <a:gdLst/>
            <a:ahLst/>
            <a:cxnLst/>
            <a:rect l="l" t="t" r="r" b="b"/>
            <a:pathLst>
              <a:path w="4090593" h="2937790">
                <a:moveTo>
                  <a:pt x="0" y="0"/>
                </a:moveTo>
                <a:lnTo>
                  <a:pt x="4090594" y="0"/>
                </a:lnTo>
                <a:lnTo>
                  <a:pt x="4090594" y="2937790"/>
                </a:lnTo>
                <a:lnTo>
                  <a:pt x="0" y="2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62200" y="-551350"/>
            <a:ext cx="24370552" cy="2094251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658631" y="1049199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0" y="0"/>
                </a:moveTo>
                <a:lnTo>
                  <a:pt x="3374662" y="0"/>
                </a:lnTo>
                <a:lnTo>
                  <a:pt x="3374662" y="915862"/>
                </a:lnTo>
                <a:lnTo>
                  <a:pt x="0" y="915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5711" y="548246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E8CE820-B7BE-6F56-9EFF-41C3259C1594}"/>
              </a:ext>
            </a:extLst>
          </p:cNvPr>
          <p:cNvSpPr txBox="1"/>
          <p:nvPr/>
        </p:nvSpPr>
        <p:spPr>
          <a:xfrm>
            <a:off x="3267283" y="236287"/>
            <a:ext cx="12572503" cy="1175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chemeClr val="bg1"/>
                </a:solidFill>
                <a:latin typeface=".VnVogue" panose="020B7200000000000000" pitchFamily="34" charset="0"/>
              </a:rPr>
              <a:t>Look and choose A, B or C.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8E512-235C-52AE-B384-D22FB013DE8F}"/>
              </a:ext>
            </a:extLst>
          </p:cNvPr>
          <p:cNvGrpSpPr/>
          <p:nvPr/>
        </p:nvGrpSpPr>
        <p:grpSpPr>
          <a:xfrm>
            <a:off x="8557604" y="4190704"/>
            <a:ext cx="7992099" cy="1940625"/>
            <a:chOff x="8985939" y="4173187"/>
            <a:chExt cx="7992099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58D7A757-CE7E-F033-D0D5-784EDC88B536}"/>
                </a:ext>
              </a:extLst>
            </p:cNvPr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  <a:grpFill/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E5615C4-8102-04E6-3D83-4B2CE5750F19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4D7C65E-9532-0A9C-932C-0D597B32062C}"/>
                </a:ext>
              </a:extLst>
            </p:cNvPr>
            <p:cNvSpPr/>
            <p:nvPr/>
          </p:nvSpPr>
          <p:spPr>
            <a:xfrm>
              <a:off x="8985939" y="4500466"/>
              <a:ext cx="1483941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7CCAD71F-614C-63D8-8F2C-72980B6AA465}"/>
                </a:ext>
              </a:extLst>
            </p:cNvPr>
            <p:cNvSpPr txBox="1"/>
            <p:nvPr/>
          </p:nvSpPr>
          <p:spPr>
            <a:xfrm>
              <a:off x="9355690" y="4893346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FC36EE8D-998D-4D83-96BA-90BE77B0F1C8}"/>
                </a:ext>
              </a:extLst>
            </p:cNvPr>
            <p:cNvSpPr txBox="1"/>
            <p:nvPr/>
          </p:nvSpPr>
          <p:spPr>
            <a:xfrm>
              <a:off x="11266438" y="4575850"/>
              <a:ext cx="4409252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teapot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22DF-26FF-2363-28CD-34E649E8AA8B}"/>
              </a:ext>
            </a:extLst>
          </p:cNvPr>
          <p:cNvGrpSpPr/>
          <p:nvPr/>
        </p:nvGrpSpPr>
        <p:grpSpPr>
          <a:xfrm>
            <a:off x="8586649" y="6391549"/>
            <a:ext cx="7935500" cy="1940625"/>
            <a:chOff x="9042538" y="7015983"/>
            <a:chExt cx="7935500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B58A4189-4BC6-35FC-E06B-05AB2512FBC8}"/>
                </a:ext>
              </a:extLst>
            </p:cNvPr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1B1772A0-061F-A30C-5E2E-26162BA8C22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18243579-B1D2-13C4-8F8F-4982114975C7}"/>
                </a:ext>
              </a:extLst>
            </p:cNvPr>
            <p:cNvSpPr/>
            <p:nvPr/>
          </p:nvSpPr>
          <p:spPr>
            <a:xfrm>
              <a:off x="9042538" y="7315680"/>
              <a:ext cx="1438753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BC1E1282-5338-A231-FDAF-811525669DF2}"/>
                </a:ext>
              </a:extLst>
            </p:cNvPr>
            <p:cNvSpPr txBox="1"/>
            <p:nvPr/>
          </p:nvSpPr>
          <p:spPr>
            <a:xfrm>
              <a:off x="9316036" y="7722633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93878DC-FBC0-E36A-6FAA-0F1282C835E6}"/>
                </a:ext>
              </a:extLst>
            </p:cNvPr>
            <p:cNvSpPr txBox="1"/>
            <p:nvPr/>
          </p:nvSpPr>
          <p:spPr>
            <a:xfrm>
              <a:off x="11132104" y="7380189"/>
              <a:ext cx="4752923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tent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D4C1DA-290D-C382-9ECD-365A6FAD0FD3}"/>
              </a:ext>
            </a:extLst>
          </p:cNvPr>
          <p:cNvGrpSpPr/>
          <p:nvPr/>
        </p:nvGrpSpPr>
        <p:grpSpPr>
          <a:xfrm>
            <a:off x="8518895" y="1975529"/>
            <a:ext cx="8003254" cy="1940625"/>
            <a:chOff x="8974784" y="1330392"/>
            <a:chExt cx="8003254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B37CFA5C-E9E0-78CE-181F-D94741791D94}"/>
                </a:ext>
              </a:extLst>
            </p:cNvPr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  <a:grpFill/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BADCC23F-E33D-EDFB-341A-A1BA0BBD1CF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659EAEDF-92D5-A45B-12BC-9A8341A347E2}"/>
                </a:ext>
              </a:extLst>
            </p:cNvPr>
            <p:cNvGrpSpPr/>
            <p:nvPr/>
          </p:nvGrpSpPr>
          <p:grpSpPr>
            <a:xfrm>
              <a:off x="8974784" y="1657931"/>
              <a:ext cx="1964446" cy="1340665"/>
              <a:chOff x="-294679" y="-69728"/>
              <a:chExt cx="1455146" cy="993085"/>
            </a:xfrm>
            <a:grpFill/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A860C5B1-E2D2-74C7-1817-81260E620F68}"/>
                  </a:ext>
                </a:extLst>
              </p:cNvPr>
              <p:cNvSpPr/>
              <p:nvPr/>
            </p:nvSpPr>
            <p:spPr>
              <a:xfrm>
                <a:off x="-294679" y="-69728"/>
                <a:ext cx="1095396" cy="9930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F80E1791-DFC5-610D-F2FB-F1FDA466FA54}"/>
                  </a:ext>
                </a:extLst>
              </p:cNvPr>
              <p:cNvSpPr txBox="1"/>
              <p:nvPr/>
            </p:nvSpPr>
            <p:spPr>
              <a:xfrm>
                <a:off x="500067" y="117961"/>
                <a:ext cx="660400" cy="708025"/>
              </a:xfrm>
              <a:prstGeom prst="rect">
                <a:avLst/>
              </a:prstGeom>
              <a:noFill/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1ADE05BD-354F-572B-F135-82A2960D9E89}"/>
                </a:ext>
              </a:extLst>
            </p:cNvPr>
            <p:cNvSpPr txBox="1"/>
            <p:nvPr/>
          </p:nvSpPr>
          <p:spPr>
            <a:xfrm>
              <a:off x="9336907" y="2059105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0771EAE3-7A41-E2A8-D4D2-56A88AF8815E}"/>
                </a:ext>
              </a:extLst>
            </p:cNvPr>
            <p:cNvSpPr txBox="1"/>
            <p:nvPr/>
          </p:nvSpPr>
          <p:spPr>
            <a:xfrm>
              <a:off x="11325647" y="1770418"/>
              <a:ext cx="4328882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blanket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67D83-D282-040C-2251-1CDDFE1BAE41}"/>
              </a:ext>
            </a:extLst>
          </p:cNvPr>
          <p:cNvGrpSpPr/>
          <p:nvPr/>
        </p:nvGrpSpPr>
        <p:grpSpPr>
          <a:xfrm>
            <a:off x="8557604" y="6370846"/>
            <a:ext cx="8037641" cy="1940625"/>
            <a:chOff x="8970505" y="1310384"/>
            <a:chExt cx="7950308" cy="1940625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82C88C7D-CBB3-B4E8-FC3F-9FC40B7EF184}"/>
                </a:ext>
              </a:extLst>
            </p:cNvPr>
            <p:cNvGrpSpPr/>
            <p:nvPr/>
          </p:nvGrpSpPr>
          <p:grpSpPr>
            <a:xfrm>
              <a:off x="9981869" y="1310384"/>
              <a:ext cx="6938944" cy="1940625"/>
              <a:chOff x="-27114" y="-9480"/>
              <a:chExt cx="3287792" cy="919502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29E01551-4AC8-0B2A-2B3E-19E6DA0A01CA}"/>
                  </a:ext>
                </a:extLst>
              </p:cNvPr>
              <p:cNvSpPr/>
              <p:nvPr/>
            </p:nvSpPr>
            <p:spPr>
              <a:xfrm>
                <a:off x="-27114" y="-948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9">
              <a:extLst>
                <a:ext uri="{FF2B5EF4-FFF2-40B4-BE49-F238E27FC236}">
                  <a16:creationId xmlns:a16="http://schemas.microsoft.com/office/drawing/2014/main" id="{BE8CCE5E-976C-E454-199A-0275A45A758C}"/>
                </a:ext>
              </a:extLst>
            </p:cNvPr>
            <p:cNvGrpSpPr/>
            <p:nvPr/>
          </p:nvGrpSpPr>
          <p:grpSpPr>
            <a:xfrm>
              <a:off x="8970505" y="1583066"/>
              <a:ext cx="1423379" cy="1373639"/>
              <a:chOff x="-297848" y="-125184"/>
              <a:chExt cx="1054355" cy="1017511"/>
            </a:xfrm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23A36EA-A7CB-D6B4-BD73-CCD470497872}"/>
                  </a:ext>
                </a:extLst>
              </p:cNvPr>
              <p:cNvSpPr/>
              <p:nvPr/>
            </p:nvSpPr>
            <p:spPr>
              <a:xfrm>
                <a:off x="-297848" y="-125184"/>
                <a:ext cx="1054355" cy="101751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57AB4A1B-1CDA-561F-78EF-B04705C78AF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0355FA7C-09E4-B93F-2541-ED6F1B6EC7C7}"/>
                </a:ext>
              </a:extLst>
            </p:cNvPr>
            <p:cNvSpPr txBox="1"/>
            <p:nvPr/>
          </p:nvSpPr>
          <p:spPr>
            <a:xfrm>
              <a:off x="9239655" y="2001917"/>
              <a:ext cx="455921" cy="80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rgbClr val="008000"/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6C52D85D-99ED-7ABB-C6D0-1B80CF312753}"/>
                </a:ext>
              </a:extLst>
            </p:cNvPr>
            <p:cNvSpPr txBox="1"/>
            <p:nvPr/>
          </p:nvSpPr>
          <p:spPr>
            <a:xfrm>
              <a:off x="11152318" y="1680965"/>
              <a:ext cx="4396077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tent</a:t>
              </a:r>
            </a:p>
          </p:txBody>
        </p:sp>
      </p:grpSp>
      <p:sp>
        <p:nvSpPr>
          <p:cNvPr id="56" name="Freeform 17">
            <a:extLst>
              <a:ext uri="{FF2B5EF4-FFF2-40B4-BE49-F238E27FC236}">
                <a16:creationId xmlns:a16="http://schemas.microsoft.com/office/drawing/2014/main" id="{BAE27817-AA5B-BF89-E36D-CD3013D981AF}"/>
              </a:ext>
            </a:extLst>
          </p:cNvPr>
          <p:cNvSpPr/>
          <p:nvPr/>
        </p:nvSpPr>
        <p:spPr>
          <a:xfrm>
            <a:off x="8715547" y="940998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C5E4440-F827-CC57-5B31-6A64DC70948B}"/>
              </a:ext>
            </a:extLst>
          </p:cNvPr>
          <p:cNvSpPr/>
          <p:nvPr/>
        </p:nvSpPr>
        <p:spPr>
          <a:xfrm>
            <a:off x="17311033" y="1600593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648D5-2C70-E55E-9F05-5AD13B7233CF}"/>
              </a:ext>
            </a:extLst>
          </p:cNvPr>
          <p:cNvGrpSpPr/>
          <p:nvPr/>
        </p:nvGrpSpPr>
        <p:grpSpPr>
          <a:xfrm>
            <a:off x="1188467" y="2451533"/>
            <a:ext cx="6220514" cy="6417534"/>
            <a:chOff x="1188467" y="2451533"/>
            <a:chExt cx="6220514" cy="64175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9EED1B-C77A-2F5F-A7A7-B957DB99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723711">
              <a:off x="1188467" y="2451533"/>
              <a:ext cx="6220514" cy="6417534"/>
            </a:xfrm>
            <a:prstGeom prst="rect">
              <a:avLst/>
            </a:pr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7F34345-B270-6C22-BE4E-374B7F79994A}"/>
                </a:ext>
              </a:extLst>
            </p:cNvPr>
            <p:cNvSpPr/>
            <p:nvPr/>
          </p:nvSpPr>
          <p:spPr>
            <a:xfrm>
              <a:off x="2538319" y="3504589"/>
              <a:ext cx="4266776" cy="3229742"/>
            </a:xfrm>
            <a:custGeom>
              <a:avLst/>
              <a:gdLst/>
              <a:ahLst/>
              <a:cxnLst/>
              <a:rect l="l" t="t" r="r" b="b"/>
              <a:pathLst>
                <a:path w="6398159" h="3806905">
                  <a:moveTo>
                    <a:pt x="0" y="0"/>
                  </a:moveTo>
                  <a:lnTo>
                    <a:pt x="6398159" y="0"/>
                  </a:lnTo>
                  <a:lnTo>
                    <a:pt x="6398159" y="3806904"/>
                  </a:lnTo>
                  <a:lnTo>
                    <a:pt x="0" y="380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5">
            <a:hlinkClick r:id="rId17" action="ppaction://hlinksldjump"/>
            <a:extLst>
              <a:ext uri="{FF2B5EF4-FFF2-40B4-BE49-F238E27FC236}">
                <a16:creationId xmlns:a16="http://schemas.microsoft.com/office/drawing/2014/main" id="{853B3056-28EB-1B93-0D47-1F1A21B8B64C}"/>
              </a:ext>
            </a:extLst>
          </p:cNvPr>
          <p:cNvSpPr/>
          <p:nvPr/>
        </p:nvSpPr>
        <p:spPr>
          <a:xfrm>
            <a:off x="15998169" y="8192846"/>
            <a:ext cx="3000987" cy="2968015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40400D9-5EBB-A737-AC60-30FC74B5D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24025" y="3643733"/>
            <a:ext cx="1283554" cy="1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7BD7C-6B99-D4EE-EA72-249F43F56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46323" y="8958519"/>
            <a:ext cx="2516097" cy="1577454"/>
          </a:xfrm>
          <a:custGeom>
            <a:avLst/>
            <a:gdLst/>
            <a:ahLst/>
            <a:cxnLst/>
            <a:rect l="l" t="t" r="r" b="b"/>
            <a:pathLst>
              <a:path w="4090593" h="2937790">
                <a:moveTo>
                  <a:pt x="0" y="0"/>
                </a:moveTo>
                <a:lnTo>
                  <a:pt x="4090594" y="0"/>
                </a:lnTo>
                <a:lnTo>
                  <a:pt x="4090594" y="2937790"/>
                </a:lnTo>
                <a:lnTo>
                  <a:pt x="0" y="2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62200" y="-551350"/>
            <a:ext cx="24370552" cy="2094251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658631" y="1049199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0" y="0"/>
                </a:moveTo>
                <a:lnTo>
                  <a:pt x="3374662" y="0"/>
                </a:lnTo>
                <a:lnTo>
                  <a:pt x="3374662" y="915862"/>
                </a:lnTo>
                <a:lnTo>
                  <a:pt x="0" y="915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5711" y="548246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E8CE820-B7BE-6F56-9EFF-41C3259C1594}"/>
              </a:ext>
            </a:extLst>
          </p:cNvPr>
          <p:cNvSpPr txBox="1"/>
          <p:nvPr/>
        </p:nvSpPr>
        <p:spPr>
          <a:xfrm>
            <a:off x="3267283" y="236287"/>
            <a:ext cx="12572503" cy="1175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chemeClr val="bg1"/>
                </a:solidFill>
                <a:latin typeface=".VnVogue" panose="020B7200000000000000" pitchFamily="34" charset="0"/>
              </a:rPr>
              <a:t>Look and choose A, B or C.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1EB5BE-7E11-4731-780F-40F6578B8B8F}"/>
              </a:ext>
            </a:extLst>
          </p:cNvPr>
          <p:cNvGrpSpPr/>
          <p:nvPr/>
        </p:nvGrpSpPr>
        <p:grpSpPr>
          <a:xfrm>
            <a:off x="1188467" y="2451533"/>
            <a:ext cx="6220514" cy="6417534"/>
            <a:chOff x="62065" y="1119792"/>
            <a:chExt cx="8199831" cy="804741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9EED1B-C77A-2F5F-A7A7-B957DB99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723711">
              <a:off x="62065" y="1119792"/>
              <a:ext cx="8199831" cy="80474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7451E2-8CD0-1507-C62D-1DE718C9F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00168" y="2019300"/>
              <a:ext cx="4523624" cy="518814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8E512-235C-52AE-B384-D22FB013DE8F}"/>
              </a:ext>
            </a:extLst>
          </p:cNvPr>
          <p:cNvGrpSpPr/>
          <p:nvPr/>
        </p:nvGrpSpPr>
        <p:grpSpPr>
          <a:xfrm>
            <a:off x="8557604" y="4190704"/>
            <a:ext cx="7992099" cy="1940625"/>
            <a:chOff x="8985939" y="4173187"/>
            <a:chExt cx="7992099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58D7A757-CE7E-F033-D0D5-784EDC88B536}"/>
                </a:ext>
              </a:extLst>
            </p:cNvPr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  <a:grpFill/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E5615C4-8102-04E6-3D83-4B2CE5750F19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4D7C65E-9532-0A9C-932C-0D597B32062C}"/>
                </a:ext>
              </a:extLst>
            </p:cNvPr>
            <p:cNvSpPr/>
            <p:nvPr/>
          </p:nvSpPr>
          <p:spPr>
            <a:xfrm>
              <a:off x="8985939" y="4500466"/>
              <a:ext cx="1483941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7CCAD71F-614C-63D8-8F2C-72980B6AA465}"/>
                </a:ext>
              </a:extLst>
            </p:cNvPr>
            <p:cNvSpPr txBox="1"/>
            <p:nvPr/>
          </p:nvSpPr>
          <p:spPr>
            <a:xfrm>
              <a:off x="9355690" y="4893346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FC36EE8D-998D-4D83-96BA-90BE77B0F1C8}"/>
                </a:ext>
              </a:extLst>
            </p:cNvPr>
            <p:cNvSpPr txBox="1"/>
            <p:nvPr/>
          </p:nvSpPr>
          <p:spPr>
            <a:xfrm>
              <a:off x="11471905" y="4630304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shirts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22DF-26FF-2363-28CD-34E649E8AA8B}"/>
              </a:ext>
            </a:extLst>
          </p:cNvPr>
          <p:cNvGrpSpPr/>
          <p:nvPr/>
        </p:nvGrpSpPr>
        <p:grpSpPr>
          <a:xfrm>
            <a:off x="8586649" y="6391549"/>
            <a:ext cx="7935500" cy="1940625"/>
            <a:chOff x="9042538" y="7015983"/>
            <a:chExt cx="7935500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B58A4189-4BC6-35FC-E06B-05AB2512FBC8}"/>
                </a:ext>
              </a:extLst>
            </p:cNvPr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1B1772A0-061F-A30C-5E2E-26162BA8C22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18243579-B1D2-13C4-8F8F-4982114975C7}"/>
                </a:ext>
              </a:extLst>
            </p:cNvPr>
            <p:cNvSpPr/>
            <p:nvPr/>
          </p:nvSpPr>
          <p:spPr>
            <a:xfrm>
              <a:off x="9042538" y="7315680"/>
              <a:ext cx="1438753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BC1E1282-5338-A231-FDAF-811525669DF2}"/>
                </a:ext>
              </a:extLst>
            </p:cNvPr>
            <p:cNvSpPr txBox="1"/>
            <p:nvPr/>
          </p:nvSpPr>
          <p:spPr>
            <a:xfrm>
              <a:off x="9316036" y="7722633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93878DC-FBC0-E36A-6FAA-0F1282C835E6}"/>
                </a:ext>
              </a:extLst>
            </p:cNvPr>
            <p:cNvSpPr txBox="1"/>
            <p:nvPr/>
          </p:nvSpPr>
          <p:spPr>
            <a:xfrm>
              <a:off x="11482140" y="7398018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shorts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D4C1DA-290D-C382-9ECD-365A6FAD0FD3}"/>
              </a:ext>
            </a:extLst>
          </p:cNvPr>
          <p:cNvGrpSpPr/>
          <p:nvPr/>
        </p:nvGrpSpPr>
        <p:grpSpPr>
          <a:xfrm>
            <a:off x="8518895" y="1975529"/>
            <a:ext cx="8003254" cy="1940625"/>
            <a:chOff x="8974784" y="1330392"/>
            <a:chExt cx="8003254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B37CFA5C-E9E0-78CE-181F-D94741791D94}"/>
                </a:ext>
              </a:extLst>
            </p:cNvPr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  <a:grpFill/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BADCC23F-E33D-EDFB-341A-A1BA0BBD1CF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659EAEDF-92D5-A45B-12BC-9A8341A347E2}"/>
                </a:ext>
              </a:extLst>
            </p:cNvPr>
            <p:cNvGrpSpPr/>
            <p:nvPr/>
          </p:nvGrpSpPr>
          <p:grpSpPr>
            <a:xfrm>
              <a:off x="8974784" y="1657931"/>
              <a:ext cx="1964446" cy="1340665"/>
              <a:chOff x="-294679" y="-69728"/>
              <a:chExt cx="1455146" cy="993085"/>
            </a:xfrm>
            <a:grpFill/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A860C5B1-E2D2-74C7-1817-81260E620F68}"/>
                  </a:ext>
                </a:extLst>
              </p:cNvPr>
              <p:cNvSpPr/>
              <p:nvPr/>
            </p:nvSpPr>
            <p:spPr>
              <a:xfrm>
                <a:off x="-294679" y="-69728"/>
                <a:ext cx="1095396" cy="9930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F80E1791-DFC5-610D-F2FB-F1FDA466FA54}"/>
                  </a:ext>
                </a:extLst>
              </p:cNvPr>
              <p:cNvSpPr txBox="1"/>
              <p:nvPr/>
            </p:nvSpPr>
            <p:spPr>
              <a:xfrm>
                <a:off x="500067" y="117961"/>
                <a:ext cx="660400" cy="708025"/>
              </a:xfrm>
              <a:prstGeom prst="rect">
                <a:avLst/>
              </a:prstGeom>
              <a:noFill/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1ADE05BD-354F-572B-F135-82A2960D9E89}"/>
                </a:ext>
              </a:extLst>
            </p:cNvPr>
            <p:cNvSpPr txBox="1"/>
            <p:nvPr/>
          </p:nvSpPr>
          <p:spPr>
            <a:xfrm>
              <a:off x="9336907" y="2059105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0771EAE3-7A41-E2A8-D4D2-56A88AF8815E}"/>
                </a:ext>
              </a:extLst>
            </p:cNvPr>
            <p:cNvSpPr txBox="1"/>
            <p:nvPr/>
          </p:nvSpPr>
          <p:spPr>
            <a:xfrm>
              <a:off x="11561124" y="1770418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67D83-D282-040C-2251-1CDDFE1BAE41}"/>
              </a:ext>
            </a:extLst>
          </p:cNvPr>
          <p:cNvGrpSpPr/>
          <p:nvPr/>
        </p:nvGrpSpPr>
        <p:grpSpPr>
          <a:xfrm>
            <a:off x="8484508" y="6361116"/>
            <a:ext cx="8065195" cy="1971058"/>
            <a:chOff x="8938988" y="1310384"/>
            <a:chExt cx="7981825" cy="1940625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82C88C7D-CBB3-B4E8-FC3F-9FC40B7EF184}"/>
                </a:ext>
              </a:extLst>
            </p:cNvPr>
            <p:cNvGrpSpPr/>
            <p:nvPr/>
          </p:nvGrpSpPr>
          <p:grpSpPr>
            <a:xfrm>
              <a:off x="9981869" y="1310384"/>
              <a:ext cx="6938944" cy="1940625"/>
              <a:chOff x="-27114" y="-9480"/>
              <a:chExt cx="3287792" cy="919502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29E01551-4AC8-0B2A-2B3E-19E6DA0A01CA}"/>
                  </a:ext>
                </a:extLst>
              </p:cNvPr>
              <p:cNvSpPr/>
              <p:nvPr/>
            </p:nvSpPr>
            <p:spPr>
              <a:xfrm>
                <a:off x="-27114" y="-948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9">
              <a:extLst>
                <a:ext uri="{FF2B5EF4-FFF2-40B4-BE49-F238E27FC236}">
                  <a16:creationId xmlns:a16="http://schemas.microsoft.com/office/drawing/2014/main" id="{BE8CCE5E-976C-E454-199A-0275A45A758C}"/>
                </a:ext>
              </a:extLst>
            </p:cNvPr>
            <p:cNvGrpSpPr/>
            <p:nvPr/>
          </p:nvGrpSpPr>
          <p:grpSpPr>
            <a:xfrm>
              <a:off x="8938988" y="1616042"/>
              <a:ext cx="1454896" cy="1340663"/>
              <a:chOff x="-321194" y="-100757"/>
              <a:chExt cx="1077701" cy="993084"/>
            </a:xfrm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23A36EA-A7CB-D6B4-BD73-CCD470497872}"/>
                  </a:ext>
                </a:extLst>
              </p:cNvPr>
              <p:cNvSpPr/>
              <p:nvPr/>
            </p:nvSpPr>
            <p:spPr>
              <a:xfrm>
                <a:off x="-321194" y="-100757"/>
                <a:ext cx="1077701" cy="99308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57AB4A1B-1CDA-561F-78EF-B04705C78AF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0355FA7C-09E4-B93F-2541-ED6F1B6EC7C7}"/>
                </a:ext>
              </a:extLst>
            </p:cNvPr>
            <p:cNvSpPr txBox="1"/>
            <p:nvPr/>
          </p:nvSpPr>
          <p:spPr>
            <a:xfrm>
              <a:off x="9239655" y="2001917"/>
              <a:ext cx="455921" cy="80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rgbClr val="008000"/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6C52D85D-99ED-7ABB-C6D0-1B80CF312753}"/>
                </a:ext>
              </a:extLst>
            </p:cNvPr>
            <p:cNvSpPr txBox="1"/>
            <p:nvPr/>
          </p:nvSpPr>
          <p:spPr>
            <a:xfrm>
              <a:off x="11446041" y="1681191"/>
              <a:ext cx="3823445" cy="1115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shorts</a:t>
              </a:r>
            </a:p>
          </p:txBody>
        </p:sp>
      </p:grpSp>
      <p:sp>
        <p:nvSpPr>
          <p:cNvPr id="56" name="Freeform 17">
            <a:extLst>
              <a:ext uri="{FF2B5EF4-FFF2-40B4-BE49-F238E27FC236}">
                <a16:creationId xmlns:a16="http://schemas.microsoft.com/office/drawing/2014/main" id="{BAE27817-AA5B-BF89-E36D-CD3013D981AF}"/>
              </a:ext>
            </a:extLst>
          </p:cNvPr>
          <p:cNvSpPr/>
          <p:nvPr/>
        </p:nvSpPr>
        <p:spPr>
          <a:xfrm>
            <a:off x="8715547" y="940998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C5E4440-F827-CC57-5B31-6A64DC70948B}"/>
              </a:ext>
            </a:extLst>
          </p:cNvPr>
          <p:cNvSpPr/>
          <p:nvPr/>
        </p:nvSpPr>
        <p:spPr>
          <a:xfrm>
            <a:off x="17311033" y="1600593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8" name="Track 081">
            <a:hlinkClick r:id="" action="ppaction://media"/>
            <a:extLst>
              <a:ext uri="{FF2B5EF4-FFF2-40B4-BE49-F238E27FC236}">
                <a16:creationId xmlns:a16="http://schemas.microsoft.com/office/drawing/2014/main" id="{C948BC03-4845-5F04-8FD9-7960845DB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700478" y="2458091"/>
            <a:ext cx="1494181" cy="1494181"/>
          </a:xfrm>
          <a:prstGeom prst="rect">
            <a:avLst/>
          </a:prstGeom>
        </p:spPr>
      </p:pic>
      <p:sp>
        <p:nvSpPr>
          <p:cNvPr id="59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C63CF641-4250-B410-5D77-B761B9D515F9}"/>
              </a:ext>
            </a:extLst>
          </p:cNvPr>
          <p:cNvSpPr/>
          <p:nvPr/>
        </p:nvSpPr>
        <p:spPr>
          <a:xfrm>
            <a:off x="15998169" y="8192846"/>
            <a:ext cx="3000987" cy="2968015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BC2DE8-6132-23A5-5D78-87D6AB92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41276" y="9702809"/>
            <a:ext cx="24370552" cy="1671302"/>
            <a:chOff x="0" y="0"/>
            <a:chExt cx="6418582" cy="440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97430" y="2854950"/>
            <a:ext cx="11195880" cy="224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25"/>
              </a:lnSpc>
            </a:pPr>
            <a:r>
              <a:rPr lang="en-US" sz="13800" dirty="0">
                <a:solidFill>
                  <a:srgbClr val="295FBF"/>
                </a:solidFill>
                <a:latin typeface="Fredoka One" panose="02000000000000000000" pitchFamily="2" charset="0"/>
              </a:rPr>
              <a:t>Thank you!</a:t>
            </a:r>
          </a:p>
        </p:txBody>
      </p:sp>
      <p:sp>
        <p:nvSpPr>
          <p:cNvPr id="9" name="Freeform 9"/>
          <p:cNvSpPr/>
          <p:nvPr/>
        </p:nvSpPr>
        <p:spPr>
          <a:xfrm>
            <a:off x="13106400" y="4627185"/>
            <a:ext cx="4590198" cy="5488053"/>
          </a:xfrm>
          <a:custGeom>
            <a:avLst/>
            <a:gdLst/>
            <a:ahLst/>
            <a:cxnLst/>
            <a:rect l="l" t="t" r="r" b="b"/>
            <a:pathLst>
              <a:path w="6458295" h="7964265">
                <a:moveTo>
                  <a:pt x="0" y="0"/>
                </a:moveTo>
                <a:lnTo>
                  <a:pt x="6458295" y="0"/>
                </a:lnTo>
                <a:lnTo>
                  <a:pt x="6458295" y="7964265"/>
                </a:lnTo>
                <a:lnTo>
                  <a:pt x="0" y="7964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6153" y="4759083"/>
            <a:ext cx="6219989" cy="5356155"/>
          </a:xfrm>
          <a:custGeom>
            <a:avLst/>
            <a:gdLst/>
            <a:ahLst/>
            <a:cxnLst/>
            <a:rect l="l" t="t" r="r" b="b"/>
            <a:pathLst>
              <a:path w="7847062" h="7490378">
                <a:moveTo>
                  <a:pt x="0" y="0"/>
                </a:moveTo>
                <a:lnTo>
                  <a:pt x="7847062" y="0"/>
                </a:lnTo>
                <a:lnTo>
                  <a:pt x="7847062" y="7490377"/>
                </a:lnTo>
                <a:lnTo>
                  <a:pt x="0" y="749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940622" y="1069595"/>
            <a:ext cx="2236350" cy="2130631"/>
          </a:xfrm>
          <a:custGeom>
            <a:avLst/>
            <a:gdLst/>
            <a:ahLst/>
            <a:cxnLst/>
            <a:rect l="l" t="t" r="r" b="b"/>
            <a:pathLst>
              <a:path w="2236350" h="2130631">
                <a:moveTo>
                  <a:pt x="0" y="0"/>
                </a:moveTo>
                <a:lnTo>
                  <a:pt x="2236350" y="0"/>
                </a:lnTo>
                <a:lnTo>
                  <a:pt x="2236350" y="2130632"/>
                </a:lnTo>
                <a:lnTo>
                  <a:pt x="0" y="2130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94155" y="928114"/>
            <a:ext cx="2584202" cy="2462039"/>
          </a:xfrm>
          <a:custGeom>
            <a:avLst/>
            <a:gdLst/>
            <a:ahLst/>
            <a:cxnLst/>
            <a:rect l="l" t="t" r="r" b="b"/>
            <a:pathLst>
              <a:path w="2584202" h="2462039">
                <a:moveTo>
                  <a:pt x="0" y="0"/>
                </a:moveTo>
                <a:lnTo>
                  <a:pt x="2584202" y="0"/>
                </a:lnTo>
                <a:lnTo>
                  <a:pt x="2584202" y="2462040"/>
                </a:lnTo>
                <a:lnTo>
                  <a:pt x="0" y="2462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7868377" y="6881944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3374661" y="0"/>
                </a:moveTo>
                <a:lnTo>
                  <a:pt x="0" y="0"/>
                </a:lnTo>
                <a:lnTo>
                  <a:pt x="0" y="915861"/>
                </a:lnTo>
                <a:lnTo>
                  <a:pt x="3374661" y="915861"/>
                </a:lnTo>
                <a:lnTo>
                  <a:pt x="33746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94142" y="3419169"/>
            <a:ext cx="817553" cy="817553"/>
          </a:xfrm>
          <a:custGeom>
            <a:avLst/>
            <a:gdLst/>
            <a:ahLst/>
            <a:cxnLst/>
            <a:rect l="l" t="t" r="r" b="b"/>
            <a:pathLst>
              <a:path w="817553" h="817553">
                <a:moveTo>
                  <a:pt x="0" y="0"/>
                </a:moveTo>
                <a:lnTo>
                  <a:pt x="817553" y="0"/>
                </a:lnTo>
                <a:lnTo>
                  <a:pt x="817553" y="817553"/>
                </a:lnTo>
                <a:lnTo>
                  <a:pt x="0" y="8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726956" y="3447552"/>
            <a:ext cx="706808" cy="706808"/>
          </a:xfrm>
          <a:custGeom>
            <a:avLst/>
            <a:gdLst/>
            <a:ahLst/>
            <a:cxnLst/>
            <a:rect l="l" t="t" r="r" b="b"/>
            <a:pathLst>
              <a:path w="706808" h="706808">
                <a:moveTo>
                  <a:pt x="0" y="0"/>
                </a:moveTo>
                <a:lnTo>
                  <a:pt x="706807" y="0"/>
                </a:lnTo>
                <a:lnTo>
                  <a:pt x="706807" y="706808"/>
                </a:lnTo>
                <a:lnTo>
                  <a:pt x="0" y="7068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28892">
            <a:off x="7961542" y="279197"/>
            <a:ext cx="2536871" cy="2338468"/>
          </a:xfrm>
          <a:custGeom>
            <a:avLst/>
            <a:gdLst/>
            <a:ahLst/>
            <a:cxnLst/>
            <a:rect l="l" t="t" r="r" b="b"/>
            <a:pathLst>
              <a:path w="2794976" h="2708585">
                <a:moveTo>
                  <a:pt x="0" y="0"/>
                </a:moveTo>
                <a:lnTo>
                  <a:pt x="2794976" y="0"/>
                </a:lnTo>
                <a:lnTo>
                  <a:pt x="2794976" y="2708586"/>
                </a:lnTo>
                <a:lnTo>
                  <a:pt x="0" y="27085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8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repeat.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3E114E-4572-CA30-213F-4DDF0300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93" y="1523670"/>
            <a:ext cx="16108013" cy="781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C7E8E1-75AB-BD41-B638-6BF7B94DC6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9532" y="1577228"/>
            <a:ext cx="11221963" cy="780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BC9DAE-469F-3A82-7AC5-EB530F7D11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9852" y="1466364"/>
            <a:ext cx="11425894" cy="810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13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FFAD80-E01C-B58E-AF37-F971C3AED3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0012" y="1519613"/>
            <a:ext cx="11592146" cy="806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0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38D847-FF31-5910-3669-EFC73F25A3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141" y="1401748"/>
            <a:ext cx="12003528" cy="807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4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A870F55-A01E-17A0-7127-B07314B9DBF0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3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86450451-77DC-B524-C76E-17F36D680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" end="49730.97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7289" y="5981666"/>
            <a:ext cx="1081088" cy="1081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0159C6-A01D-42B9-A731-C21F8E87C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1953925"/>
            <a:ext cx="15844918" cy="745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E77BA-0454-92BE-9707-2636FA1989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9940" r="93072">
                        <a14:foregroundMark x1="89157" y1="38000" x2="93072" y2="3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3282" y="5981666"/>
            <a:ext cx="3363851" cy="15198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D146E2-5B96-F221-E01A-D3C6CD208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3" b="89928" l="9942" r="94152">
                        <a14:foregroundMark x1="28363" y1="42446" x2="56725" y2="36691"/>
                        <a14:foregroundMark x1="56725" y1="36691" x2="64620" y2="40288"/>
                        <a14:foregroundMark x1="33626" y1="32374" x2="64620" y2="17266"/>
                        <a14:foregroundMark x1="63450" y1="15108" x2="78947" y2="23741"/>
                        <a14:foregroundMark x1="78947" y1="23741" x2="81579" y2="70504"/>
                        <a14:foregroundMark x1="81579" y1="70504" x2="67836" y2="78417"/>
                        <a14:foregroundMark x1="24737" y1="39146" x2="37719" y2="69784"/>
                        <a14:foregroundMark x1="37719" y1="69784" x2="44444" y2="75540"/>
                        <a14:foregroundMark x1="36550" y1="30216" x2="66374" y2="84892"/>
                        <a14:foregroundMark x1="66374" y1="84892" x2="67251" y2="84892"/>
                        <a14:foregroundMark x1="82749" y1="34532" x2="70175" y2="87050"/>
                        <a14:foregroundMark x1="70175" y1="87050" x2="70175" y2="87050"/>
                        <a14:foregroundMark x1="40643" y1="66906" x2="82749" y2="46043"/>
                        <a14:foregroundMark x1="60234" y1="34532" x2="85673" y2="41727"/>
                        <a14:foregroundMark x1="81871" y1="23022" x2="87135" y2="56835"/>
                        <a14:foregroundMark x1="87135" y1="56835" x2="82749" y2="87050"/>
                        <a14:foregroundMark x1="81287" y1="19424" x2="94152" y2="58273"/>
                        <a14:foregroundMark x1="94152" y1="58273" x2="92982" y2="69065"/>
                        <a14:foregroundMark x1="28070" y1="50360" x2="44152" y2="81295"/>
                        <a14:foregroundMark x1="44152" y1="81295" x2="68129" y2="87050"/>
                        <a14:foregroundMark x1="20468" y1="57554" x2="38889" y2="84892"/>
                        <a14:foregroundMark x1="10234" y1="67626" x2="23392" y2="61871"/>
                        <a14:foregroundMark x1="68713" y1="80576" x2="81287" y2="82734"/>
                        <a14:backgroundMark x1="16667" y1="43885" x2="31871" y2="1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4850444"/>
            <a:ext cx="3739393" cy="1519812"/>
          </a:xfrm>
          <a:prstGeom prst="rect">
            <a:avLst/>
          </a:prstGeom>
        </p:spPr>
      </p:pic>
      <p:pic>
        <p:nvPicPr>
          <p:cNvPr id="21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D94B2072-8053-88F5-2710-3BB995CF7E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9" end="45111.97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4979600"/>
            <a:ext cx="1081088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6" y="-49590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343404" y="2205779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324354" y="3892738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repeat.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324354" y="5518347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Look again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324354" y="7238237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537910" y="2108952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532241" y="3828402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518860" y="5473663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518860" y="7256122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0" name="Freeform 6">
            <a:extLst>
              <a:ext uri="{FF2B5EF4-FFF2-40B4-BE49-F238E27FC236}">
                <a16:creationId xmlns:a16="http://schemas.microsoft.com/office/drawing/2014/main" id="{D18F0A4E-1261-1251-C1DE-67BA869EFA83}"/>
              </a:ext>
            </a:extLst>
          </p:cNvPr>
          <p:cNvSpPr/>
          <p:nvPr/>
        </p:nvSpPr>
        <p:spPr>
          <a:xfrm rot="-2788314">
            <a:off x="6455426" y="933791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68CE17CD-DAAE-A0DC-CA4F-D5A082637A15}"/>
              </a:ext>
            </a:extLst>
          </p:cNvPr>
          <p:cNvSpPr/>
          <p:nvPr/>
        </p:nvSpPr>
        <p:spPr>
          <a:xfrm rot="-2788314">
            <a:off x="10526760" y="9067599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484287" y="955293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FDC5767-0AB4-A542-2CA3-A857D1390713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EF2026-84A3-8C17-2365-FC77124544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3543" y="1516926"/>
            <a:ext cx="11563637" cy="81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EA0BAF-E51C-3DCE-492C-26B8629819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84" b="91279" l="4508" r="93852">
                        <a14:foregroundMark x1="15574" y1="38372" x2="86680" y2="49419"/>
                        <a14:foregroundMark x1="18852" y1="56395" x2="81352" y2="72093"/>
                        <a14:foregroundMark x1="26230" y1="22674" x2="76230" y2="34884"/>
                        <a14:foregroundMark x1="17623" y1="16279" x2="32992" y2="12209"/>
                        <a14:foregroundMark x1="46926" y1="19767" x2="71107" y2="23837"/>
                        <a14:foregroundMark x1="71107" y1="23837" x2="90574" y2="55814"/>
                        <a14:foregroundMark x1="90574" y1="55814" x2="89344" y2="62209"/>
                        <a14:foregroundMark x1="79303" y1="20930" x2="90369" y2="42442"/>
                        <a14:foregroundMark x1="90369" y1="42442" x2="85041" y2="81977"/>
                        <a14:foregroundMark x1="85041" y1="81977" x2="84426" y2="81977"/>
                        <a14:foregroundMark x1="88934" y1="36628" x2="90984" y2="78488"/>
                        <a14:foregroundMark x1="90779" y1="35465" x2="94467" y2="69767"/>
                        <a14:foregroundMark x1="21107" y1="23837" x2="13115" y2="52907"/>
                        <a14:foregroundMark x1="13115" y1="52907" x2="18648" y2="72674"/>
                        <a14:foregroundMark x1="15164" y1="25000" x2="9221" y2="50000"/>
                        <a14:foregroundMark x1="9221" y1="50000" x2="14754" y2="63953"/>
                        <a14:foregroundMark x1="13320" y1="27907" x2="14754" y2="68023"/>
                        <a14:foregroundMark x1="9631" y1="31977" x2="7377" y2="59884"/>
                        <a14:foregroundMark x1="7377" y1="59884" x2="12295" y2="75581"/>
                        <a14:foregroundMark x1="9221" y1="34884" x2="12090" y2="75581"/>
                        <a14:foregroundMark x1="4713" y1="48256" x2="4713" y2="56977"/>
                        <a14:foregroundMark x1="22746" y1="81977" x2="76844" y2="87791"/>
                        <a14:foregroundMark x1="15164" y1="77907" x2="26434" y2="86628"/>
                        <a14:foregroundMark x1="43033" y1="70930" x2="50000" y2="75000"/>
                        <a14:foregroundMark x1="39344" y1="15116" x2="39344" y2="15116"/>
                        <a14:foregroundMark x1="40369" y1="16279" x2="42418" y2="16279"/>
                        <a14:foregroundMark x1="42828" y1="13953" x2="44467" y2="13953"/>
                        <a14:foregroundMark x1="29918" y1="91279" x2="29969" y2="91274"/>
                        <a14:backgroundMark x1="49590" y1="9302" x2="81855" y2="13908"/>
                        <a14:backgroundMark x1="4713" y1="7558" x2="15779" y2="5233"/>
                        <a14:backgroundMark x1="15779" y1="5233" x2="17828" y2="5233"/>
                        <a14:backgroundMark x1="28689" y1="97093" x2="35246" y2="96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4610" y="1605023"/>
            <a:ext cx="5381921" cy="18969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39C62E-90BA-7974-04CA-0242AD763E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784" b="93919" l="8333" r="93750">
                        <a14:foregroundMark x1="76389" y1="10811" x2="84375" y2="54730"/>
                        <a14:foregroundMark x1="16667" y1="68919" x2="67014" y2="75676"/>
                        <a14:foregroundMark x1="30208" y1="60811" x2="81597" y2="69595"/>
                        <a14:foregroundMark x1="21181" y1="61486" x2="34375" y2="90541"/>
                        <a14:foregroundMark x1="34375" y1="90541" x2="38194" y2="92568"/>
                        <a14:foregroundMark x1="10764" y1="68919" x2="51042" y2="55405"/>
                        <a14:foregroundMark x1="51042" y1="55405" x2="84722" y2="63514"/>
                        <a14:foregroundMark x1="84722" y1="63514" x2="86111" y2="65541"/>
                        <a14:foregroundMark x1="84375" y1="59459" x2="75694" y2="93919"/>
                        <a14:foregroundMark x1="90278" y1="66216" x2="80556" y2="87162"/>
                        <a14:foregroundMark x1="89236" y1="70946" x2="79167" y2="93919"/>
                        <a14:foregroundMark x1="93750" y1="67568" x2="86111" y2="92568"/>
                        <a14:foregroundMark x1="19970" y1="59765" x2="19097" y2="85811"/>
                        <a14:foregroundMark x1="20383" y1="59676" x2="25347" y2="85811"/>
                        <a14:foregroundMark x1="17218" y1="60361" x2="15972" y2="85811"/>
                        <a14:foregroundMark x1="13858" y1="61087" x2="8333" y2="77703"/>
                        <a14:foregroundMark x1="34375" y1="85811" x2="79167" y2="87838"/>
                        <a14:foregroundMark x1="14931" y1="54054" x2="28819" y2="52703"/>
                        <a14:backgroundMark x1="30992" y1="45851" x2="61806" y2="39189"/>
                        <a14:backgroundMark x1="5556" y1="51351" x2="16541" y2="48976"/>
                        <a14:backgroundMark x1="5556" y1="39865" x2="43056" y2="29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891" y="8039100"/>
            <a:ext cx="3080709" cy="1508957"/>
          </a:xfrm>
          <a:prstGeom prst="rect">
            <a:avLst/>
          </a:prstGeom>
        </p:spPr>
      </p:pic>
      <p:pic>
        <p:nvPicPr>
          <p:cNvPr id="21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F7A11921-82A0-7D6B-1FBA-F9FC13FC37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46" end="36062.979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601600" y="2012932"/>
            <a:ext cx="1081088" cy="1081088"/>
          </a:xfrm>
          <a:prstGeom prst="rect">
            <a:avLst/>
          </a:prstGeom>
        </p:spPr>
      </p:pic>
      <p:pic>
        <p:nvPicPr>
          <p:cNvPr id="22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1F8AD063-DFA8-A60F-9301-B3326E2400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05" end="33590.979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637695" y="8286057"/>
            <a:ext cx="1081088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274971D-69DD-CE1D-DC69-78C370546D21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23E5BD-82E5-B3E7-5627-0DABC1A95F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8420" y="1577228"/>
            <a:ext cx="11241457" cy="795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68E72-E10F-F955-B95F-5E0D5C9369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02" b="89744" l="4522" r="94783">
                        <a14:foregroundMark x1="8348" y1="47863" x2="73391" y2="60684"/>
                        <a14:foregroundMark x1="14609" y1="35897" x2="37913" y2="27350"/>
                        <a14:foregroundMark x1="11130" y1="30769" x2="12522" y2="71795"/>
                        <a14:foregroundMark x1="13913" y1="24786" x2="11652" y2="69231"/>
                        <a14:foregroundMark x1="11652" y1="69231" x2="11652" y2="69231"/>
                        <a14:foregroundMark x1="8348" y1="33333" x2="12000" y2="67521"/>
                        <a14:foregroundMark x1="7826" y1="39316" x2="12174" y2="70940"/>
                        <a14:foregroundMark x1="6609" y1="40171" x2="12870" y2="79487"/>
                        <a14:foregroundMark x1="4522" y1="43590" x2="9217" y2="73504"/>
                        <a14:foregroundMark x1="14783" y1="67521" x2="28174" y2="66667"/>
                        <a14:foregroundMark x1="28174" y1="66667" x2="32696" y2="66667"/>
                        <a14:foregroundMark x1="24000" y1="76068" x2="21913" y2="90598"/>
                        <a14:foregroundMark x1="25739" y1="71795" x2="53739" y2="66667"/>
                        <a14:foregroundMark x1="39130" y1="24786" x2="43478" y2="20513"/>
                        <a14:foregroundMark x1="38609" y1="40171" x2="58087" y2="32479"/>
                        <a14:foregroundMark x1="58087" y1="32479" x2="70435" y2="35043"/>
                        <a14:foregroundMark x1="70783" y1="29060" x2="87304" y2="48718"/>
                        <a14:foregroundMark x1="87304" y1="48718" x2="92522" y2="67521"/>
                        <a14:foregroundMark x1="87130" y1="39316" x2="87826" y2="80342"/>
                        <a14:foregroundMark x1="88870" y1="39316" x2="94783" y2="62393"/>
                        <a14:foregroundMark x1="54609" y1="71795" x2="78957" y2="64957"/>
                        <a14:foregroundMark x1="78957" y1="64957" x2="83304" y2="64957"/>
                        <a14:foregroundMark x1="33391" y1="58120" x2="38957" y2="58120"/>
                        <a14:foregroundMark x1="44174" y1="20513" x2="46435" y2="2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8646" y="2095500"/>
            <a:ext cx="6089554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EED7BE-12BC-68BE-2FF8-12D937265D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57" b="88991" l="4217" r="92470">
                        <a14:foregroundMark x1="9036" y1="39450" x2="12349" y2="61468"/>
                        <a14:foregroundMark x1="4217" y1="44037" x2="4819" y2="59633"/>
                        <a14:foregroundMark x1="90060" y1="50459" x2="92470" y2="79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8169153"/>
            <a:ext cx="3429000" cy="1038370"/>
          </a:xfrm>
          <a:prstGeom prst="rect">
            <a:avLst/>
          </a:prstGeom>
        </p:spPr>
      </p:pic>
      <p:pic>
        <p:nvPicPr>
          <p:cNvPr id="21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6FC3E300-74BF-7EB0-4F8A-121BC2380B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08" end="28653.979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633684" y="2891638"/>
            <a:ext cx="1081088" cy="1081088"/>
          </a:xfrm>
          <a:prstGeom prst="rect">
            <a:avLst/>
          </a:prstGeom>
        </p:spPr>
      </p:pic>
      <p:pic>
        <p:nvPicPr>
          <p:cNvPr id="22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C5CD9D35-85A3-380E-4F9C-223E163642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26" end="24744.979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497817" y="8070531"/>
            <a:ext cx="1081088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E84E699-4AEC-E6BD-02B8-99B4AFC38CEB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8AA5506E-2069-F5CF-BBA2-A3BB800D01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69" end="18570.979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33684" y="1747001"/>
            <a:ext cx="1081088" cy="1081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11DE82-3F6B-D876-0FBC-694B31F1B0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6621" y="1499025"/>
            <a:ext cx="11423383" cy="811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B73B74-DC84-8EF5-7993-CFC12B18D6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94" b="97468" l="5351" r="95572">
                        <a14:foregroundMark x1="10517" y1="47468" x2="49077" y2="71519"/>
                        <a14:foregroundMark x1="13284" y1="35443" x2="32288" y2="27215"/>
                        <a14:foregroundMark x1="32288" y1="27215" x2="42804" y2="29114"/>
                        <a14:foregroundMark x1="40959" y1="16456" x2="60332" y2="40506"/>
                        <a14:foregroundMark x1="54613" y1="30380" x2="73247" y2="31013"/>
                        <a14:foregroundMark x1="73247" y1="31013" x2="87454" y2="65823"/>
                        <a14:foregroundMark x1="87454" y1="65823" x2="80074" y2="74684"/>
                        <a14:foregroundMark x1="90406" y1="35443" x2="90959" y2="71519"/>
                        <a14:foregroundMark x1="67159" y1="24051" x2="83395" y2="29114"/>
                        <a14:foregroundMark x1="83395" y1="29114" x2="95756" y2="50633"/>
                        <a14:foregroundMark x1="95756" y1="50633" x2="95756" y2="50633"/>
                        <a14:foregroundMark x1="37269" y1="20253" x2="21771" y2="19620"/>
                        <a14:foregroundMark x1="21771" y1="19620" x2="9041" y2="40506"/>
                        <a14:foregroundMark x1="9041" y1="40506" x2="9225" y2="44304"/>
                        <a14:foregroundMark x1="5535" y1="38608" x2="16974" y2="68354"/>
                        <a14:foregroundMark x1="16974" y1="68354" x2="25092" y2="74684"/>
                        <a14:foregroundMark x1="9594" y1="55696" x2="22325" y2="80380"/>
                        <a14:foregroundMark x1="19004" y1="72785" x2="56827" y2="78481"/>
                        <a14:foregroundMark x1="56827" y1="78481" x2="80996" y2="77215"/>
                        <a14:foregroundMark x1="35978" y1="44937" x2="62731" y2="44304"/>
                        <a14:foregroundMark x1="62731" y1="44304" x2="69926" y2="46203"/>
                        <a14:foregroundMark x1="32288" y1="35443" x2="48155" y2="36709"/>
                        <a14:foregroundMark x1="23247" y1="80380" x2="46494" y2="84810"/>
                        <a14:foregroundMark x1="27306" y1="88608" x2="25092" y2="97468"/>
                        <a14:foregroundMark x1="69926" y1="35443" x2="75461" y2="40506"/>
                        <a14:foregroundMark x1="55535" y1="21519" x2="59594" y2="21519"/>
                        <a14:foregroundMark x1="56273" y1="20253" x2="59594" y2="196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4013" y="1366042"/>
            <a:ext cx="5865987" cy="17107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F06480-6631-94DB-CCE3-E38EF26C90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671" b="88439" l="9325" r="92283">
                        <a14:foregroundMark x1="9968" y1="42775" x2="9325" y2="50289"/>
                        <a14:foregroundMark x1="90675" y1="44509" x2="92283" y2="67052"/>
                        <a14:foregroundMark x1="79100" y1="13295" x2="82958" y2="8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600" y="5829301"/>
            <a:ext cx="3200400" cy="1828800"/>
          </a:xfrm>
          <a:prstGeom prst="rect">
            <a:avLst/>
          </a:prstGeom>
        </p:spPr>
      </p:pic>
      <p:pic>
        <p:nvPicPr>
          <p:cNvPr id="22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27651F87-0DA1-86CD-F98B-EF20BFB1D8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97" end="15584.979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89505" y="5662613"/>
            <a:ext cx="1081088" cy="1081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F71560-B11B-C4E0-FB3F-0CC8B9FB0EC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364" b="90000" l="5180" r="97748">
                        <a14:foregroundMark x1="9459" y1="56364" x2="71622" y2="65455"/>
                        <a14:foregroundMark x1="18468" y1="30909" x2="74550" y2="41818"/>
                        <a14:foregroundMark x1="69369" y1="6364" x2="73874" y2="30909"/>
                        <a14:foregroundMark x1="54505" y1="31818" x2="83108" y2="45455"/>
                        <a14:foregroundMark x1="83108" y1="45455" x2="82658" y2="80000"/>
                        <a14:foregroundMark x1="75901" y1="26364" x2="89865" y2="62727"/>
                        <a14:foregroundMark x1="89865" y1="62727" x2="86036" y2="82727"/>
                        <a14:foregroundMark x1="80405" y1="33636" x2="91216" y2="56364"/>
                        <a14:foregroundMark x1="91216" y1="56364" x2="88739" y2="71818"/>
                        <a14:foregroundMark x1="84234" y1="33636" x2="92342" y2="66364"/>
                        <a14:foregroundMark x1="92342" y1="66364" x2="88739" y2="84545"/>
                        <a14:foregroundMark x1="84910" y1="35455" x2="94820" y2="64545"/>
                        <a14:foregroundMark x1="97297" y1="49091" x2="97748" y2="56364"/>
                        <a14:foregroundMark x1="15766" y1="27273" x2="13288" y2="75455"/>
                        <a14:foregroundMark x1="13288" y1="29091" x2="11712" y2="60000"/>
                        <a14:foregroundMark x1="12838" y1="30909" x2="10135" y2="67273"/>
                        <a14:foregroundMark x1="11261" y1="35455" x2="11036" y2="75455"/>
                        <a14:foregroundMark x1="11261" y1="31818" x2="10135" y2="67273"/>
                        <a14:foregroundMark x1="9685" y1="33636" x2="9685" y2="67273"/>
                        <a14:foregroundMark x1="10135" y1="33636" x2="8559" y2="67273"/>
                        <a14:foregroundMark x1="5180" y1="42727" x2="5180" y2="64545"/>
                        <a14:foregroundMark x1="14640" y1="69091" x2="86036" y2="78182"/>
                        <a14:foregroundMark x1="65541" y1="62727" x2="77252" y2="60909"/>
                        <a14:foregroundMark x1="77252" y1="60909" x2="78153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304" y="8420100"/>
            <a:ext cx="4733896" cy="1010534"/>
          </a:xfrm>
          <a:prstGeom prst="rect">
            <a:avLst/>
          </a:prstGeom>
        </p:spPr>
      </p:pic>
      <p:pic>
        <p:nvPicPr>
          <p:cNvPr id="25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7F467C48-37C9-C107-1778-2F5031A36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3" end="12088.979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754" y="8084568"/>
            <a:ext cx="1081088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C19EA73-7AF6-955C-B455-7928FCCDADBE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008EA0-26B3-DB6E-5FDF-574FDA7AD4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4852" y="1453439"/>
            <a:ext cx="12096508" cy="801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30242B-C70F-E665-C8B9-8CA66290F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97" b="89697" l="3959" r="97361">
                        <a14:foregroundMark x1="10411" y1="30909" x2="55865" y2="46667"/>
                        <a14:foregroundMark x1="25367" y1="23636" x2="39003" y2="12727"/>
                        <a14:foregroundMark x1="45015" y1="21212" x2="84018" y2="38788"/>
                        <a14:foregroundMark x1="88416" y1="30909" x2="92815" y2="60000"/>
                        <a14:foregroundMark x1="92815" y1="60000" x2="90762" y2="71515"/>
                        <a14:foregroundMark x1="70674" y1="81212" x2="86364" y2="80606"/>
                        <a14:foregroundMark x1="86364" y1="80606" x2="86364" y2="80606"/>
                        <a14:foregroundMark x1="96481" y1="38182" x2="97361" y2="60000"/>
                        <a14:foregroundMark x1="14076" y1="27273" x2="8065" y2="61212"/>
                        <a14:foregroundMark x1="8065" y1="61212" x2="12903" y2="77576"/>
                        <a14:foregroundMark x1="3959" y1="41818" x2="5132" y2="7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600" y="2425848"/>
            <a:ext cx="7620000" cy="1879452"/>
          </a:xfrm>
          <a:prstGeom prst="rect">
            <a:avLst/>
          </a:prstGeom>
        </p:spPr>
      </p:pic>
      <p:pic>
        <p:nvPicPr>
          <p:cNvPr id="19" name="review 4 p1. listen and read">
            <a:hlinkClick r:id="" action="ppaction://media"/>
            <a:extLst>
              <a:ext uri="{FF2B5EF4-FFF2-40B4-BE49-F238E27FC236}">
                <a16:creationId xmlns:a16="http://schemas.microsoft.com/office/drawing/2014/main" id="{B21A4B3F-5BD9-1938-479F-E80778FAF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52" end="575.979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592800" y="3201352"/>
            <a:ext cx="1081088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8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Work in pairs.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C73AC-F233-60F5-0839-5661E2DC02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8300" y="1731908"/>
            <a:ext cx="7276766" cy="762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Cartoon faces with speech bubbles&#10;&#10;Description automatically generated">
            <a:extLst>
              <a:ext uri="{FF2B5EF4-FFF2-40B4-BE49-F238E27FC236}">
                <a16:creationId xmlns:a16="http://schemas.microsoft.com/office/drawing/2014/main" id="{F05759AE-9E8F-1792-536E-13C84717C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67" b="90000" l="10000" r="93333">
                        <a14:foregroundMark x1="19000" y1="25667" x2="29667" y2="33667"/>
                        <a14:foregroundMark x1="15000" y1="35500" x2="28000" y2="38167"/>
                        <a14:foregroundMark x1="28000" y1="38167" x2="29333" y2="36500"/>
                        <a14:foregroundMark x1="64333" y1="19500" x2="71167" y2="41833"/>
                        <a14:foregroundMark x1="71167" y1="6333" x2="79500" y2="6333"/>
                        <a14:foregroundMark x1="92333" y1="20833" x2="93333" y2="25833"/>
                        <a14:foregroundMark x1="43167" y1="43500" x2="45667" y2="43500"/>
                        <a14:foregroundMark x1="48833" y1="43000" x2="51167" y2="43000"/>
                        <a14:foregroundMark x1="37333" y1="41833" x2="37333" y2="41833"/>
                        <a14:foregroundMark x1="15167" y1="37833" x2="20000" y2="42167"/>
                        <a14:foregroundMark x1="32000" y1="31500" x2="27333" y2="43000"/>
                        <a14:foregroundMark x1="27333" y1="43000" x2="26667" y2="43167"/>
                        <a14:foregroundMark x1="33333" y1="33833" x2="30667" y2="42000"/>
                        <a14:foregroundMark x1="30667" y1="42000" x2="29000" y2="43167"/>
                        <a14:foregroundMark x1="23000" y1="60833" x2="29833" y2="76833"/>
                        <a14:foregroundMark x1="61667" y1="59000" x2="63000" y2="63667"/>
                        <a14:foregroundMark x1="64000" y1="72833" x2="70167" y2="83000"/>
                        <a14:foregroundMark x1="73833" y1="64500" x2="78667" y2="77000"/>
                        <a14:foregroundMark x1="67000" y1="69833" x2="77833" y2="82333"/>
                        <a14:foregroundMark x1="87000" y1="75667" x2="75167" y2="84167"/>
                        <a14:foregroundMark x1="75167" y1="84167" x2="68500" y2="83000"/>
                        <a14:foregroundMark x1="89000" y1="77000" x2="82667" y2="83667"/>
                        <a14:foregroundMark x1="72500" y1="82167" x2="76000" y2="83000"/>
                        <a14:foregroundMark x1="63667" y1="88500" x2="64833" y2="88500"/>
                        <a14:foregroundMark x1="57000" y1="89667" x2="58333" y2="89667"/>
                        <a14:foregroundMark x1="51000" y1="88833" x2="52333" y2="89333"/>
                        <a14:foregroundMark x1="18167" y1="27500" x2="23500" y2="32833"/>
                        <a14:foregroundMark x1="25833" y1="19667" x2="33333" y2="28833"/>
                        <a14:foregroundMark x1="24833" y1="43500" x2="290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9" y="2414277"/>
            <a:ext cx="6067821" cy="6067821"/>
          </a:xfrm>
          <a:prstGeom prst="rect">
            <a:avLst/>
          </a:prstGeom>
        </p:spPr>
      </p:pic>
      <p:pic>
        <p:nvPicPr>
          <p:cNvPr id="1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6BF43BC-FE8F-5EEC-89F0-BE2CC50A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60815" y="2891638"/>
            <a:ext cx="1097614" cy="10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 again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0537CA-4C88-1837-78F3-8D5CC964AED5}"/>
              </a:ext>
            </a:extLst>
          </p:cNvPr>
          <p:cNvSpPr/>
          <p:nvPr/>
        </p:nvSpPr>
        <p:spPr>
          <a:xfrm>
            <a:off x="5818005" y="1451040"/>
            <a:ext cx="597150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latin typeface="Bodoni MT Black" panose="02070A03080606020203" pitchFamily="18" charset="0"/>
              </a:rPr>
              <a:t>16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15419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591057" y="6154190"/>
              <a:ext cx="5105886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sixteen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sixteen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2B455-5056-6C71-049C-9BF0FBE22C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1652106"/>
            <a:ext cx="7276766" cy="762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7697CB-C1DF-5CDA-60FB-07896A1157F6}"/>
              </a:ext>
            </a:extLst>
          </p:cNvPr>
          <p:cNvSpPr/>
          <p:nvPr/>
        </p:nvSpPr>
        <p:spPr>
          <a:xfrm>
            <a:off x="10567374" y="761834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0537CA-4C88-1837-78F3-8D5CC964AED5}"/>
              </a:ext>
            </a:extLst>
          </p:cNvPr>
          <p:cNvSpPr/>
          <p:nvPr/>
        </p:nvSpPr>
        <p:spPr>
          <a:xfrm>
            <a:off x="5818005" y="1451040"/>
            <a:ext cx="597150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latin typeface="Bodoni MT Black" panose="02070A03080606020203" pitchFamily="18" charset="0"/>
              </a:rPr>
              <a:t>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15419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718496" y="6154190"/>
              <a:ext cx="485100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fifteen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08A67142-7207-F6EA-C655-B14BBA7CEC60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42889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fifteen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2B455-5056-6C71-049C-9BF0FBE22C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1652106"/>
            <a:ext cx="7276766" cy="762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575711-3E8B-556A-C1B6-92FFE91C6F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3337" y="1516926"/>
            <a:ext cx="11115609" cy="786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C75C8B2-F671-058C-2797-4AB4C6FBF99D}"/>
              </a:ext>
            </a:extLst>
          </p:cNvPr>
          <p:cNvSpPr/>
          <p:nvPr/>
        </p:nvSpPr>
        <p:spPr>
          <a:xfrm>
            <a:off x="11086766" y="2891638"/>
            <a:ext cx="1722120" cy="1395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0F78C-F304-19DD-A88F-38BFF8ECB25A}"/>
              </a:ext>
            </a:extLst>
          </p:cNvPr>
          <p:cNvSpPr/>
          <p:nvPr/>
        </p:nvSpPr>
        <p:spPr>
          <a:xfrm>
            <a:off x="8457427" y="7968707"/>
            <a:ext cx="1722120" cy="1395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298946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162626" y="6298946"/>
              <a:ext cx="588654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blanket</a:t>
              </a:r>
            </a:p>
          </p:txBody>
        </p:sp>
      </p:grpSp>
      <p:sp>
        <p:nvSpPr>
          <p:cNvPr id="13" name="Freeform 9">
            <a:extLst>
              <a:ext uri="{FF2B5EF4-FFF2-40B4-BE49-F238E27FC236}">
                <a16:creationId xmlns:a16="http://schemas.microsoft.com/office/drawing/2014/main" id="{ECD4F780-6AEB-D800-9BF6-9B1A0E4C6218}"/>
              </a:ext>
            </a:extLst>
          </p:cNvPr>
          <p:cNvSpPr/>
          <p:nvPr/>
        </p:nvSpPr>
        <p:spPr>
          <a:xfrm>
            <a:off x="7034081" y="2192620"/>
            <a:ext cx="5215374" cy="3914403"/>
          </a:xfrm>
          <a:custGeom>
            <a:avLst/>
            <a:gdLst/>
            <a:ahLst/>
            <a:cxnLst/>
            <a:rect l="l" t="t" r="r" b="b"/>
            <a:pathLst>
              <a:path w="4322530" h="3436412">
                <a:moveTo>
                  <a:pt x="0" y="0"/>
                </a:moveTo>
                <a:lnTo>
                  <a:pt x="4322531" y="0"/>
                </a:lnTo>
                <a:lnTo>
                  <a:pt x="4322531" y="3436411"/>
                </a:lnTo>
                <a:lnTo>
                  <a:pt x="0" y="34364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38980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2987647" y="191187"/>
            <a:ext cx="116395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blanket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2B455-5056-6C71-049C-9BF0FBE22C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1652106"/>
            <a:ext cx="7276766" cy="762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7697CB-C1DF-5CDA-60FB-07896A1157F6}"/>
              </a:ext>
            </a:extLst>
          </p:cNvPr>
          <p:cNvSpPr/>
          <p:nvPr/>
        </p:nvSpPr>
        <p:spPr>
          <a:xfrm>
            <a:off x="10567374" y="761834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38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298946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292470" y="6298946"/>
              <a:ext cx="562686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brother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93E6EDD-0413-C371-E3D1-00ADD8802F51}"/>
              </a:ext>
            </a:extLst>
          </p:cNvPr>
          <p:cNvSpPr/>
          <p:nvPr/>
        </p:nvSpPr>
        <p:spPr>
          <a:xfrm>
            <a:off x="7582832" y="1772063"/>
            <a:ext cx="3152542" cy="4310697"/>
          </a:xfrm>
          <a:custGeom>
            <a:avLst/>
            <a:gdLst/>
            <a:ahLst/>
            <a:cxnLst/>
            <a:rect l="l" t="t" r="r" b="b"/>
            <a:pathLst>
              <a:path w="2837864" h="3822039">
                <a:moveTo>
                  <a:pt x="0" y="0"/>
                </a:moveTo>
                <a:lnTo>
                  <a:pt x="2837864" y="0"/>
                </a:lnTo>
                <a:lnTo>
                  <a:pt x="2837864" y="3822039"/>
                </a:lnTo>
                <a:lnTo>
                  <a:pt x="0" y="3822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086269" y="191187"/>
            <a:ext cx="112551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brother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2B455-5056-6C71-049C-9BF0FBE22C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1652106"/>
            <a:ext cx="7276766" cy="762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575711-3E8B-556A-C1B6-92FFE91C6F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3337" y="1516926"/>
            <a:ext cx="11115609" cy="786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C75C8B2-F671-058C-2797-4AB4C6FBF99D}"/>
              </a:ext>
            </a:extLst>
          </p:cNvPr>
          <p:cNvSpPr/>
          <p:nvPr/>
        </p:nvSpPr>
        <p:spPr>
          <a:xfrm>
            <a:off x="9714022" y="2019300"/>
            <a:ext cx="2173177" cy="1395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13F4A9-8DEF-543F-3F8A-1E31E94F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6933147"/>
            <a:ext cx="2157454" cy="2545669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4" y="0"/>
                </a:lnTo>
                <a:lnTo>
                  <a:pt x="2157454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61761" y="7043404"/>
            <a:ext cx="2562152" cy="2325153"/>
          </a:xfrm>
          <a:custGeom>
            <a:avLst/>
            <a:gdLst/>
            <a:ahLst/>
            <a:cxnLst/>
            <a:rect l="l" t="t" r="r" b="b"/>
            <a:pathLst>
              <a:path w="2562152" h="2325153">
                <a:moveTo>
                  <a:pt x="0" y="0"/>
                </a:moveTo>
                <a:lnTo>
                  <a:pt x="2562152" y="0"/>
                </a:lnTo>
                <a:lnTo>
                  <a:pt x="2562152" y="2325154"/>
                </a:lnTo>
                <a:lnTo>
                  <a:pt x="0" y="2325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36099" y="3464737"/>
            <a:ext cx="1887814" cy="1618801"/>
          </a:xfrm>
          <a:custGeom>
            <a:avLst/>
            <a:gdLst/>
            <a:ahLst/>
            <a:cxnLst/>
            <a:rect l="l" t="t" r="r" b="b"/>
            <a:pathLst>
              <a:path w="1887814" h="1618801">
                <a:moveTo>
                  <a:pt x="0" y="0"/>
                </a:moveTo>
                <a:lnTo>
                  <a:pt x="1887814" y="0"/>
                </a:lnTo>
                <a:lnTo>
                  <a:pt x="1887814" y="1618801"/>
                </a:lnTo>
                <a:lnTo>
                  <a:pt x="0" y="1618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5407" y="-1263141"/>
            <a:ext cx="5037012" cy="4583681"/>
          </a:xfrm>
          <a:custGeom>
            <a:avLst/>
            <a:gdLst/>
            <a:ahLst/>
            <a:cxnLst/>
            <a:rect l="l" t="t" r="r" b="b"/>
            <a:pathLst>
              <a:path w="5037012" h="4583681">
                <a:moveTo>
                  <a:pt x="0" y="0"/>
                </a:moveTo>
                <a:lnTo>
                  <a:pt x="5037012" y="0"/>
                </a:lnTo>
                <a:lnTo>
                  <a:pt x="5037012" y="4583682"/>
                </a:lnTo>
                <a:lnTo>
                  <a:pt x="0" y="458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18006" y="3664022"/>
            <a:ext cx="1856432" cy="2250221"/>
          </a:xfrm>
          <a:custGeom>
            <a:avLst/>
            <a:gdLst/>
            <a:ahLst/>
            <a:cxnLst/>
            <a:rect l="l" t="t" r="r" b="b"/>
            <a:pathLst>
              <a:path w="1856432" h="2250221">
                <a:moveTo>
                  <a:pt x="0" y="0"/>
                </a:moveTo>
                <a:lnTo>
                  <a:pt x="1856432" y="0"/>
                </a:lnTo>
                <a:lnTo>
                  <a:pt x="1856432" y="2250220"/>
                </a:lnTo>
                <a:lnTo>
                  <a:pt x="0" y="225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58167">
            <a:off x="4362854" y="694720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3423" y="1879126"/>
            <a:ext cx="2224169" cy="1784895"/>
          </a:xfrm>
          <a:custGeom>
            <a:avLst/>
            <a:gdLst/>
            <a:ahLst/>
            <a:cxnLst/>
            <a:rect l="l" t="t" r="r" b="b"/>
            <a:pathLst>
              <a:path w="2224169" h="1784895">
                <a:moveTo>
                  <a:pt x="0" y="0"/>
                </a:moveTo>
                <a:lnTo>
                  <a:pt x="2224169" y="0"/>
                </a:lnTo>
                <a:lnTo>
                  <a:pt x="2224169" y="1784896"/>
                </a:lnTo>
                <a:lnTo>
                  <a:pt x="0" y="178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23081">
            <a:off x="8518343" y="834148"/>
            <a:ext cx="1906430" cy="1784895"/>
          </a:xfrm>
          <a:custGeom>
            <a:avLst/>
            <a:gdLst/>
            <a:ahLst/>
            <a:cxnLst/>
            <a:rect l="l" t="t" r="r" b="b"/>
            <a:pathLst>
              <a:path w="1906430" h="1784895">
                <a:moveTo>
                  <a:pt x="0" y="0"/>
                </a:moveTo>
                <a:lnTo>
                  <a:pt x="1906431" y="0"/>
                </a:lnTo>
                <a:lnTo>
                  <a:pt x="1906431" y="1784895"/>
                </a:lnTo>
                <a:lnTo>
                  <a:pt x="0" y="1784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08551">
            <a:off x="6929554" y="8504994"/>
            <a:ext cx="2450912" cy="1093719"/>
          </a:xfrm>
          <a:custGeom>
            <a:avLst/>
            <a:gdLst/>
            <a:ahLst/>
            <a:cxnLst/>
            <a:rect l="l" t="t" r="r" b="b"/>
            <a:pathLst>
              <a:path w="2450912" h="1093719">
                <a:moveTo>
                  <a:pt x="0" y="0"/>
                </a:moveTo>
                <a:lnTo>
                  <a:pt x="2450912" y="0"/>
                </a:lnTo>
                <a:lnTo>
                  <a:pt x="2450912" y="1093719"/>
                </a:lnTo>
                <a:lnTo>
                  <a:pt x="0" y="1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70257" y="2463520"/>
            <a:ext cx="7947485" cy="307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.VnRevue" panose="020B7200000000000000" pitchFamily="34" charset="0"/>
              </a:rPr>
              <a:t>Word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05097" y="4789132"/>
            <a:ext cx="7947485" cy="3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.VnRevue" panose="020B7200000000000000" pitchFamily="34" charset="0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3" name="audio-logo-little-rascal-185093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84824">
            <a:off x="13277182" y="7643979"/>
            <a:ext cx="2103588" cy="1635540"/>
          </a:xfrm>
          <a:custGeom>
            <a:avLst/>
            <a:gdLst/>
            <a:ahLst/>
            <a:cxnLst/>
            <a:rect l="l" t="t" r="r" b="b"/>
            <a:pathLst>
              <a:path w="2103588" h="1635540">
                <a:moveTo>
                  <a:pt x="0" y="0"/>
                </a:moveTo>
                <a:lnTo>
                  <a:pt x="2103588" y="0"/>
                </a:lnTo>
                <a:lnTo>
                  <a:pt x="2103588" y="1635540"/>
                </a:lnTo>
                <a:lnTo>
                  <a:pt x="0" y="1635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1955278" y="2526312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92428" y="2148073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Ink Free" panose="03080402000500000000" pitchFamily="66" charset="0"/>
              </a:rPr>
              <a:t>Are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92428" y="4514337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Ink Free" panose="03080402000500000000" pitchFamily="66" charset="0"/>
              </a:rPr>
              <a:t>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8" name="drumroll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71600" y="3398921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11514" y="3412926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7131" y="3398921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52634" y="3398921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6104" y="3398921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1184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01098" y="37260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92488" y="367687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42218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85689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0264378" y="3398921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4736015" y="3398921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4825600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C83FC050-2696-4450-32A8-347EFF42BF12}"/>
              </a:ext>
            </a:extLst>
          </p:cNvPr>
          <p:cNvSpPr txBox="1"/>
          <p:nvPr/>
        </p:nvSpPr>
        <p:spPr>
          <a:xfrm>
            <a:off x="10295719" y="37260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pic>
        <p:nvPicPr>
          <p:cNvPr id="39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3391DDA-9989-C55D-6BCD-3FF6FF9E9E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99946" y="5624435"/>
            <a:ext cx="1311341" cy="1311341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1F06D08E-ED26-D558-3242-A3094D4E89BA}"/>
              </a:ext>
            </a:extLst>
          </p:cNvPr>
          <p:cNvSpPr/>
          <p:nvPr/>
        </p:nvSpPr>
        <p:spPr>
          <a:xfrm>
            <a:off x="8265772" y="6935776"/>
            <a:ext cx="2830582" cy="2571446"/>
          </a:xfrm>
          <a:custGeom>
            <a:avLst/>
            <a:gdLst/>
            <a:ahLst/>
            <a:cxnLst/>
            <a:rect l="l" t="t" r="r" b="b"/>
            <a:pathLst>
              <a:path w="4322530" h="3436412">
                <a:moveTo>
                  <a:pt x="0" y="0"/>
                </a:moveTo>
                <a:lnTo>
                  <a:pt x="4322531" y="0"/>
                </a:lnTo>
                <a:lnTo>
                  <a:pt x="4322531" y="3436411"/>
                </a:lnTo>
                <a:lnTo>
                  <a:pt x="0" y="34364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0BD9A33-89EE-6BE8-5FB8-3B3E63DE8A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54429" y="231042"/>
            <a:ext cx="7733169" cy="1176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rgbClr val="295FBF"/>
                </a:solidFill>
                <a:latin typeface=".VnVogue" panose="020B7200000000000000" pitchFamily="34" charset="0"/>
              </a:rPr>
              <a:t>Look and say.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3041276" y="9702809"/>
            <a:ext cx="24370552" cy="1671302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74968" y="224611"/>
            <a:ext cx="1768661" cy="1685051"/>
          </a:xfrm>
          <a:custGeom>
            <a:avLst/>
            <a:gdLst/>
            <a:ahLst/>
            <a:cxnLst/>
            <a:rect l="l" t="t" r="r" b="b"/>
            <a:pathLst>
              <a:path w="1768661" h="1685051">
                <a:moveTo>
                  <a:pt x="0" y="0"/>
                </a:moveTo>
                <a:lnTo>
                  <a:pt x="1768660" y="0"/>
                </a:lnTo>
                <a:lnTo>
                  <a:pt x="1768660" y="1685051"/>
                </a:lnTo>
                <a:lnTo>
                  <a:pt x="0" y="1685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44047" y="231042"/>
            <a:ext cx="1274766" cy="1214504"/>
          </a:xfrm>
          <a:custGeom>
            <a:avLst/>
            <a:gdLst/>
            <a:ahLst/>
            <a:cxnLst/>
            <a:rect l="l" t="t" r="r" b="b"/>
            <a:pathLst>
              <a:path w="1274766" h="1214504">
                <a:moveTo>
                  <a:pt x="0" y="0"/>
                </a:moveTo>
                <a:lnTo>
                  <a:pt x="1274766" y="0"/>
                </a:lnTo>
                <a:lnTo>
                  <a:pt x="1274766" y="1214504"/>
                </a:lnTo>
                <a:lnTo>
                  <a:pt x="0" y="1214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3772830" y="684470"/>
            <a:ext cx="1862089" cy="505359"/>
          </a:xfrm>
          <a:custGeom>
            <a:avLst/>
            <a:gdLst/>
            <a:ahLst/>
            <a:cxnLst/>
            <a:rect l="l" t="t" r="r" b="b"/>
            <a:pathLst>
              <a:path w="1862089" h="505359">
                <a:moveTo>
                  <a:pt x="1862090" y="0"/>
                </a:moveTo>
                <a:lnTo>
                  <a:pt x="0" y="0"/>
                </a:lnTo>
                <a:lnTo>
                  <a:pt x="0" y="505359"/>
                </a:lnTo>
                <a:lnTo>
                  <a:pt x="1862090" y="505359"/>
                </a:lnTo>
                <a:lnTo>
                  <a:pt x="186209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12736283" y="187329"/>
            <a:ext cx="817553" cy="817553"/>
          </a:xfrm>
          <a:custGeom>
            <a:avLst/>
            <a:gdLst/>
            <a:ahLst/>
            <a:cxnLst/>
            <a:rect l="l" t="t" r="r" b="b"/>
            <a:pathLst>
              <a:path w="817553" h="817553">
                <a:moveTo>
                  <a:pt x="0" y="0"/>
                </a:moveTo>
                <a:lnTo>
                  <a:pt x="817553" y="0"/>
                </a:lnTo>
                <a:lnTo>
                  <a:pt x="817553" y="817553"/>
                </a:lnTo>
                <a:lnTo>
                  <a:pt x="0" y="8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244748" y="7323163"/>
            <a:ext cx="852252" cy="777966"/>
          </a:xfrm>
          <a:custGeom>
            <a:avLst/>
            <a:gdLst/>
            <a:ahLst/>
            <a:cxnLst/>
            <a:rect l="l" t="t" r="r" b="b"/>
            <a:pathLst>
              <a:path w="706808" h="706808">
                <a:moveTo>
                  <a:pt x="0" y="0"/>
                </a:moveTo>
                <a:lnTo>
                  <a:pt x="706808" y="0"/>
                </a:lnTo>
                <a:lnTo>
                  <a:pt x="706808" y="706808"/>
                </a:lnTo>
                <a:lnTo>
                  <a:pt x="0" y="7068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2369" y="7405978"/>
            <a:ext cx="4340673" cy="2904523"/>
          </a:xfrm>
          <a:custGeom>
            <a:avLst/>
            <a:gdLst/>
            <a:ahLst/>
            <a:cxnLst/>
            <a:rect l="l" t="t" r="r" b="b"/>
            <a:pathLst>
              <a:path w="7664138" h="5880484">
                <a:moveTo>
                  <a:pt x="0" y="0"/>
                </a:moveTo>
                <a:lnTo>
                  <a:pt x="7664138" y="0"/>
                </a:lnTo>
                <a:lnTo>
                  <a:pt x="7664138" y="5880484"/>
                </a:lnTo>
                <a:lnTo>
                  <a:pt x="0" y="58804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05737" y="7067420"/>
            <a:ext cx="3144285" cy="3227890"/>
          </a:xfrm>
          <a:custGeom>
            <a:avLst/>
            <a:gdLst/>
            <a:ahLst/>
            <a:cxnLst/>
            <a:rect l="l" t="t" r="r" b="b"/>
            <a:pathLst>
              <a:path w="3850422" h="4114800">
                <a:moveTo>
                  <a:pt x="0" y="0"/>
                </a:moveTo>
                <a:lnTo>
                  <a:pt x="3850422" y="0"/>
                </a:lnTo>
                <a:lnTo>
                  <a:pt x="38504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9213CA-C29B-2AF7-1C01-6438F6A163B5}"/>
              </a:ext>
            </a:extLst>
          </p:cNvPr>
          <p:cNvGrpSpPr/>
          <p:nvPr/>
        </p:nvGrpSpPr>
        <p:grpSpPr>
          <a:xfrm>
            <a:off x="2213606" y="1838703"/>
            <a:ext cx="2923986" cy="3627036"/>
            <a:chOff x="2054430" y="1817275"/>
            <a:chExt cx="2923986" cy="362703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83651F6-42FD-BF6C-0E07-490271662D9F}"/>
                </a:ext>
              </a:extLst>
            </p:cNvPr>
            <p:cNvGrpSpPr/>
            <p:nvPr/>
          </p:nvGrpSpPr>
          <p:grpSpPr>
            <a:xfrm>
              <a:off x="2055925" y="4231397"/>
              <a:ext cx="2922491" cy="1212914"/>
              <a:chOff x="1639708" y="5044477"/>
              <a:chExt cx="2922491" cy="2518966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DE8C72E-2817-CFC1-DDA1-9DCC624C3883}"/>
                  </a:ext>
                </a:extLst>
              </p:cNvPr>
              <p:cNvSpPr/>
              <p:nvPr/>
            </p:nvSpPr>
            <p:spPr>
              <a:xfrm>
                <a:off x="1639708" y="5151988"/>
                <a:ext cx="2922491" cy="241145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BE68009-5BA0-55C4-8713-120E91D8DB88}"/>
                  </a:ext>
                </a:extLst>
              </p:cNvPr>
              <p:cNvSpPr/>
              <p:nvPr/>
            </p:nvSpPr>
            <p:spPr>
              <a:xfrm>
                <a:off x="2179266" y="5044477"/>
                <a:ext cx="1888659" cy="20798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66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shirts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282F5F8-7536-BF2B-F77E-E9B2AD02297E}"/>
                </a:ext>
              </a:extLst>
            </p:cNvPr>
            <p:cNvGrpSpPr/>
            <p:nvPr/>
          </p:nvGrpSpPr>
          <p:grpSpPr>
            <a:xfrm>
              <a:off x="2054430" y="1817275"/>
              <a:ext cx="2922491" cy="2411455"/>
              <a:chOff x="2299939" y="429444"/>
              <a:chExt cx="2922491" cy="2411455"/>
            </a:xfrm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B3E736D9-461E-46FF-9A1B-84AC7232F37F}"/>
                  </a:ext>
                </a:extLst>
              </p:cNvPr>
              <p:cNvSpPr/>
              <p:nvPr/>
            </p:nvSpPr>
            <p:spPr>
              <a:xfrm rot="21187563">
                <a:off x="2454894" y="558132"/>
                <a:ext cx="1508568" cy="1344029"/>
              </a:xfrm>
              <a:custGeom>
                <a:avLst/>
                <a:gdLst/>
                <a:ahLst/>
                <a:cxnLst/>
                <a:rect l="l" t="t" r="r" b="b"/>
                <a:pathLst>
                  <a:path w="2260146" h="2319179">
                    <a:moveTo>
                      <a:pt x="0" y="0"/>
                    </a:moveTo>
                    <a:lnTo>
                      <a:pt x="2260146" y="0"/>
                    </a:lnTo>
                    <a:lnTo>
                      <a:pt x="2260146" y="2319179"/>
                    </a:lnTo>
                    <a:lnTo>
                      <a:pt x="0" y="23191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E83B53B6-3B22-7ED2-A9EC-1E0D20F89782}"/>
                  </a:ext>
                </a:extLst>
              </p:cNvPr>
              <p:cNvSpPr/>
              <p:nvPr/>
            </p:nvSpPr>
            <p:spPr>
              <a:xfrm rot="454110">
                <a:off x="3590890" y="1300878"/>
                <a:ext cx="1490906" cy="1373457"/>
              </a:xfrm>
              <a:custGeom>
                <a:avLst/>
                <a:gdLst/>
                <a:ahLst/>
                <a:cxnLst/>
                <a:rect l="l" t="t" r="r" b="b"/>
                <a:pathLst>
                  <a:path w="2233685" h="2369958">
                    <a:moveTo>
                      <a:pt x="0" y="0"/>
                    </a:moveTo>
                    <a:lnTo>
                      <a:pt x="2233685" y="0"/>
                    </a:lnTo>
                    <a:lnTo>
                      <a:pt x="2233685" y="2369958"/>
                    </a:lnTo>
                    <a:lnTo>
                      <a:pt x="0" y="23699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xmlns="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F3AB5F-3B34-B2D6-AF45-CCFF319098C1}"/>
                  </a:ext>
                </a:extLst>
              </p:cNvPr>
              <p:cNvSpPr/>
              <p:nvPr/>
            </p:nvSpPr>
            <p:spPr>
              <a:xfrm>
                <a:off x="2299939" y="429444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BFDC88E-19E9-E608-CAA2-7847732ACC00}"/>
              </a:ext>
            </a:extLst>
          </p:cNvPr>
          <p:cNvGrpSpPr/>
          <p:nvPr/>
        </p:nvGrpSpPr>
        <p:grpSpPr>
          <a:xfrm>
            <a:off x="5873628" y="1840455"/>
            <a:ext cx="2923986" cy="3627036"/>
            <a:chOff x="5873628" y="1840455"/>
            <a:chExt cx="2923986" cy="362703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209BAD2C-A390-A1BE-01E3-A4E660ED089E}"/>
                </a:ext>
              </a:extLst>
            </p:cNvPr>
            <p:cNvSpPr/>
            <p:nvPr/>
          </p:nvSpPr>
          <p:spPr>
            <a:xfrm>
              <a:off x="6189596" y="2289283"/>
              <a:ext cx="2297272" cy="1502595"/>
            </a:xfrm>
            <a:custGeom>
              <a:avLst/>
              <a:gdLst/>
              <a:ahLst/>
              <a:cxnLst/>
              <a:rect l="l" t="t" r="r" b="b"/>
              <a:pathLst>
                <a:path w="4125837" h="2821041">
                  <a:moveTo>
                    <a:pt x="0" y="0"/>
                  </a:moveTo>
                  <a:lnTo>
                    <a:pt x="4125837" y="0"/>
                  </a:lnTo>
                  <a:lnTo>
                    <a:pt x="4125837" y="2821041"/>
                  </a:lnTo>
                  <a:lnTo>
                    <a:pt x="0" y="282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8D46A8B-A831-8606-922D-68DB29660197}"/>
                </a:ext>
              </a:extLst>
            </p:cNvPr>
            <p:cNvGrpSpPr/>
            <p:nvPr/>
          </p:nvGrpSpPr>
          <p:grpSpPr>
            <a:xfrm>
              <a:off x="5873628" y="1840455"/>
              <a:ext cx="2923986" cy="3627036"/>
              <a:chOff x="2054430" y="1817275"/>
              <a:chExt cx="2923986" cy="362703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57F4AA0-B079-3C04-9A50-1E5D241B0BAA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8B634CD-F248-3191-16B5-31F901E8153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79C23A4-DA7D-3E8B-B0A8-5DB7F20049D5}"/>
                    </a:ext>
                  </a:extLst>
                </p:cNvPr>
                <p:cNvSpPr/>
                <p:nvPr/>
              </p:nvSpPr>
              <p:spPr>
                <a:xfrm>
                  <a:off x="2137589" y="5044477"/>
                  <a:ext cx="197201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shoes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25F5149-FCC8-2D63-62C6-3B66F56D2C14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29389DD-06C4-09A0-E506-E6FED7527115}"/>
              </a:ext>
            </a:extLst>
          </p:cNvPr>
          <p:cNvGrpSpPr/>
          <p:nvPr/>
        </p:nvGrpSpPr>
        <p:grpSpPr>
          <a:xfrm>
            <a:off x="9415015" y="1838703"/>
            <a:ext cx="2923986" cy="3627036"/>
            <a:chOff x="9415015" y="1838703"/>
            <a:chExt cx="2923986" cy="3627036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B4DB93A4-919D-F182-394E-046EBBF6D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9872839" y="2124365"/>
              <a:ext cx="2054190" cy="183850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E800015-E7E5-FF6B-91E9-A6D02417AD26}"/>
                </a:ext>
              </a:extLst>
            </p:cNvPr>
            <p:cNvGrpSpPr/>
            <p:nvPr/>
          </p:nvGrpSpPr>
          <p:grpSpPr>
            <a:xfrm>
              <a:off x="9415015" y="1838703"/>
              <a:ext cx="2923986" cy="3627036"/>
              <a:chOff x="2054430" y="1817275"/>
              <a:chExt cx="2923986" cy="362703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2C66E05-83D8-67C9-679C-9796FA2D35E8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6A66A8F-23C4-7485-4B7C-45955D493FC2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0040A36-2FCC-66C5-CEC3-F0730852A8B1}"/>
                    </a:ext>
                  </a:extLst>
                </p:cNvPr>
                <p:cNvSpPr/>
                <p:nvPr/>
              </p:nvSpPr>
              <p:spPr>
                <a:xfrm>
                  <a:off x="2055835" y="5044477"/>
                  <a:ext cx="213552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shorts</a:t>
                  </a: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00323DA-B3C0-F2DF-DC0F-D4DCD49D495B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CAE1188-CFC4-E0C4-AE49-5090BD9B403E}"/>
              </a:ext>
            </a:extLst>
          </p:cNvPr>
          <p:cNvGrpSpPr/>
          <p:nvPr/>
        </p:nvGrpSpPr>
        <p:grpSpPr>
          <a:xfrm>
            <a:off x="12974364" y="1838703"/>
            <a:ext cx="2923986" cy="3627036"/>
            <a:chOff x="12974364" y="1838703"/>
            <a:chExt cx="2923986" cy="3627036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97C82D15-7D35-AFF0-FF2B-FF40735A373A}"/>
                </a:ext>
              </a:extLst>
            </p:cNvPr>
            <p:cNvSpPr/>
            <p:nvPr/>
          </p:nvSpPr>
          <p:spPr>
            <a:xfrm>
              <a:off x="13549412" y="2354467"/>
              <a:ext cx="2053479" cy="1385765"/>
            </a:xfrm>
            <a:custGeom>
              <a:avLst/>
              <a:gdLst/>
              <a:ahLst/>
              <a:cxnLst/>
              <a:rect l="l" t="t" r="r" b="b"/>
              <a:pathLst>
                <a:path w="3379088" h="2647976">
                  <a:moveTo>
                    <a:pt x="0" y="0"/>
                  </a:moveTo>
                  <a:lnTo>
                    <a:pt x="3379088" y="0"/>
                  </a:lnTo>
                  <a:lnTo>
                    <a:pt x="3379088" y="2647976"/>
                  </a:lnTo>
                  <a:lnTo>
                    <a:pt x="0" y="2647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875F012-0EF3-097D-E148-ED0BAE4FEA19}"/>
                </a:ext>
              </a:extLst>
            </p:cNvPr>
            <p:cNvGrpSpPr/>
            <p:nvPr/>
          </p:nvGrpSpPr>
          <p:grpSpPr>
            <a:xfrm>
              <a:off x="12974364" y="1838703"/>
              <a:ext cx="2923986" cy="3627036"/>
              <a:chOff x="2054430" y="1817275"/>
              <a:chExt cx="2923986" cy="362703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7C74122-5661-75D4-6DE8-B92A74371071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C37B736-BE6E-D55F-B02E-27B0FD755551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CD94D0B-99C9-538B-C4F5-E16FF54B24B0}"/>
                    </a:ext>
                  </a:extLst>
                </p:cNvPr>
                <p:cNvSpPr/>
                <p:nvPr/>
              </p:nvSpPr>
              <p:spPr>
                <a:xfrm>
                  <a:off x="1849049" y="5044477"/>
                  <a:ext cx="2549096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teapot</a:t>
                  </a: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55FA18C-8B70-089A-7A87-ADF59E5E6C47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858B6A4-DAF5-A456-41AB-20CEFF5E532D}"/>
              </a:ext>
            </a:extLst>
          </p:cNvPr>
          <p:cNvGrpSpPr/>
          <p:nvPr/>
        </p:nvGrpSpPr>
        <p:grpSpPr>
          <a:xfrm>
            <a:off x="5877905" y="5741867"/>
            <a:ext cx="2923986" cy="3627036"/>
            <a:chOff x="5877905" y="5741867"/>
            <a:chExt cx="2923986" cy="3627036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CF364FE-10DA-A515-C8F1-A1A91EAA92DA}"/>
                </a:ext>
              </a:extLst>
            </p:cNvPr>
            <p:cNvSpPr/>
            <p:nvPr/>
          </p:nvSpPr>
          <p:spPr>
            <a:xfrm>
              <a:off x="6140288" y="6152609"/>
              <a:ext cx="2520795" cy="1595116"/>
            </a:xfrm>
            <a:custGeom>
              <a:avLst/>
              <a:gdLst/>
              <a:ahLst/>
              <a:cxnLst/>
              <a:rect l="l" t="t" r="r" b="b"/>
              <a:pathLst>
                <a:path w="6398159" h="3806905">
                  <a:moveTo>
                    <a:pt x="0" y="0"/>
                  </a:moveTo>
                  <a:lnTo>
                    <a:pt x="6398159" y="0"/>
                  </a:lnTo>
                  <a:lnTo>
                    <a:pt x="6398159" y="3806904"/>
                  </a:lnTo>
                  <a:lnTo>
                    <a:pt x="0" y="380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F684E02-8B98-6E98-8966-6FF9F614FCBE}"/>
                </a:ext>
              </a:extLst>
            </p:cNvPr>
            <p:cNvGrpSpPr/>
            <p:nvPr/>
          </p:nvGrpSpPr>
          <p:grpSpPr>
            <a:xfrm>
              <a:off x="5877905" y="5741867"/>
              <a:ext cx="2923986" cy="3627036"/>
              <a:chOff x="2054430" y="1817275"/>
              <a:chExt cx="2923986" cy="3627036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F0A710F-2A5F-5DAB-3F9C-36B247B04BD2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B086C778-41BD-076F-661B-879A72BD4BDC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979B6B8-1CC8-1F9E-F4F8-7F6EF5B15AD7}"/>
                    </a:ext>
                  </a:extLst>
                </p:cNvPr>
                <p:cNvSpPr/>
                <p:nvPr/>
              </p:nvSpPr>
              <p:spPr>
                <a:xfrm>
                  <a:off x="2317926" y="5044477"/>
                  <a:ext cx="1611339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tent</a:t>
                  </a:r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3AF1178-D870-B094-23EE-CB734C2069C5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5047133-05C1-5922-A429-53857E3BA9DE}"/>
              </a:ext>
            </a:extLst>
          </p:cNvPr>
          <p:cNvGrpSpPr/>
          <p:nvPr/>
        </p:nvGrpSpPr>
        <p:grpSpPr>
          <a:xfrm>
            <a:off x="9413520" y="5745381"/>
            <a:ext cx="2941071" cy="3627036"/>
            <a:chOff x="9413520" y="5745381"/>
            <a:chExt cx="2941071" cy="3627036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C651CB6-924E-E328-B92C-D03DC5280D50}"/>
                </a:ext>
              </a:extLst>
            </p:cNvPr>
            <p:cNvSpPr/>
            <p:nvPr/>
          </p:nvSpPr>
          <p:spPr>
            <a:xfrm>
              <a:off x="9986117" y="6150888"/>
              <a:ext cx="1942086" cy="1751569"/>
            </a:xfrm>
            <a:custGeom>
              <a:avLst/>
              <a:gdLst/>
              <a:ahLst/>
              <a:cxnLst/>
              <a:rect l="l" t="t" r="r" b="b"/>
              <a:pathLst>
                <a:path w="4322530" h="3436412">
                  <a:moveTo>
                    <a:pt x="0" y="0"/>
                  </a:moveTo>
                  <a:lnTo>
                    <a:pt x="4322531" y="0"/>
                  </a:lnTo>
                  <a:lnTo>
                    <a:pt x="4322531" y="3436411"/>
                  </a:lnTo>
                  <a:lnTo>
                    <a:pt x="0" y="3436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AE33501-3090-3793-05B5-F5575815DC8A}"/>
                </a:ext>
              </a:extLst>
            </p:cNvPr>
            <p:cNvGrpSpPr/>
            <p:nvPr/>
          </p:nvGrpSpPr>
          <p:grpSpPr>
            <a:xfrm>
              <a:off x="9413520" y="5745381"/>
              <a:ext cx="2941071" cy="3627036"/>
              <a:chOff x="2054430" y="1817275"/>
              <a:chExt cx="2941071" cy="362703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14D7769-A61E-DAEA-0655-3B7E5EFF7CCB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39576" cy="1212914"/>
                <a:chOff x="1639708" y="5044477"/>
                <a:chExt cx="2939576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568110C-71B7-D77D-AB30-5E4FF7A08116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EABDF63-74FD-8273-8B5B-5F63B157CC16}"/>
                    </a:ext>
                  </a:extLst>
                </p:cNvPr>
                <p:cNvSpPr/>
                <p:nvPr/>
              </p:nvSpPr>
              <p:spPr>
                <a:xfrm>
                  <a:off x="1667910" y="5044477"/>
                  <a:ext cx="291137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blanket</a:t>
                  </a:r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C023682-8605-A927-20DD-A1FFBD8D70D9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81" name="Track 081">
            <a:hlinkClick r:id="" action="ppaction://media"/>
            <a:extLst>
              <a:ext uri="{FF2B5EF4-FFF2-40B4-BE49-F238E27FC236}">
                <a16:creationId xmlns:a16="http://schemas.microsoft.com/office/drawing/2014/main" id="{CFC45D6D-A983-206D-33F6-C0CEB55BAA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897600" y="1162981"/>
            <a:ext cx="487363" cy="487363"/>
          </a:xfrm>
          <a:prstGeom prst="rect">
            <a:avLst/>
          </a:prstGeom>
        </p:spPr>
      </p:pic>
      <p:pic>
        <p:nvPicPr>
          <p:cNvPr id="82" name="Track 081">
            <a:hlinkClick r:id="" action="ppaction://media"/>
            <a:extLst>
              <a:ext uri="{FF2B5EF4-FFF2-40B4-BE49-F238E27FC236}">
                <a16:creationId xmlns:a16="http://schemas.microsoft.com/office/drawing/2014/main" id="{110939CF-7313-35BB-314A-1BA460B745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902395" y="1809527"/>
            <a:ext cx="487363" cy="487363"/>
          </a:xfrm>
          <a:prstGeom prst="rect">
            <a:avLst/>
          </a:prstGeom>
        </p:spPr>
      </p:pic>
      <p:pic>
        <p:nvPicPr>
          <p:cNvPr id="83" name="Track 081">
            <a:hlinkClick r:id="" action="ppaction://media"/>
            <a:extLst>
              <a:ext uri="{FF2B5EF4-FFF2-40B4-BE49-F238E27FC236}">
                <a16:creationId xmlns:a16="http://schemas.microsoft.com/office/drawing/2014/main" id="{4BF5AA0A-3B3F-5DF2-3D1A-F08558194C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870535" y="2670824"/>
            <a:ext cx="487363" cy="487363"/>
          </a:xfrm>
          <a:prstGeom prst="rect">
            <a:avLst/>
          </a:prstGeom>
        </p:spPr>
      </p:pic>
      <p:pic>
        <p:nvPicPr>
          <p:cNvPr id="8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6C7C3B46-2D2B-A3F6-6BDB-712A593312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916" end="3745.979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838796" y="3515626"/>
            <a:ext cx="487364" cy="487364"/>
          </a:xfrm>
          <a:prstGeom prst="rect">
            <a:avLst/>
          </a:prstGeom>
        </p:spPr>
      </p:pic>
      <p:pic>
        <p:nvPicPr>
          <p:cNvPr id="85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6ED53B10-F10D-E3FF-9950-1AF88BC80C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854" end="858.979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804043" y="5245055"/>
            <a:ext cx="620346" cy="620346"/>
          </a:xfrm>
          <a:prstGeom prst="rect">
            <a:avLst/>
          </a:prstGeom>
        </p:spPr>
      </p:pic>
      <p:pic>
        <p:nvPicPr>
          <p:cNvPr id="86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278E4217-AFC7-3418-CE8A-489FFDA861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308" end="6383.979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824025" y="4306941"/>
            <a:ext cx="620346" cy="620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3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3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45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47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1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96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77" y="3468630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03694" y="345462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9197" y="345462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57661" y="378179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49051" y="37325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98781" y="376779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1416147" y="3444208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1505732" y="37573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588B633-7166-6506-17A6-271FCEA380EA}"/>
              </a:ext>
            </a:extLst>
          </p:cNvPr>
          <p:cNvSpPr/>
          <p:nvPr/>
        </p:nvSpPr>
        <p:spPr>
          <a:xfrm>
            <a:off x="7778514" y="7085502"/>
            <a:ext cx="3325322" cy="2225949"/>
          </a:xfrm>
          <a:custGeom>
            <a:avLst/>
            <a:gdLst/>
            <a:ahLst/>
            <a:cxnLst/>
            <a:rect l="l" t="t" r="r" b="b"/>
            <a:pathLst>
              <a:path w="6398159" h="3806905">
                <a:moveTo>
                  <a:pt x="0" y="0"/>
                </a:moveTo>
                <a:lnTo>
                  <a:pt x="6398159" y="0"/>
                </a:lnTo>
                <a:lnTo>
                  <a:pt x="6398159" y="3806904"/>
                </a:lnTo>
                <a:lnTo>
                  <a:pt x="0" y="3806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06AFFEDE-A04D-A3E1-F5E5-ACA111DA3C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34130" y="4003264"/>
            <a:ext cx="1307787" cy="13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1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54514" y="3402503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44098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35488" y="366645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8521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p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26">
            <a:extLst>
              <a:ext uri="{FF2B5EF4-FFF2-40B4-BE49-F238E27FC236}">
                <a16:creationId xmlns:a16="http://schemas.microsoft.com/office/drawing/2014/main" id="{C83FC050-2696-4450-32A8-347EFF42BF12}"/>
              </a:ext>
            </a:extLst>
          </p:cNvPr>
          <p:cNvSpPr txBox="1"/>
          <p:nvPr/>
        </p:nvSpPr>
        <p:spPr>
          <a:xfrm>
            <a:off x="11438719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o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AEEB582-25AE-90FE-8D85-745FE87B1D7B}"/>
              </a:ext>
            </a:extLst>
          </p:cNvPr>
          <p:cNvSpPr/>
          <p:nvPr/>
        </p:nvSpPr>
        <p:spPr>
          <a:xfrm>
            <a:off x="7843943" y="6944229"/>
            <a:ext cx="3429149" cy="2408033"/>
          </a:xfrm>
          <a:custGeom>
            <a:avLst/>
            <a:gdLst/>
            <a:ahLst/>
            <a:cxnLst/>
            <a:rect l="l" t="t" r="r" b="b"/>
            <a:pathLst>
              <a:path w="3379088" h="2647976">
                <a:moveTo>
                  <a:pt x="0" y="0"/>
                </a:moveTo>
                <a:lnTo>
                  <a:pt x="3379088" y="0"/>
                </a:lnTo>
                <a:lnTo>
                  <a:pt x="3379088" y="2647976"/>
                </a:lnTo>
                <a:lnTo>
                  <a:pt x="0" y="2647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1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DA13DA4D-BE80-1BC0-5B43-7A924598E3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13971" y="3916145"/>
            <a:ext cx="1048376" cy="10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738615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26">
            <a:extLst>
              <a:ext uri="{FF2B5EF4-FFF2-40B4-BE49-F238E27FC236}">
                <a16:creationId xmlns:a16="http://schemas.microsoft.com/office/drawing/2014/main" id="{C83FC050-2696-4450-32A8-347EFF42BF12}"/>
              </a:ext>
            </a:extLst>
          </p:cNvPr>
          <p:cNvSpPr txBox="1"/>
          <p:nvPr/>
        </p:nvSpPr>
        <p:spPr>
          <a:xfrm>
            <a:off x="11438719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43D2CE67-B280-323E-91C2-1D0466A2F4DF}"/>
              </a:ext>
            </a:extLst>
          </p:cNvPr>
          <p:cNvSpPr/>
          <p:nvPr/>
        </p:nvSpPr>
        <p:spPr>
          <a:xfrm rot="21187563">
            <a:off x="7313919" y="6972619"/>
            <a:ext cx="2042446" cy="1793810"/>
          </a:xfrm>
          <a:custGeom>
            <a:avLst/>
            <a:gdLst/>
            <a:ahLst/>
            <a:cxnLst/>
            <a:rect l="l" t="t" r="r" b="b"/>
            <a:pathLst>
              <a:path w="2260146" h="2319179">
                <a:moveTo>
                  <a:pt x="0" y="0"/>
                </a:moveTo>
                <a:lnTo>
                  <a:pt x="2260146" y="0"/>
                </a:lnTo>
                <a:lnTo>
                  <a:pt x="2260146" y="2319179"/>
                </a:lnTo>
                <a:lnTo>
                  <a:pt x="0" y="23191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491FC32B-CED5-0D1A-4AF9-D7ACE47E8046}"/>
              </a:ext>
            </a:extLst>
          </p:cNvPr>
          <p:cNvSpPr/>
          <p:nvPr/>
        </p:nvSpPr>
        <p:spPr>
          <a:xfrm rot="454110">
            <a:off x="9761250" y="7496991"/>
            <a:ext cx="2018533" cy="1833086"/>
          </a:xfrm>
          <a:custGeom>
            <a:avLst/>
            <a:gdLst/>
            <a:ahLst/>
            <a:cxnLst/>
            <a:rect l="l" t="t" r="r" b="b"/>
            <a:pathLst>
              <a:path w="2233685" h="2369958">
                <a:moveTo>
                  <a:pt x="0" y="0"/>
                </a:moveTo>
                <a:lnTo>
                  <a:pt x="2233685" y="0"/>
                </a:lnTo>
                <a:lnTo>
                  <a:pt x="2233685" y="2369958"/>
                </a:lnTo>
                <a:lnTo>
                  <a:pt x="0" y="2369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Track 081">
            <a:hlinkClick r:id="" action="ppaction://media"/>
            <a:extLst>
              <a:ext uri="{FF2B5EF4-FFF2-40B4-BE49-F238E27FC236}">
                <a16:creationId xmlns:a16="http://schemas.microsoft.com/office/drawing/2014/main" id="{051463A1-CF94-F73F-23A3-501303E53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40945" y="3941768"/>
            <a:ext cx="1201732" cy="12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738615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26">
            <a:extLst>
              <a:ext uri="{FF2B5EF4-FFF2-40B4-BE49-F238E27FC236}">
                <a16:creationId xmlns:a16="http://schemas.microsoft.com/office/drawing/2014/main" id="{C83FC050-2696-4450-32A8-347EFF42BF12}"/>
              </a:ext>
            </a:extLst>
          </p:cNvPr>
          <p:cNvSpPr txBox="1"/>
          <p:nvPr/>
        </p:nvSpPr>
        <p:spPr>
          <a:xfrm>
            <a:off x="2585524" y="36675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496962" y="364094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72999AF-E310-7913-D1A5-6DC134E442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7887" r="23441"/>
          <a:stretch/>
        </p:blipFill>
        <p:spPr>
          <a:xfrm>
            <a:off x="6750742" y="7070163"/>
            <a:ext cx="2627253" cy="21561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AD3E9CC-025D-7A3E-5A36-D3A432AC14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441" b="47887"/>
          <a:stretch/>
        </p:blipFill>
        <p:spPr>
          <a:xfrm>
            <a:off x="9441175" y="7281623"/>
            <a:ext cx="2627253" cy="2156115"/>
          </a:xfrm>
          <a:prstGeom prst="rect">
            <a:avLst/>
          </a:prstGeom>
        </p:spPr>
      </p:pic>
      <p:pic>
        <p:nvPicPr>
          <p:cNvPr id="39" name="Track 081">
            <a:hlinkClick r:id="" action="ppaction://media"/>
            <a:extLst>
              <a:ext uri="{FF2B5EF4-FFF2-40B4-BE49-F238E27FC236}">
                <a16:creationId xmlns:a16="http://schemas.microsoft.com/office/drawing/2014/main" id="{AEDD8053-375C-473C-626A-2F5477DD5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24386" y="4166946"/>
            <a:ext cx="1443687" cy="14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4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" y="-297956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521929" y="3471529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01415" y="3471529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97460" y="3471529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02963" y="3471529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02963" y="37239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584539" y="374855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80584" y="387713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2414707" y="3471529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26">
            <a:extLst>
              <a:ext uri="{FF2B5EF4-FFF2-40B4-BE49-F238E27FC236}">
                <a16:creationId xmlns:a16="http://schemas.microsoft.com/office/drawing/2014/main" id="{C83FC050-2696-4450-32A8-347EFF42BF12}"/>
              </a:ext>
            </a:extLst>
          </p:cNvPr>
          <p:cNvSpPr txBox="1"/>
          <p:nvPr/>
        </p:nvSpPr>
        <p:spPr>
          <a:xfrm>
            <a:off x="8106778" y="3784695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o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2504291" y="37239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F312C9DC-FCEF-0EEA-0E0B-A055638158FD}"/>
              </a:ext>
            </a:extLst>
          </p:cNvPr>
          <p:cNvSpPr/>
          <p:nvPr/>
        </p:nvSpPr>
        <p:spPr>
          <a:xfrm>
            <a:off x="7997460" y="7030462"/>
            <a:ext cx="2996679" cy="2358751"/>
          </a:xfrm>
          <a:custGeom>
            <a:avLst/>
            <a:gdLst/>
            <a:ahLst/>
            <a:cxnLst/>
            <a:rect l="l" t="t" r="r" b="b"/>
            <a:pathLst>
              <a:path w="4125837" h="2821041">
                <a:moveTo>
                  <a:pt x="0" y="0"/>
                </a:moveTo>
                <a:lnTo>
                  <a:pt x="4125837" y="0"/>
                </a:lnTo>
                <a:lnTo>
                  <a:pt x="4125837" y="2821041"/>
                </a:lnTo>
                <a:lnTo>
                  <a:pt x="0" y="28210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5" name="Track 081">
            <a:hlinkClick r:id="" action="ppaction://media"/>
            <a:extLst>
              <a:ext uri="{FF2B5EF4-FFF2-40B4-BE49-F238E27FC236}">
                <a16:creationId xmlns:a16="http://schemas.microsoft.com/office/drawing/2014/main" id="{E98683A5-5118-7A51-2EF8-1590668C0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50403" y="4666145"/>
            <a:ext cx="1420590" cy="14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10F2A-EA5D-CB44-7771-DC083D4F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97484">
            <a:off x="-1008417" y="8494766"/>
            <a:ext cx="4724174" cy="3584467"/>
          </a:xfrm>
          <a:custGeom>
            <a:avLst/>
            <a:gdLst/>
            <a:ahLst/>
            <a:cxnLst/>
            <a:rect l="l" t="t" r="r" b="b"/>
            <a:pathLst>
              <a:path w="4724174" h="3584467">
                <a:moveTo>
                  <a:pt x="0" y="0"/>
                </a:moveTo>
                <a:lnTo>
                  <a:pt x="4724174" y="0"/>
                </a:lnTo>
                <a:lnTo>
                  <a:pt x="4724174" y="3584468"/>
                </a:lnTo>
                <a:lnTo>
                  <a:pt x="0" y="358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2711" y="-1608818"/>
            <a:ext cx="5769018" cy="5668061"/>
          </a:xfrm>
          <a:custGeom>
            <a:avLst/>
            <a:gdLst/>
            <a:ahLst/>
            <a:cxnLst/>
            <a:rect l="l" t="t" r="r" b="b"/>
            <a:pathLst>
              <a:path w="5769018" h="5668061">
                <a:moveTo>
                  <a:pt x="0" y="0"/>
                </a:moveTo>
                <a:lnTo>
                  <a:pt x="5769019" y="0"/>
                </a:lnTo>
                <a:lnTo>
                  <a:pt x="5769019" y="5668060"/>
                </a:lnTo>
                <a:lnTo>
                  <a:pt x="0" y="5668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53311">
            <a:off x="15627176" y="2265723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2000" y="2822479"/>
            <a:ext cx="1714734" cy="1376074"/>
          </a:xfrm>
          <a:custGeom>
            <a:avLst/>
            <a:gdLst/>
            <a:ahLst/>
            <a:cxnLst/>
            <a:rect l="l" t="t" r="r" b="b"/>
            <a:pathLst>
              <a:path w="1714734" h="1376074">
                <a:moveTo>
                  <a:pt x="0" y="0"/>
                </a:moveTo>
                <a:lnTo>
                  <a:pt x="1714734" y="0"/>
                </a:lnTo>
                <a:lnTo>
                  <a:pt x="1714734" y="1376074"/>
                </a:lnTo>
                <a:lnTo>
                  <a:pt x="0" y="137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5850" y="7909232"/>
            <a:ext cx="2007577" cy="2305015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5" y="0"/>
                </a:lnTo>
                <a:lnTo>
                  <a:pt x="2157455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2711" y="8291187"/>
            <a:ext cx="1830496" cy="1569651"/>
          </a:xfrm>
          <a:custGeom>
            <a:avLst/>
            <a:gdLst/>
            <a:ahLst/>
            <a:cxnLst/>
            <a:rect l="l" t="t" r="r" b="b"/>
            <a:pathLst>
              <a:path w="1830496" h="1569651">
                <a:moveTo>
                  <a:pt x="0" y="0"/>
                </a:moveTo>
                <a:lnTo>
                  <a:pt x="1830496" y="0"/>
                </a:lnTo>
                <a:lnTo>
                  <a:pt x="1830496" y="1569651"/>
                </a:lnTo>
                <a:lnTo>
                  <a:pt x="0" y="1569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83043" y="325983"/>
            <a:ext cx="2036596" cy="1848211"/>
          </a:xfrm>
          <a:custGeom>
            <a:avLst/>
            <a:gdLst/>
            <a:ahLst/>
            <a:cxnLst/>
            <a:rect l="l" t="t" r="r" b="b"/>
            <a:pathLst>
              <a:path w="2036596" h="1848211">
                <a:moveTo>
                  <a:pt x="0" y="0"/>
                </a:moveTo>
                <a:lnTo>
                  <a:pt x="2036596" y="0"/>
                </a:lnTo>
                <a:lnTo>
                  <a:pt x="2036596" y="1848211"/>
                </a:lnTo>
                <a:lnTo>
                  <a:pt x="0" y="184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26873">
            <a:off x="10378722" y="573380"/>
            <a:ext cx="1017232" cy="1735151"/>
          </a:xfrm>
          <a:custGeom>
            <a:avLst/>
            <a:gdLst/>
            <a:ahLst/>
            <a:cxnLst/>
            <a:rect l="l" t="t" r="r" b="b"/>
            <a:pathLst>
              <a:path w="1017232" h="1735151">
                <a:moveTo>
                  <a:pt x="0" y="0"/>
                </a:moveTo>
                <a:lnTo>
                  <a:pt x="1017232" y="0"/>
                </a:lnTo>
                <a:lnTo>
                  <a:pt x="1017232" y="1735150"/>
                </a:lnTo>
                <a:lnTo>
                  <a:pt x="0" y="1735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64087" y="2246947"/>
            <a:ext cx="14559826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Congenial Black" panose="02000503040000020004" pitchFamily="2" charset="0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0464" y="4415463"/>
            <a:ext cx="16807072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EEDBE5F-A671-16AB-5FE8-AB77C701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64262" y="9126235"/>
            <a:ext cx="24370552" cy="1671302"/>
            <a:chOff x="0" y="0"/>
            <a:chExt cx="6418582" cy="4401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684640" y="381901"/>
            <a:ext cx="2463091" cy="2346654"/>
          </a:xfrm>
          <a:custGeom>
            <a:avLst/>
            <a:gdLst/>
            <a:ahLst/>
            <a:cxnLst/>
            <a:rect l="l" t="t" r="r" b="b"/>
            <a:pathLst>
              <a:path w="2463091" h="2346654">
                <a:moveTo>
                  <a:pt x="0" y="0"/>
                </a:moveTo>
                <a:lnTo>
                  <a:pt x="2463091" y="0"/>
                </a:lnTo>
                <a:lnTo>
                  <a:pt x="2463091" y="2346654"/>
                </a:lnTo>
                <a:lnTo>
                  <a:pt x="0" y="2346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47" y="1239445"/>
            <a:ext cx="1753523" cy="1433097"/>
          </a:xfrm>
          <a:custGeom>
            <a:avLst/>
            <a:gdLst/>
            <a:ahLst/>
            <a:cxnLst/>
            <a:rect l="l" t="t" r="r" b="b"/>
            <a:pathLst>
              <a:path w="1124179" h="1124179">
                <a:moveTo>
                  <a:pt x="0" y="0"/>
                </a:moveTo>
                <a:lnTo>
                  <a:pt x="1124178" y="0"/>
                </a:lnTo>
                <a:lnTo>
                  <a:pt x="1124178" y="1124179"/>
                </a:lnTo>
                <a:lnTo>
                  <a:pt x="0" y="11241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54200" y="7844259"/>
            <a:ext cx="953265" cy="1137320"/>
          </a:xfrm>
          <a:custGeom>
            <a:avLst/>
            <a:gdLst/>
            <a:ahLst/>
            <a:cxnLst/>
            <a:rect l="l" t="t" r="r" b="b"/>
            <a:pathLst>
              <a:path w="878069" h="878069">
                <a:moveTo>
                  <a:pt x="0" y="0"/>
                </a:moveTo>
                <a:lnTo>
                  <a:pt x="878069" y="0"/>
                </a:lnTo>
                <a:lnTo>
                  <a:pt x="878069" y="878069"/>
                </a:lnTo>
                <a:lnTo>
                  <a:pt x="0" y="878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42389" y="871075"/>
            <a:ext cx="1299068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62"/>
              </a:lnSpc>
            </a:pPr>
            <a:r>
              <a:rPr lang="en-US" sz="13919" dirty="0">
                <a:solidFill>
                  <a:srgbClr val="295FBF"/>
                </a:solidFill>
                <a:latin typeface="Bakerie Heavy"/>
              </a:rPr>
              <a:t> </a:t>
            </a:r>
            <a:r>
              <a:rPr lang="en-US" sz="13919" dirty="0">
                <a:solidFill>
                  <a:srgbClr val="295FBF"/>
                </a:solidFill>
                <a:latin typeface="Eras Bold ITC" panose="020B0907030504020204" pitchFamily="34" charset="0"/>
              </a:rPr>
              <a:t>Secret Boxes</a:t>
            </a:r>
          </a:p>
        </p:txBody>
      </p:sp>
      <p:sp>
        <p:nvSpPr>
          <p:cNvPr id="15" name="Freeform 15">
            <a:hlinkClick r:id="rId11" action="ppaction://hlinksldjump"/>
          </p:cNvPr>
          <p:cNvSpPr/>
          <p:nvPr/>
        </p:nvSpPr>
        <p:spPr>
          <a:xfrm>
            <a:off x="16527492" y="6141447"/>
            <a:ext cx="1684412" cy="3885942"/>
          </a:xfrm>
          <a:custGeom>
            <a:avLst/>
            <a:gdLst/>
            <a:ahLst/>
            <a:cxnLst/>
            <a:rect l="l" t="t" r="r" b="b"/>
            <a:pathLst>
              <a:path w="4766671" h="9683709">
                <a:moveTo>
                  <a:pt x="0" y="0"/>
                </a:moveTo>
                <a:lnTo>
                  <a:pt x="4766671" y="0"/>
                </a:lnTo>
                <a:lnTo>
                  <a:pt x="4766671" y="9683709"/>
                </a:lnTo>
                <a:lnTo>
                  <a:pt x="0" y="96837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26506" y="6553662"/>
            <a:ext cx="2133740" cy="3372369"/>
          </a:xfrm>
          <a:custGeom>
            <a:avLst/>
            <a:gdLst/>
            <a:ahLst/>
            <a:cxnLst/>
            <a:rect l="l" t="t" r="r" b="b"/>
            <a:pathLst>
              <a:path w="3112234" h="4743969">
                <a:moveTo>
                  <a:pt x="3112234" y="0"/>
                </a:moveTo>
                <a:lnTo>
                  <a:pt x="0" y="0"/>
                </a:lnTo>
                <a:lnTo>
                  <a:pt x="0" y="4743969"/>
                </a:lnTo>
                <a:lnTo>
                  <a:pt x="3112234" y="4743969"/>
                </a:lnTo>
                <a:lnTo>
                  <a:pt x="311223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13445" y="2447108"/>
            <a:ext cx="2950720" cy="2962913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4737" y="2447108"/>
            <a:ext cx="2944623" cy="2962913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29932" y="2447108"/>
            <a:ext cx="2944623" cy="2969009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13445" y="5603491"/>
            <a:ext cx="2950720" cy="2969009"/>
          </a:xfrm>
          <a:prstGeom prst="rect">
            <a:avLst/>
          </a:prstGeom>
        </p:spPr>
      </p:pic>
      <p:pic>
        <p:nvPicPr>
          <p:cNvPr id="28" name="Picture 2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74737" y="5609587"/>
            <a:ext cx="2944623" cy="2962913"/>
          </a:xfrm>
          <a:prstGeom prst="rect">
            <a:avLst/>
          </a:prstGeom>
        </p:spPr>
      </p:pic>
      <p:pic>
        <p:nvPicPr>
          <p:cNvPr id="30" name="Picture 29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829932" y="5609587"/>
            <a:ext cx="294462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28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7BD7C-6B99-D4EE-EA72-249F43F56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46323" y="8958519"/>
            <a:ext cx="2516097" cy="1577454"/>
          </a:xfrm>
          <a:custGeom>
            <a:avLst/>
            <a:gdLst/>
            <a:ahLst/>
            <a:cxnLst/>
            <a:rect l="l" t="t" r="r" b="b"/>
            <a:pathLst>
              <a:path w="4090593" h="2937790">
                <a:moveTo>
                  <a:pt x="0" y="0"/>
                </a:moveTo>
                <a:lnTo>
                  <a:pt x="4090594" y="0"/>
                </a:lnTo>
                <a:lnTo>
                  <a:pt x="4090594" y="2937790"/>
                </a:lnTo>
                <a:lnTo>
                  <a:pt x="0" y="2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62200" y="-551350"/>
            <a:ext cx="24370552" cy="2094251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658631" y="1049199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0" y="0"/>
                </a:moveTo>
                <a:lnTo>
                  <a:pt x="3374662" y="0"/>
                </a:lnTo>
                <a:lnTo>
                  <a:pt x="3374662" y="915862"/>
                </a:lnTo>
                <a:lnTo>
                  <a:pt x="0" y="915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5711" y="548246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E8CE820-B7BE-6F56-9EFF-41C3259C1594}"/>
              </a:ext>
            </a:extLst>
          </p:cNvPr>
          <p:cNvSpPr txBox="1"/>
          <p:nvPr/>
        </p:nvSpPr>
        <p:spPr>
          <a:xfrm>
            <a:off x="3267283" y="236287"/>
            <a:ext cx="12572503" cy="1175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chemeClr val="bg1"/>
                </a:solidFill>
                <a:latin typeface=".VnVogue" panose="020B7200000000000000" pitchFamily="34" charset="0"/>
              </a:rPr>
              <a:t>Look and choose A, B or C.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8E512-235C-52AE-B384-D22FB013DE8F}"/>
              </a:ext>
            </a:extLst>
          </p:cNvPr>
          <p:cNvGrpSpPr/>
          <p:nvPr/>
        </p:nvGrpSpPr>
        <p:grpSpPr>
          <a:xfrm>
            <a:off x="8557604" y="4190704"/>
            <a:ext cx="7992099" cy="1940625"/>
            <a:chOff x="8985939" y="4173187"/>
            <a:chExt cx="7992099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58D7A757-CE7E-F033-D0D5-784EDC88B536}"/>
                </a:ext>
              </a:extLst>
            </p:cNvPr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  <a:grpFill/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E5615C4-8102-04E6-3D83-4B2CE5750F19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4D7C65E-9532-0A9C-932C-0D597B32062C}"/>
                </a:ext>
              </a:extLst>
            </p:cNvPr>
            <p:cNvSpPr/>
            <p:nvPr/>
          </p:nvSpPr>
          <p:spPr>
            <a:xfrm>
              <a:off x="8985939" y="4500466"/>
              <a:ext cx="1483941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7CCAD71F-614C-63D8-8F2C-72980B6AA465}"/>
                </a:ext>
              </a:extLst>
            </p:cNvPr>
            <p:cNvSpPr txBox="1"/>
            <p:nvPr/>
          </p:nvSpPr>
          <p:spPr>
            <a:xfrm>
              <a:off x="9355690" y="4893346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FC36EE8D-998D-4D83-96BA-90BE77B0F1C8}"/>
                </a:ext>
              </a:extLst>
            </p:cNvPr>
            <p:cNvSpPr txBox="1"/>
            <p:nvPr/>
          </p:nvSpPr>
          <p:spPr>
            <a:xfrm>
              <a:off x="11471905" y="4630304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shirts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22DF-26FF-2363-28CD-34E649E8AA8B}"/>
              </a:ext>
            </a:extLst>
          </p:cNvPr>
          <p:cNvGrpSpPr/>
          <p:nvPr/>
        </p:nvGrpSpPr>
        <p:grpSpPr>
          <a:xfrm>
            <a:off x="8586649" y="6391549"/>
            <a:ext cx="7935500" cy="1940625"/>
            <a:chOff x="9042538" y="7015983"/>
            <a:chExt cx="7935500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B58A4189-4BC6-35FC-E06B-05AB2512FBC8}"/>
                </a:ext>
              </a:extLst>
            </p:cNvPr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1B1772A0-061F-A30C-5E2E-26162BA8C22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18243579-B1D2-13C4-8F8F-4982114975C7}"/>
                </a:ext>
              </a:extLst>
            </p:cNvPr>
            <p:cNvSpPr/>
            <p:nvPr/>
          </p:nvSpPr>
          <p:spPr>
            <a:xfrm>
              <a:off x="9042538" y="7315680"/>
              <a:ext cx="1438753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BC1E1282-5338-A231-FDAF-811525669DF2}"/>
                </a:ext>
              </a:extLst>
            </p:cNvPr>
            <p:cNvSpPr txBox="1"/>
            <p:nvPr/>
          </p:nvSpPr>
          <p:spPr>
            <a:xfrm>
              <a:off x="9316036" y="7722633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93878DC-FBC0-E36A-6FAA-0F1282C835E6}"/>
                </a:ext>
              </a:extLst>
            </p:cNvPr>
            <p:cNvSpPr txBox="1"/>
            <p:nvPr/>
          </p:nvSpPr>
          <p:spPr>
            <a:xfrm>
              <a:off x="11132104" y="7380189"/>
              <a:ext cx="4752923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shoes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D4C1DA-290D-C382-9ECD-365A6FAD0FD3}"/>
              </a:ext>
            </a:extLst>
          </p:cNvPr>
          <p:cNvGrpSpPr/>
          <p:nvPr/>
        </p:nvGrpSpPr>
        <p:grpSpPr>
          <a:xfrm>
            <a:off x="8518895" y="1975529"/>
            <a:ext cx="8003254" cy="1940625"/>
            <a:chOff x="8974784" y="1330392"/>
            <a:chExt cx="8003254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B37CFA5C-E9E0-78CE-181F-D94741791D94}"/>
                </a:ext>
              </a:extLst>
            </p:cNvPr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  <a:grpFill/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BADCC23F-E33D-EDFB-341A-A1BA0BBD1CF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659EAEDF-92D5-A45B-12BC-9A8341A347E2}"/>
                </a:ext>
              </a:extLst>
            </p:cNvPr>
            <p:cNvGrpSpPr/>
            <p:nvPr/>
          </p:nvGrpSpPr>
          <p:grpSpPr>
            <a:xfrm>
              <a:off x="8974784" y="1657931"/>
              <a:ext cx="1964446" cy="1340665"/>
              <a:chOff x="-294679" y="-69728"/>
              <a:chExt cx="1455146" cy="993085"/>
            </a:xfrm>
            <a:grpFill/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A860C5B1-E2D2-74C7-1817-81260E620F68}"/>
                  </a:ext>
                </a:extLst>
              </p:cNvPr>
              <p:cNvSpPr/>
              <p:nvPr/>
            </p:nvSpPr>
            <p:spPr>
              <a:xfrm>
                <a:off x="-294679" y="-69728"/>
                <a:ext cx="1095396" cy="9930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F80E1791-DFC5-610D-F2FB-F1FDA466FA54}"/>
                  </a:ext>
                </a:extLst>
              </p:cNvPr>
              <p:cNvSpPr txBox="1"/>
              <p:nvPr/>
            </p:nvSpPr>
            <p:spPr>
              <a:xfrm>
                <a:off x="500067" y="117961"/>
                <a:ext cx="660400" cy="708025"/>
              </a:xfrm>
              <a:prstGeom prst="rect">
                <a:avLst/>
              </a:prstGeom>
              <a:noFill/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1ADE05BD-354F-572B-F135-82A2960D9E89}"/>
                </a:ext>
              </a:extLst>
            </p:cNvPr>
            <p:cNvSpPr txBox="1"/>
            <p:nvPr/>
          </p:nvSpPr>
          <p:spPr>
            <a:xfrm>
              <a:off x="9336907" y="2059105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0771EAE3-7A41-E2A8-D4D2-56A88AF8815E}"/>
                </a:ext>
              </a:extLst>
            </p:cNvPr>
            <p:cNvSpPr txBox="1"/>
            <p:nvPr/>
          </p:nvSpPr>
          <p:spPr>
            <a:xfrm>
              <a:off x="11561124" y="1770418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shorts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67D83-D282-040C-2251-1CDDFE1BAE41}"/>
              </a:ext>
            </a:extLst>
          </p:cNvPr>
          <p:cNvGrpSpPr/>
          <p:nvPr/>
        </p:nvGrpSpPr>
        <p:grpSpPr>
          <a:xfrm>
            <a:off x="8572189" y="4207452"/>
            <a:ext cx="7977514" cy="1940625"/>
            <a:chOff x="8970505" y="1310384"/>
            <a:chExt cx="7950308" cy="1940625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82C88C7D-CBB3-B4E8-FC3F-9FC40B7EF184}"/>
                </a:ext>
              </a:extLst>
            </p:cNvPr>
            <p:cNvGrpSpPr/>
            <p:nvPr/>
          </p:nvGrpSpPr>
          <p:grpSpPr>
            <a:xfrm>
              <a:off x="9981869" y="1310384"/>
              <a:ext cx="6938944" cy="1940625"/>
              <a:chOff x="-27114" y="-9480"/>
              <a:chExt cx="3287792" cy="919502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29E01551-4AC8-0B2A-2B3E-19E6DA0A01CA}"/>
                  </a:ext>
                </a:extLst>
              </p:cNvPr>
              <p:cNvSpPr/>
              <p:nvPr/>
            </p:nvSpPr>
            <p:spPr>
              <a:xfrm>
                <a:off x="-27114" y="-948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9">
              <a:extLst>
                <a:ext uri="{FF2B5EF4-FFF2-40B4-BE49-F238E27FC236}">
                  <a16:creationId xmlns:a16="http://schemas.microsoft.com/office/drawing/2014/main" id="{BE8CCE5E-976C-E454-199A-0275A45A758C}"/>
                </a:ext>
              </a:extLst>
            </p:cNvPr>
            <p:cNvGrpSpPr/>
            <p:nvPr/>
          </p:nvGrpSpPr>
          <p:grpSpPr>
            <a:xfrm>
              <a:off x="8970505" y="1583066"/>
              <a:ext cx="1423379" cy="1373639"/>
              <a:chOff x="-297848" y="-125184"/>
              <a:chExt cx="1054355" cy="1017511"/>
            </a:xfrm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23A36EA-A7CB-D6B4-BD73-CCD470497872}"/>
                  </a:ext>
                </a:extLst>
              </p:cNvPr>
              <p:cNvSpPr/>
              <p:nvPr/>
            </p:nvSpPr>
            <p:spPr>
              <a:xfrm>
                <a:off x="-297848" y="-125184"/>
                <a:ext cx="1054355" cy="101751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57AB4A1B-1CDA-561F-78EF-B04705C78AF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0355FA7C-09E4-B93F-2541-ED6F1B6EC7C7}"/>
                </a:ext>
              </a:extLst>
            </p:cNvPr>
            <p:cNvSpPr txBox="1"/>
            <p:nvPr/>
          </p:nvSpPr>
          <p:spPr>
            <a:xfrm>
              <a:off x="9239655" y="2001917"/>
              <a:ext cx="455921" cy="80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rgbClr val="008000"/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6C52D85D-99ED-7ABB-C6D0-1B80CF312753}"/>
                </a:ext>
              </a:extLst>
            </p:cNvPr>
            <p:cNvSpPr txBox="1"/>
            <p:nvPr/>
          </p:nvSpPr>
          <p:spPr>
            <a:xfrm>
              <a:off x="11152318" y="1680965"/>
              <a:ext cx="4396077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shirts</a:t>
              </a:r>
            </a:p>
          </p:txBody>
        </p:sp>
      </p:grpSp>
      <p:sp>
        <p:nvSpPr>
          <p:cNvPr id="56" name="Freeform 17">
            <a:extLst>
              <a:ext uri="{FF2B5EF4-FFF2-40B4-BE49-F238E27FC236}">
                <a16:creationId xmlns:a16="http://schemas.microsoft.com/office/drawing/2014/main" id="{BAE27817-AA5B-BF89-E36D-CD3013D981AF}"/>
              </a:ext>
            </a:extLst>
          </p:cNvPr>
          <p:cNvSpPr/>
          <p:nvPr/>
        </p:nvSpPr>
        <p:spPr>
          <a:xfrm>
            <a:off x="8715547" y="940998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C5E4440-F827-CC57-5B31-6A64DC70948B}"/>
              </a:ext>
            </a:extLst>
          </p:cNvPr>
          <p:cNvSpPr/>
          <p:nvPr/>
        </p:nvSpPr>
        <p:spPr>
          <a:xfrm>
            <a:off x="17311033" y="1600593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EC4707-7174-9242-3360-02E25E5D4E6B}"/>
              </a:ext>
            </a:extLst>
          </p:cNvPr>
          <p:cNvGrpSpPr/>
          <p:nvPr/>
        </p:nvGrpSpPr>
        <p:grpSpPr>
          <a:xfrm>
            <a:off x="1188467" y="2451533"/>
            <a:ext cx="6220514" cy="6417534"/>
            <a:chOff x="1188467" y="2451533"/>
            <a:chExt cx="6220514" cy="64175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9EED1B-C77A-2F5F-A7A7-B957DB99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188467" y="2451533"/>
              <a:ext cx="6220514" cy="6417534"/>
            </a:xfrm>
            <a:prstGeom prst="rect">
              <a:avLst/>
            </a:prstGeom>
          </p:spPr>
        </p:pic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35B8DF3-A2A1-CCA9-2497-5C5D531B73DD}"/>
                </a:ext>
              </a:extLst>
            </p:cNvPr>
            <p:cNvSpPr/>
            <p:nvPr/>
          </p:nvSpPr>
          <p:spPr>
            <a:xfrm rot="21187563">
              <a:off x="1624538" y="3313402"/>
              <a:ext cx="3125114" cy="2409163"/>
            </a:xfrm>
            <a:custGeom>
              <a:avLst/>
              <a:gdLst/>
              <a:ahLst/>
              <a:cxnLst/>
              <a:rect l="l" t="t" r="r" b="b"/>
              <a:pathLst>
                <a:path w="2260146" h="2319179">
                  <a:moveTo>
                    <a:pt x="0" y="0"/>
                  </a:moveTo>
                  <a:lnTo>
                    <a:pt x="2260146" y="0"/>
                  </a:lnTo>
                  <a:lnTo>
                    <a:pt x="2260146" y="2319179"/>
                  </a:lnTo>
                  <a:lnTo>
                    <a:pt x="0" y="231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84F6E54-F90B-51A9-C87F-BDF89E5A6053}"/>
                </a:ext>
              </a:extLst>
            </p:cNvPr>
            <p:cNvSpPr/>
            <p:nvPr/>
          </p:nvSpPr>
          <p:spPr>
            <a:xfrm rot="454110">
              <a:off x="4046868" y="4383377"/>
              <a:ext cx="3088526" cy="2461912"/>
            </a:xfrm>
            <a:custGeom>
              <a:avLst/>
              <a:gdLst/>
              <a:ahLst/>
              <a:cxnLst/>
              <a:rect l="l" t="t" r="r" b="b"/>
              <a:pathLst>
                <a:path w="2233685" h="2369958">
                  <a:moveTo>
                    <a:pt x="0" y="0"/>
                  </a:moveTo>
                  <a:lnTo>
                    <a:pt x="2233685" y="0"/>
                  </a:lnTo>
                  <a:lnTo>
                    <a:pt x="2233685" y="2369958"/>
                  </a:lnTo>
                  <a:lnTo>
                    <a:pt x="0" y="2369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Track 081">
            <a:hlinkClick r:id="" action="ppaction://media"/>
            <a:extLst>
              <a:ext uri="{FF2B5EF4-FFF2-40B4-BE49-F238E27FC236}">
                <a16:creationId xmlns:a16="http://schemas.microsoft.com/office/drawing/2014/main" id="{868F167F-5665-CC48-6F24-442C412039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704217" y="3964061"/>
            <a:ext cx="1600279" cy="1600279"/>
          </a:xfrm>
          <a:prstGeom prst="rect">
            <a:avLst/>
          </a:prstGeom>
        </p:spPr>
      </p:pic>
      <p:sp>
        <p:nvSpPr>
          <p:cNvPr id="21" name="Freeform 5">
            <a:hlinkClick r:id="rId22" action="ppaction://hlinksldjump"/>
            <a:extLst>
              <a:ext uri="{FF2B5EF4-FFF2-40B4-BE49-F238E27FC236}">
                <a16:creationId xmlns:a16="http://schemas.microsoft.com/office/drawing/2014/main" id="{532E8363-1FCE-8DC2-86E5-37F3E347DBAF}"/>
              </a:ext>
            </a:extLst>
          </p:cNvPr>
          <p:cNvSpPr/>
          <p:nvPr/>
        </p:nvSpPr>
        <p:spPr>
          <a:xfrm>
            <a:off x="15998169" y="8192846"/>
            <a:ext cx="3000987" cy="2968015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7BD7C-6B99-D4EE-EA72-249F43F56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46323" y="8958519"/>
            <a:ext cx="2516097" cy="1577454"/>
          </a:xfrm>
          <a:custGeom>
            <a:avLst/>
            <a:gdLst/>
            <a:ahLst/>
            <a:cxnLst/>
            <a:rect l="l" t="t" r="r" b="b"/>
            <a:pathLst>
              <a:path w="4090593" h="2937790">
                <a:moveTo>
                  <a:pt x="0" y="0"/>
                </a:moveTo>
                <a:lnTo>
                  <a:pt x="4090594" y="0"/>
                </a:lnTo>
                <a:lnTo>
                  <a:pt x="4090594" y="2937790"/>
                </a:lnTo>
                <a:lnTo>
                  <a:pt x="0" y="2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62200" y="-551350"/>
            <a:ext cx="24370552" cy="2094251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658631" y="1049199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0" y="0"/>
                </a:moveTo>
                <a:lnTo>
                  <a:pt x="3374662" y="0"/>
                </a:lnTo>
                <a:lnTo>
                  <a:pt x="3374662" y="915862"/>
                </a:lnTo>
                <a:lnTo>
                  <a:pt x="0" y="915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5711" y="548246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E8CE820-B7BE-6F56-9EFF-41C3259C1594}"/>
              </a:ext>
            </a:extLst>
          </p:cNvPr>
          <p:cNvSpPr txBox="1"/>
          <p:nvPr/>
        </p:nvSpPr>
        <p:spPr>
          <a:xfrm>
            <a:off x="3267283" y="236287"/>
            <a:ext cx="12572503" cy="1175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chemeClr val="bg1"/>
                </a:solidFill>
                <a:latin typeface=".VnVogue" panose="020B7200000000000000" pitchFamily="34" charset="0"/>
              </a:rPr>
              <a:t>Look and choose A, B or C.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8E512-235C-52AE-B384-D22FB013DE8F}"/>
              </a:ext>
            </a:extLst>
          </p:cNvPr>
          <p:cNvGrpSpPr/>
          <p:nvPr/>
        </p:nvGrpSpPr>
        <p:grpSpPr>
          <a:xfrm>
            <a:off x="8557604" y="4190704"/>
            <a:ext cx="7992099" cy="1940625"/>
            <a:chOff x="8985939" y="4173187"/>
            <a:chExt cx="7992099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58D7A757-CE7E-F033-D0D5-784EDC88B536}"/>
                </a:ext>
              </a:extLst>
            </p:cNvPr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  <a:grpFill/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E5615C4-8102-04E6-3D83-4B2CE5750F19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4D7C65E-9532-0A9C-932C-0D597B32062C}"/>
                </a:ext>
              </a:extLst>
            </p:cNvPr>
            <p:cNvSpPr/>
            <p:nvPr/>
          </p:nvSpPr>
          <p:spPr>
            <a:xfrm>
              <a:off x="8985939" y="4500466"/>
              <a:ext cx="1483941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7CCAD71F-614C-63D8-8F2C-72980B6AA465}"/>
                </a:ext>
              </a:extLst>
            </p:cNvPr>
            <p:cNvSpPr txBox="1"/>
            <p:nvPr/>
          </p:nvSpPr>
          <p:spPr>
            <a:xfrm>
              <a:off x="9355690" y="4893346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FC36EE8D-998D-4D83-96BA-90BE77B0F1C8}"/>
                </a:ext>
              </a:extLst>
            </p:cNvPr>
            <p:cNvSpPr txBox="1"/>
            <p:nvPr/>
          </p:nvSpPr>
          <p:spPr>
            <a:xfrm>
              <a:off x="11471905" y="4630304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teapot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22DF-26FF-2363-28CD-34E649E8AA8B}"/>
              </a:ext>
            </a:extLst>
          </p:cNvPr>
          <p:cNvGrpSpPr/>
          <p:nvPr/>
        </p:nvGrpSpPr>
        <p:grpSpPr>
          <a:xfrm>
            <a:off x="8586649" y="6391549"/>
            <a:ext cx="7935500" cy="1940625"/>
            <a:chOff x="9042538" y="7015983"/>
            <a:chExt cx="7935500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B58A4189-4BC6-35FC-E06B-05AB2512FBC8}"/>
                </a:ext>
              </a:extLst>
            </p:cNvPr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1B1772A0-061F-A30C-5E2E-26162BA8C22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18243579-B1D2-13C4-8F8F-4982114975C7}"/>
                </a:ext>
              </a:extLst>
            </p:cNvPr>
            <p:cNvSpPr/>
            <p:nvPr/>
          </p:nvSpPr>
          <p:spPr>
            <a:xfrm>
              <a:off x="9042538" y="7315680"/>
              <a:ext cx="1438753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BC1E1282-5338-A231-FDAF-811525669DF2}"/>
                </a:ext>
              </a:extLst>
            </p:cNvPr>
            <p:cNvSpPr txBox="1"/>
            <p:nvPr/>
          </p:nvSpPr>
          <p:spPr>
            <a:xfrm>
              <a:off x="9316036" y="7722633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93878DC-FBC0-E36A-6FAA-0F1282C835E6}"/>
                </a:ext>
              </a:extLst>
            </p:cNvPr>
            <p:cNvSpPr txBox="1"/>
            <p:nvPr/>
          </p:nvSpPr>
          <p:spPr>
            <a:xfrm>
              <a:off x="11132104" y="7380189"/>
              <a:ext cx="4752923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blanket</a:t>
              </a:r>
            </a:p>
          </p:txBody>
        </p:sp>
      </p:grpSp>
      <p:sp>
        <p:nvSpPr>
          <p:cNvPr id="5" name="Freeform 5">
            <a:hlinkClick r:id="rId15" action="ppaction://hlinksldjump"/>
          </p:cNvPr>
          <p:cNvSpPr/>
          <p:nvPr/>
        </p:nvSpPr>
        <p:spPr>
          <a:xfrm>
            <a:off x="15998169" y="8192846"/>
            <a:ext cx="3000987" cy="2968015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D4C1DA-290D-C382-9ECD-365A6FAD0FD3}"/>
              </a:ext>
            </a:extLst>
          </p:cNvPr>
          <p:cNvGrpSpPr/>
          <p:nvPr/>
        </p:nvGrpSpPr>
        <p:grpSpPr>
          <a:xfrm>
            <a:off x="8518895" y="1975529"/>
            <a:ext cx="8003254" cy="1940625"/>
            <a:chOff x="8974784" y="1330392"/>
            <a:chExt cx="8003254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B37CFA5C-E9E0-78CE-181F-D94741791D94}"/>
                </a:ext>
              </a:extLst>
            </p:cNvPr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  <a:grpFill/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BADCC23F-E33D-EDFB-341A-A1BA0BBD1CF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659EAEDF-92D5-A45B-12BC-9A8341A347E2}"/>
                </a:ext>
              </a:extLst>
            </p:cNvPr>
            <p:cNvGrpSpPr/>
            <p:nvPr/>
          </p:nvGrpSpPr>
          <p:grpSpPr>
            <a:xfrm>
              <a:off x="8974784" y="1657931"/>
              <a:ext cx="1964446" cy="1340665"/>
              <a:chOff x="-294679" y="-69728"/>
              <a:chExt cx="1455146" cy="993085"/>
            </a:xfrm>
            <a:grpFill/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A860C5B1-E2D2-74C7-1817-81260E620F68}"/>
                  </a:ext>
                </a:extLst>
              </p:cNvPr>
              <p:cNvSpPr/>
              <p:nvPr/>
            </p:nvSpPr>
            <p:spPr>
              <a:xfrm>
                <a:off x="-294679" y="-69728"/>
                <a:ext cx="1095396" cy="9930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F80E1791-DFC5-610D-F2FB-F1FDA466FA54}"/>
                  </a:ext>
                </a:extLst>
              </p:cNvPr>
              <p:cNvSpPr txBox="1"/>
              <p:nvPr/>
            </p:nvSpPr>
            <p:spPr>
              <a:xfrm>
                <a:off x="500067" y="117961"/>
                <a:ext cx="660400" cy="708025"/>
              </a:xfrm>
              <a:prstGeom prst="rect">
                <a:avLst/>
              </a:prstGeom>
              <a:noFill/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1ADE05BD-354F-572B-F135-82A2960D9E89}"/>
                </a:ext>
              </a:extLst>
            </p:cNvPr>
            <p:cNvSpPr txBox="1"/>
            <p:nvPr/>
          </p:nvSpPr>
          <p:spPr>
            <a:xfrm>
              <a:off x="9336907" y="2059105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0771EAE3-7A41-E2A8-D4D2-56A88AF8815E}"/>
                </a:ext>
              </a:extLst>
            </p:cNvPr>
            <p:cNvSpPr txBox="1"/>
            <p:nvPr/>
          </p:nvSpPr>
          <p:spPr>
            <a:xfrm>
              <a:off x="11561124" y="1770418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67D83-D282-040C-2251-1CDDFE1BAE41}"/>
              </a:ext>
            </a:extLst>
          </p:cNvPr>
          <p:cNvGrpSpPr/>
          <p:nvPr/>
        </p:nvGrpSpPr>
        <p:grpSpPr>
          <a:xfrm>
            <a:off x="8565642" y="6391549"/>
            <a:ext cx="7977514" cy="1940625"/>
            <a:chOff x="8970505" y="1310384"/>
            <a:chExt cx="7950308" cy="1940625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82C88C7D-CBB3-B4E8-FC3F-9FC40B7EF184}"/>
                </a:ext>
              </a:extLst>
            </p:cNvPr>
            <p:cNvGrpSpPr/>
            <p:nvPr/>
          </p:nvGrpSpPr>
          <p:grpSpPr>
            <a:xfrm>
              <a:off x="9981869" y="1310384"/>
              <a:ext cx="6938944" cy="1940625"/>
              <a:chOff x="-27114" y="-9480"/>
              <a:chExt cx="3287792" cy="919502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29E01551-4AC8-0B2A-2B3E-19E6DA0A01CA}"/>
                  </a:ext>
                </a:extLst>
              </p:cNvPr>
              <p:cNvSpPr/>
              <p:nvPr/>
            </p:nvSpPr>
            <p:spPr>
              <a:xfrm>
                <a:off x="-27114" y="-948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9">
              <a:extLst>
                <a:ext uri="{FF2B5EF4-FFF2-40B4-BE49-F238E27FC236}">
                  <a16:creationId xmlns:a16="http://schemas.microsoft.com/office/drawing/2014/main" id="{BE8CCE5E-976C-E454-199A-0275A45A758C}"/>
                </a:ext>
              </a:extLst>
            </p:cNvPr>
            <p:cNvGrpSpPr/>
            <p:nvPr/>
          </p:nvGrpSpPr>
          <p:grpSpPr>
            <a:xfrm>
              <a:off x="8970505" y="1583066"/>
              <a:ext cx="1423379" cy="1373639"/>
              <a:chOff x="-297848" y="-125184"/>
              <a:chExt cx="1054355" cy="1017511"/>
            </a:xfrm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23A36EA-A7CB-D6B4-BD73-CCD470497872}"/>
                  </a:ext>
                </a:extLst>
              </p:cNvPr>
              <p:cNvSpPr/>
              <p:nvPr/>
            </p:nvSpPr>
            <p:spPr>
              <a:xfrm>
                <a:off x="-297848" y="-125184"/>
                <a:ext cx="1054355" cy="101751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57AB4A1B-1CDA-561F-78EF-B04705C78AF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0355FA7C-09E4-B93F-2541-ED6F1B6EC7C7}"/>
                </a:ext>
              </a:extLst>
            </p:cNvPr>
            <p:cNvSpPr txBox="1"/>
            <p:nvPr/>
          </p:nvSpPr>
          <p:spPr>
            <a:xfrm>
              <a:off x="9239655" y="2001917"/>
              <a:ext cx="455921" cy="80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rgbClr val="008000"/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6C52D85D-99ED-7ABB-C6D0-1B80CF312753}"/>
                </a:ext>
              </a:extLst>
            </p:cNvPr>
            <p:cNvSpPr txBox="1"/>
            <p:nvPr/>
          </p:nvSpPr>
          <p:spPr>
            <a:xfrm>
              <a:off x="11152318" y="1680965"/>
              <a:ext cx="4396077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blanket</a:t>
              </a:r>
            </a:p>
          </p:txBody>
        </p:sp>
      </p:grpSp>
      <p:sp>
        <p:nvSpPr>
          <p:cNvPr id="56" name="Freeform 17">
            <a:extLst>
              <a:ext uri="{FF2B5EF4-FFF2-40B4-BE49-F238E27FC236}">
                <a16:creationId xmlns:a16="http://schemas.microsoft.com/office/drawing/2014/main" id="{BAE27817-AA5B-BF89-E36D-CD3013D981AF}"/>
              </a:ext>
            </a:extLst>
          </p:cNvPr>
          <p:cNvSpPr/>
          <p:nvPr/>
        </p:nvSpPr>
        <p:spPr>
          <a:xfrm>
            <a:off x="8715547" y="940998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C5E4440-F827-CC57-5B31-6A64DC70948B}"/>
              </a:ext>
            </a:extLst>
          </p:cNvPr>
          <p:cNvSpPr/>
          <p:nvPr/>
        </p:nvSpPr>
        <p:spPr>
          <a:xfrm>
            <a:off x="17311033" y="1600593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98FBD-0B8D-DCD2-5077-89A7BC8DB4F9}"/>
              </a:ext>
            </a:extLst>
          </p:cNvPr>
          <p:cNvGrpSpPr/>
          <p:nvPr/>
        </p:nvGrpSpPr>
        <p:grpSpPr>
          <a:xfrm>
            <a:off x="1188467" y="2451533"/>
            <a:ext cx="6220514" cy="6417534"/>
            <a:chOff x="1188467" y="2451533"/>
            <a:chExt cx="6220514" cy="64175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9EED1B-C77A-2F5F-A7A7-B957DB99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723711">
              <a:off x="1188467" y="2451533"/>
              <a:ext cx="6220514" cy="6417534"/>
            </a:xfrm>
            <a:prstGeom prst="rect">
              <a:avLst/>
            </a:prstGeom>
          </p:spPr>
        </p:pic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EED6B78-50EB-E3BA-47EA-79AB0C3DDDA8}"/>
                </a:ext>
              </a:extLst>
            </p:cNvPr>
            <p:cNvSpPr/>
            <p:nvPr/>
          </p:nvSpPr>
          <p:spPr>
            <a:xfrm>
              <a:off x="2836997" y="3470534"/>
              <a:ext cx="3466624" cy="3464868"/>
            </a:xfrm>
            <a:custGeom>
              <a:avLst/>
              <a:gdLst/>
              <a:ahLst/>
              <a:cxnLst/>
              <a:rect l="l" t="t" r="r" b="b"/>
              <a:pathLst>
                <a:path w="4322530" h="3436412">
                  <a:moveTo>
                    <a:pt x="0" y="0"/>
                  </a:moveTo>
                  <a:lnTo>
                    <a:pt x="4322531" y="0"/>
                  </a:lnTo>
                  <a:lnTo>
                    <a:pt x="4322531" y="3436411"/>
                  </a:lnTo>
                  <a:lnTo>
                    <a:pt x="0" y="3436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27BCE45C-48B7-C1D3-8D31-8822D7FF8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60993" y="4248057"/>
            <a:ext cx="1463153" cy="14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7BD7C-6B99-D4EE-EA72-249F43F56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46323" y="8958519"/>
            <a:ext cx="2516097" cy="1577454"/>
          </a:xfrm>
          <a:custGeom>
            <a:avLst/>
            <a:gdLst/>
            <a:ahLst/>
            <a:cxnLst/>
            <a:rect l="l" t="t" r="r" b="b"/>
            <a:pathLst>
              <a:path w="4090593" h="2937790">
                <a:moveTo>
                  <a:pt x="0" y="0"/>
                </a:moveTo>
                <a:lnTo>
                  <a:pt x="4090594" y="0"/>
                </a:lnTo>
                <a:lnTo>
                  <a:pt x="4090594" y="2937790"/>
                </a:lnTo>
                <a:lnTo>
                  <a:pt x="0" y="2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62200" y="-551350"/>
            <a:ext cx="24370552" cy="2094251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658631" y="1049199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0" y="0"/>
                </a:moveTo>
                <a:lnTo>
                  <a:pt x="3374662" y="0"/>
                </a:lnTo>
                <a:lnTo>
                  <a:pt x="3374662" y="915862"/>
                </a:lnTo>
                <a:lnTo>
                  <a:pt x="0" y="915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5711" y="548246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E8CE820-B7BE-6F56-9EFF-41C3259C1594}"/>
              </a:ext>
            </a:extLst>
          </p:cNvPr>
          <p:cNvSpPr txBox="1"/>
          <p:nvPr/>
        </p:nvSpPr>
        <p:spPr>
          <a:xfrm>
            <a:off x="3267283" y="236287"/>
            <a:ext cx="12572503" cy="1175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chemeClr val="bg1"/>
                </a:solidFill>
                <a:latin typeface=".VnVogue" panose="020B7200000000000000" pitchFamily="34" charset="0"/>
              </a:rPr>
              <a:t>Look and choose A, B or C.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8E512-235C-52AE-B384-D22FB013DE8F}"/>
              </a:ext>
            </a:extLst>
          </p:cNvPr>
          <p:cNvGrpSpPr/>
          <p:nvPr/>
        </p:nvGrpSpPr>
        <p:grpSpPr>
          <a:xfrm>
            <a:off x="8557604" y="4190704"/>
            <a:ext cx="7992099" cy="1940625"/>
            <a:chOff x="8985939" y="4173187"/>
            <a:chExt cx="7992099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58D7A757-CE7E-F033-D0D5-784EDC88B536}"/>
                </a:ext>
              </a:extLst>
            </p:cNvPr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  <a:grpFill/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E5615C4-8102-04E6-3D83-4B2CE5750F19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4D7C65E-9532-0A9C-932C-0D597B32062C}"/>
                </a:ext>
              </a:extLst>
            </p:cNvPr>
            <p:cNvSpPr/>
            <p:nvPr/>
          </p:nvSpPr>
          <p:spPr>
            <a:xfrm>
              <a:off x="8985939" y="4500466"/>
              <a:ext cx="1483941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7CCAD71F-614C-63D8-8F2C-72980B6AA465}"/>
                </a:ext>
              </a:extLst>
            </p:cNvPr>
            <p:cNvSpPr txBox="1"/>
            <p:nvPr/>
          </p:nvSpPr>
          <p:spPr>
            <a:xfrm>
              <a:off x="9355690" y="4893346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FC36EE8D-998D-4D83-96BA-90BE77B0F1C8}"/>
                </a:ext>
              </a:extLst>
            </p:cNvPr>
            <p:cNvSpPr txBox="1"/>
            <p:nvPr/>
          </p:nvSpPr>
          <p:spPr>
            <a:xfrm>
              <a:off x="11471905" y="4630304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22DF-26FF-2363-28CD-34E649E8AA8B}"/>
              </a:ext>
            </a:extLst>
          </p:cNvPr>
          <p:cNvGrpSpPr/>
          <p:nvPr/>
        </p:nvGrpSpPr>
        <p:grpSpPr>
          <a:xfrm>
            <a:off x="8586649" y="6391549"/>
            <a:ext cx="7935500" cy="1940625"/>
            <a:chOff x="9042538" y="7015983"/>
            <a:chExt cx="7935500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B58A4189-4BC6-35FC-E06B-05AB2512FBC8}"/>
                </a:ext>
              </a:extLst>
            </p:cNvPr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1B1772A0-061F-A30C-5E2E-26162BA8C22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18243579-B1D2-13C4-8F8F-4982114975C7}"/>
                </a:ext>
              </a:extLst>
            </p:cNvPr>
            <p:cNvSpPr/>
            <p:nvPr/>
          </p:nvSpPr>
          <p:spPr>
            <a:xfrm>
              <a:off x="9042538" y="7315680"/>
              <a:ext cx="1438753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BC1E1282-5338-A231-FDAF-811525669DF2}"/>
                </a:ext>
              </a:extLst>
            </p:cNvPr>
            <p:cNvSpPr txBox="1"/>
            <p:nvPr/>
          </p:nvSpPr>
          <p:spPr>
            <a:xfrm>
              <a:off x="9316036" y="7722633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93878DC-FBC0-E36A-6FAA-0F1282C835E6}"/>
                </a:ext>
              </a:extLst>
            </p:cNvPr>
            <p:cNvSpPr txBox="1"/>
            <p:nvPr/>
          </p:nvSpPr>
          <p:spPr>
            <a:xfrm>
              <a:off x="11132104" y="7380189"/>
              <a:ext cx="4752923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shirts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D4C1DA-290D-C382-9ECD-365A6FAD0FD3}"/>
              </a:ext>
            </a:extLst>
          </p:cNvPr>
          <p:cNvGrpSpPr/>
          <p:nvPr/>
        </p:nvGrpSpPr>
        <p:grpSpPr>
          <a:xfrm>
            <a:off x="8518895" y="1975529"/>
            <a:ext cx="8003254" cy="1940625"/>
            <a:chOff x="8974784" y="1330392"/>
            <a:chExt cx="8003254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B37CFA5C-E9E0-78CE-181F-D94741791D94}"/>
                </a:ext>
              </a:extLst>
            </p:cNvPr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  <a:grpFill/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BADCC23F-E33D-EDFB-341A-A1BA0BBD1CF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659EAEDF-92D5-A45B-12BC-9A8341A347E2}"/>
                </a:ext>
              </a:extLst>
            </p:cNvPr>
            <p:cNvGrpSpPr/>
            <p:nvPr/>
          </p:nvGrpSpPr>
          <p:grpSpPr>
            <a:xfrm>
              <a:off x="8974784" y="1657931"/>
              <a:ext cx="1964446" cy="1340665"/>
              <a:chOff x="-294679" y="-69728"/>
              <a:chExt cx="1455146" cy="993085"/>
            </a:xfrm>
            <a:grpFill/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A860C5B1-E2D2-74C7-1817-81260E620F68}"/>
                  </a:ext>
                </a:extLst>
              </p:cNvPr>
              <p:cNvSpPr/>
              <p:nvPr/>
            </p:nvSpPr>
            <p:spPr>
              <a:xfrm>
                <a:off x="-294679" y="-69728"/>
                <a:ext cx="1095396" cy="9930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F80E1791-DFC5-610D-F2FB-F1FDA466FA54}"/>
                  </a:ext>
                </a:extLst>
              </p:cNvPr>
              <p:cNvSpPr txBox="1"/>
              <p:nvPr/>
            </p:nvSpPr>
            <p:spPr>
              <a:xfrm>
                <a:off x="500067" y="117961"/>
                <a:ext cx="660400" cy="708025"/>
              </a:xfrm>
              <a:prstGeom prst="rect">
                <a:avLst/>
              </a:prstGeom>
              <a:noFill/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1ADE05BD-354F-572B-F135-82A2960D9E89}"/>
                </a:ext>
              </a:extLst>
            </p:cNvPr>
            <p:cNvSpPr txBox="1"/>
            <p:nvPr/>
          </p:nvSpPr>
          <p:spPr>
            <a:xfrm>
              <a:off x="9336907" y="2059105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0771EAE3-7A41-E2A8-D4D2-56A88AF8815E}"/>
                </a:ext>
              </a:extLst>
            </p:cNvPr>
            <p:cNvSpPr txBox="1"/>
            <p:nvPr/>
          </p:nvSpPr>
          <p:spPr>
            <a:xfrm>
              <a:off x="11561124" y="1770418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shorts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67D83-D282-040C-2251-1CDDFE1BAE41}"/>
              </a:ext>
            </a:extLst>
          </p:cNvPr>
          <p:cNvGrpSpPr/>
          <p:nvPr/>
        </p:nvGrpSpPr>
        <p:grpSpPr>
          <a:xfrm>
            <a:off x="8557604" y="4198235"/>
            <a:ext cx="7977514" cy="1940625"/>
            <a:chOff x="8970505" y="1310384"/>
            <a:chExt cx="7950308" cy="1940625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82C88C7D-CBB3-B4E8-FC3F-9FC40B7EF184}"/>
                </a:ext>
              </a:extLst>
            </p:cNvPr>
            <p:cNvGrpSpPr/>
            <p:nvPr/>
          </p:nvGrpSpPr>
          <p:grpSpPr>
            <a:xfrm>
              <a:off x="9981869" y="1310384"/>
              <a:ext cx="6938944" cy="1940625"/>
              <a:chOff x="-27114" y="-9480"/>
              <a:chExt cx="3287792" cy="919502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29E01551-4AC8-0B2A-2B3E-19E6DA0A01CA}"/>
                  </a:ext>
                </a:extLst>
              </p:cNvPr>
              <p:cNvSpPr/>
              <p:nvPr/>
            </p:nvSpPr>
            <p:spPr>
              <a:xfrm>
                <a:off x="-27114" y="-948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9">
              <a:extLst>
                <a:ext uri="{FF2B5EF4-FFF2-40B4-BE49-F238E27FC236}">
                  <a16:creationId xmlns:a16="http://schemas.microsoft.com/office/drawing/2014/main" id="{BE8CCE5E-976C-E454-199A-0275A45A758C}"/>
                </a:ext>
              </a:extLst>
            </p:cNvPr>
            <p:cNvGrpSpPr/>
            <p:nvPr/>
          </p:nvGrpSpPr>
          <p:grpSpPr>
            <a:xfrm>
              <a:off x="8970505" y="1583066"/>
              <a:ext cx="1423379" cy="1373639"/>
              <a:chOff x="-297848" y="-125184"/>
              <a:chExt cx="1054355" cy="1017511"/>
            </a:xfrm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23A36EA-A7CB-D6B4-BD73-CCD470497872}"/>
                  </a:ext>
                </a:extLst>
              </p:cNvPr>
              <p:cNvSpPr/>
              <p:nvPr/>
            </p:nvSpPr>
            <p:spPr>
              <a:xfrm>
                <a:off x="-297848" y="-125184"/>
                <a:ext cx="1054355" cy="101751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57AB4A1B-1CDA-561F-78EF-B04705C78AF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0355FA7C-09E4-B93F-2541-ED6F1B6EC7C7}"/>
                </a:ext>
              </a:extLst>
            </p:cNvPr>
            <p:cNvSpPr txBox="1"/>
            <p:nvPr/>
          </p:nvSpPr>
          <p:spPr>
            <a:xfrm>
              <a:off x="9239655" y="2001917"/>
              <a:ext cx="455921" cy="80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rgbClr val="008000"/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6C52D85D-99ED-7ABB-C6D0-1B80CF312753}"/>
                </a:ext>
              </a:extLst>
            </p:cNvPr>
            <p:cNvSpPr txBox="1"/>
            <p:nvPr/>
          </p:nvSpPr>
          <p:spPr>
            <a:xfrm>
              <a:off x="11152318" y="1680965"/>
              <a:ext cx="4396077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shoes</a:t>
              </a:r>
            </a:p>
          </p:txBody>
        </p:sp>
      </p:grpSp>
      <p:sp>
        <p:nvSpPr>
          <p:cNvPr id="56" name="Freeform 17">
            <a:extLst>
              <a:ext uri="{FF2B5EF4-FFF2-40B4-BE49-F238E27FC236}">
                <a16:creationId xmlns:a16="http://schemas.microsoft.com/office/drawing/2014/main" id="{BAE27817-AA5B-BF89-E36D-CD3013D981AF}"/>
              </a:ext>
            </a:extLst>
          </p:cNvPr>
          <p:cNvSpPr/>
          <p:nvPr/>
        </p:nvSpPr>
        <p:spPr>
          <a:xfrm>
            <a:off x="8715547" y="940998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C5E4440-F827-CC57-5B31-6A64DC70948B}"/>
              </a:ext>
            </a:extLst>
          </p:cNvPr>
          <p:cNvSpPr/>
          <p:nvPr/>
        </p:nvSpPr>
        <p:spPr>
          <a:xfrm>
            <a:off x="17311033" y="1600593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8B47D3-74BE-8A6B-2B29-1FC55D13B7FB}"/>
              </a:ext>
            </a:extLst>
          </p:cNvPr>
          <p:cNvGrpSpPr/>
          <p:nvPr/>
        </p:nvGrpSpPr>
        <p:grpSpPr>
          <a:xfrm>
            <a:off x="1188467" y="2451533"/>
            <a:ext cx="6220514" cy="6417534"/>
            <a:chOff x="1188467" y="2451533"/>
            <a:chExt cx="6220514" cy="64175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9EED1B-C77A-2F5F-A7A7-B957DB99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723711">
              <a:off x="1188467" y="2451533"/>
              <a:ext cx="6220514" cy="6417534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E2C8ED-49BD-95BC-6DFB-97DBD5866A5F}"/>
                </a:ext>
              </a:extLst>
            </p:cNvPr>
            <p:cNvSpPr/>
            <p:nvPr/>
          </p:nvSpPr>
          <p:spPr>
            <a:xfrm>
              <a:off x="2606614" y="3531245"/>
              <a:ext cx="3982433" cy="3301396"/>
            </a:xfrm>
            <a:custGeom>
              <a:avLst/>
              <a:gdLst/>
              <a:ahLst/>
              <a:cxnLst/>
              <a:rect l="l" t="t" r="r" b="b"/>
              <a:pathLst>
                <a:path w="4125837" h="2821041">
                  <a:moveTo>
                    <a:pt x="0" y="0"/>
                  </a:moveTo>
                  <a:lnTo>
                    <a:pt x="4125837" y="0"/>
                  </a:lnTo>
                  <a:lnTo>
                    <a:pt x="4125837" y="2821041"/>
                  </a:lnTo>
                  <a:lnTo>
                    <a:pt x="0" y="282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4" name="Track 081">
            <a:hlinkClick r:id="" action="ppaction://media"/>
            <a:extLst>
              <a:ext uri="{FF2B5EF4-FFF2-40B4-BE49-F238E27FC236}">
                <a16:creationId xmlns:a16="http://schemas.microsoft.com/office/drawing/2014/main" id="{73B0E067-C773-31FD-0871-EAE5B6CDC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47045" y="3731488"/>
            <a:ext cx="1572990" cy="1572990"/>
          </a:xfrm>
          <a:prstGeom prst="rect">
            <a:avLst/>
          </a:prstGeom>
        </p:spPr>
      </p:pic>
      <p:sp>
        <p:nvSpPr>
          <p:cNvPr id="16" name="Freeform 5">
            <a:hlinkClick r:id="rId19" action="ppaction://hlinksldjump"/>
            <a:extLst>
              <a:ext uri="{FF2B5EF4-FFF2-40B4-BE49-F238E27FC236}">
                <a16:creationId xmlns:a16="http://schemas.microsoft.com/office/drawing/2014/main" id="{ECD00BCB-8D28-EB9B-1ADC-B55C7ED7165D}"/>
              </a:ext>
            </a:extLst>
          </p:cNvPr>
          <p:cNvSpPr/>
          <p:nvPr/>
        </p:nvSpPr>
        <p:spPr>
          <a:xfrm>
            <a:off x="15998169" y="8192846"/>
            <a:ext cx="3000987" cy="2968015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7BD7C-6B99-D4EE-EA72-249F43F56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2" y="9403"/>
            <a:ext cx="18312831" cy="10273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99102" y="-218844"/>
            <a:ext cx="19886205" cy="9966090"/>
            <a:chOff x="0" y="0"/>
            <a:chExt cx="26514940" cy="13288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226821" y="0"/>
              <a:ext cx="13288119" cy="13288119"/>
            </a:xfrm>
            <a:custGeom>
              <a:avLst/>
              <a:gdLst/>
              <a:ahLst/>
              <a:cxnLst/>
              <a:rect l="l" t="t" r="r" b="b"/>
              <a:pathLst>
                <a:path w="13288119" h="13288119">
                  <a:moveTo>
                    <a:pt x="0" y="0"/>
                  </a:moveTo>
                  <a:lnTo>
                    <a:pt x="13288119" y="0"/>
                  </a:lnTo>
                  <a:lnTo>
                    <a:pt x="13288119" y="13288119"/>
                  </a:lnTo>
                  <a:lnTo>
                    <a:pt x="0" y="1328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546323" y="8958519"/>
            <a:ext cx="2516097" cy="1577454"/>
          </a:xfrm>
          <a:custGeom>
            <a:avLst/>
            <a:gdLst/>
            <a:ahLst/>
            <a:cxnLst/>
            <a:rect l="l" t="t" r="r" b="b"/>
            <a:pathLst>
              <a:path w="4090593" h="2937790">
                <a:moveTo>
                  <a:pt x="0" y="0"/>
                </a:moveTo>
                <a:lnTo>
                  <a:pt x="4090594" y="0"/>
                </a:lnTo>
                <a:lnTo>
                  <a:pt x="4090594" y="2937790"/>
                </a:lnTo>
                <a:lnTo>
                  <a:pt x="0" y="2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62200" y="-551350"/>
            <a:ext cx="24370552" cy="2094251"/>
            <a:chOff x="0" y="0"/>
            <a:chExt cx="6418582" cy="440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18581" cy="440178"/>
            </a:xfrm>
            <a:custGeom>
              <a:avLst/>
              <a:gdLst/>
              <a:ahLst/>
              <a:cxnLst/>
              <a:rect l="l" t="t" r="r" b="b"/>
              <a:pathLst>
                <a:path w="6418581" h="440178">
                  <a:moveTo>
                    <a:pt x="3209291" y="0"/>
                  </a:moveTo>
                  <a:cubicBezTo>
                    <a:pt x="1436848" y="0"/>
                    <a:pt x="0" y="98537"/>
                    <a:pt x="0" y="220089"/>
                  </a:cubicBezTo>
                  <a:cubicBezTo>
                    <a:pt x="0" y="341641"/>
                    <a:pt x="1436848" y="440178"/>
                    <a:pt x="3209291" y="440178"/>
                  </a:cubicBezTo>
                  <a:cubicBezTo>
                    <a:pt x="4981733" y="440178"/>
                    <a:pt x="6418581" y="341641"/>
                    <a:pt x="6418581" y="220089"/>
                  </a:cubicBezTo>
                  <a:cubicBezTo>
                    <a:pt x="6418581" y="98537"/>
                    <a:pt x="4981733" y="0"/>
                    <a:pt x="3209291" y="0"/>
                  </a:cubicBezTo>
                  <a:close/>
                </a:path>
              </a:pathLst>
            </a:custGeom>
            <a:solidFill>
              <a:srgbClr val="CC957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742" y="3167"/>
              <a:ext cx="5215097" cy="395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658631" y="1049199"/>
            <a:ext cx="3374662" cy="915862"/>
          </a:xfrm>
          <a:custGeom>
            <a:avLst/>
            <a:gdLst/>
            <a:ahLst/>
            <a:cxnLst/>
            <a:rect l="l" t="t" r="r" b="b"/>
            <a:pathLst>
              <a:path w="3374662" h="915862">
                <a:moveTo>
                  <a:pt x="0" y="0"/>
                </a:moveTo>
                <a:lnTo>
                  <a:pt x="3374662" y="0"/>
                </a:lnTo>
                <a:lnTo>
                  <a:pt x="3374662" y="915862"/>
                </a:lnTo>
                <a:lnTo>
                  <a:pt x="0" y="915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5711" y="548246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E8CE820-B7BE-6F56-9EFF-41C3259C1594}"/>
              </a:ext>
            </a:extLst>
          </p:cNvPr>
          <p:cNvSpPr txBox="1"/>
          <p:nvPr/>
        </p:nvSpPr>
        <p:spPr>
          <a:xfrm>
            <a:off x="3267283" y="236287"/>
            <a:ext cx="12572503" cy="1175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sz="8000" b="1" dirty="0">
                <a:solidFill>
                  <a:schemeClr val="bg1"/>
                </a:solidFill>
                <a:latin typeface=".VnVogue" panose="020B7200000000000000" pitchFamily="34" charset="0"/>
              </a:rPr>
              <a:t>Look and choose A, B or C.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8E512-235C-52AE-B384-D22FB013DE8F}"/>
              </a:ext>
            </a:extLst>
          </p:cNvPr>
          <p:cNvGrpSpPr/>
          <p:nvPr/>
        </p:nvGrpSpPr>
        <p:grpSpPr>
          <a:xfrm>
            <a:off x="8557604" y="4190704"/>
            <a:ext cx="7992099" cy="1940625"/>
            <a:chOff x="8985939" y="4173187"/>
            <a:chExt cx="7992099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58D7A757-CE7E-F033-D0D5-784EDC88B536}"/>
                </a:ext>
              </a:extLst>
            </p:cNvPr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  <a:grpFill/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E5615C4-8102-04E6-3D83-4B2CE5750F19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4D7C65E-9532-0A9C-932C-0D597B32062C}"/>
                </a:ext>
              </a:extLst>
            </p:cNvPr>
            <p:cNvSpPr/>
            <p:nvPr/>
          </p:nvSpPr>
          <p:spPr>
            <a:xfrm>
              <a:off x="8985939" y="4500466"/>
              <a:ext cx="1483941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7CCAD71F-614C-63D8-8F2C-72980B6AA465}"/>
                </a:ext>
              </a:extLst>
            </p:cNvPr>
            <p:cNvSpPr txBox="1"/>
            <p:nvPr/>
          </p:nvSpPr>
          <p:spPr>
            <a:xfrm>
              <a:off x="9355690" y="4893346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B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FC36EE8D-998D-4D83-96BA-90BE77B0F1C8}"/>
                </a:ext>
              </a:extLst>
            </p:cNvPr>
            <p:cNvSpPr txBox="1"/>
            <p:nvPr/>
          </p:nvSpPr>
          <p:spPr>
            <a:xfrm>
              <a:off x="11471905" y="4630304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tent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22DF-26FF-2363-28CD-34E649E8AA8B}"/>
              </a:ext>
            </a:extLst>
          </p:cNvPr>
          <p:cNvGrpSpPr/>
          <p:nvPr/>
        </p:nvGrpSpPr>
        <p:grpSpPr>
          <a:xfrm>
            <a:off x="8586649" y="6391549"/>
            <a:ext cx="7935500" cy="1940625"/>
            <a:chOff x="9042538" y="7015983"/>
            <a:chExt cx="7935500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B58A4189-4BC6-35FC-E06B-05AB2512FBC8}"/>
                </a:ext>
              </a:extLst>
            </p:cNvPr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1B1772A0-061F-A30C-5E2E-26162BA8C22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18243579-B1D2-13C4-8F8F-4982114975C7}"/>
                </a:ext>
              </a:extLst>
            </p:cNvPr>
            <p:cNvSpPr/>
            <p:nvPr/>
          </p:nvSpPr>
          <p:spPr>
            <a:xfrm>
              <a:off x="9042538" y="7315680"/>
              <a:ext cx="1438753" cy="134066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BC1E1282-5338-A231-FDAF-811525669DF2}"/>
                </a:ext>
              </a:extLst>
            </p:cNvPr>
            <p:cNvSpPr txBox="1"/>
            <p:nvPr/>
          </p:nvSpPr>
          <p:spPr>
            <a:xfrm>
              <a:off x="9316036" y="7722633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C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93878DC-FBC0-E36A-6FAA-0F1282C835E6}"/>
                </a:ext>
              </a:extLst>
            </p:cNvPr>
            <p:cNvSpPr txBox="1"/>
            <p:nvPr/>
          </p:nvSpPr>
          <p:spPr>
            <a:xfrm>
              <a:off x="11132104" y="7380189"/>
              <a:ext cx="4752923" cy="111569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blanket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D4C1DA-290D-C382-9ECD-365A6FAD0FD3}"/>
              </a:ext>
            </a:extLst>
          </p:cNvPr>
          <p:cNvGrpSpPr/>
          <p:nvPr/>
        </p:nvGrpSpPr>
        <p:grpSpPr>
          <a:xfrm>
            <a:off x="8518895" y="1975529"/>
            <a:ext cx="8003254" cy="1940625"/>
            <a:chOff x="8974784" y="1330392"/>
            <a:chExt cx="8003254" cy="194062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B37CFA5C-E9E0-78CE-181F-D94741791D94}"/>
                </a:ext>
              </a:extLst>
            </p:cNvPr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  <a:grpFill/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BADCC23F-E33D-EDFB-341A-A1BA0BBD1CF1}"/>
                  </a:ext>
                </a:extLst>
              </p:cNvPr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659EAEDF-92D5-A45B-12BC-9A8341A347E2}"/>
                </a:ext>
              </a:extLst>
            </p:cNvPr>
            <p:cNvGrpSpPr/>
            <p:nvPr/>
          </p:nvGrpSpPr>
          <p:grpSpPr>
            <a:xfrm>
              <a:off x="8974784" y="1657931"/>
              <a:ext cx="1964446" cy="1340665"/>
              <a:chOff x="-294679" y="-69728"/>
              <a:chExt cx="1455146" cy="993085"/>
            </a:xfrm>
            <a:grpFill/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A860C5B1-E2D2-74C7-1817-81260E620F68}"/>
                  </a:ext>
                </a:extLst>
              </p:cNvPr>
              <p:cNvSpPr/>
              <p:nvPr/>
            </p:nvSpPr>
            <p:spPr>
              <a:xfrm>
                <a:off x="-294679" y="-69728"/>
                <a:ext cx="1095396" cy="9930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id="{F80E1791-DFC5-610D-F2FB-F1FDA466FA54}"/>
                  </a:ext>
                </a:extLst>
              </p:cNvPr>
              <p:cNvSpPr txBox="1"/>
              <p:nvPr/>
            </p:nvSpPr>
            <p:spPr>
              <a:xfrm>
                <a:off x="500067" y="117961"/>
                <a:ext cx="660400" cy="708025"/>
              </a:xfrm>
              <a:prstGeom prst="rect">
                <a:avLst/>
              </a:prstGeom>
              <a:noFill/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1ADE05BD-354F-572B-F135-82A2960D9E89}"/>
                </a:ext>
              </a:extLst>
            </p:cNvPr>
            <p:cNvSpPr txBox="1"/>
            <p:nvPr/>
          </p:nvSpPr>
          <p:spPr>
            <a:xfrm>
              <a:off x="9336907" y="2059105"/>
              <a:ext cx="455921" cy="80034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0771EAE3-7A41-E2A8-D4D2-56A88AF8815E}"/>
                </a:ext>
              </a:extLst>
            </p:cNvPr>
            <p:cNvSpPr txBox="1"/>
            <p:nvPr/>
          </p:nvSpPr>
          <p:spPr>
            <a:xfrm>
              <a:off x="11561124" y="1770418"/>
              <a:ext cx="3823445" cy="111569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teapot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67D83-D282-040C-2251-1CDDFE1BAE41}"/>
              </a:ext>
            </a:extLst>
          </p:cNvPr>
          <p:cNvGrpSpPr/>
          <p:nvPr/>
        </p:nvGrpSpPr>
        <p:grpSpPr>
          <a:xfrm>
            <a:off x="8484508" y="1989859"/>
            <a:ext cx="8037641" cy="1940625"/>
            <a:chOff x="8970505" y="1310384"/>
            <a:chExt cx="7950308" cy="1940625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82C88C7D-CBB3-B4E8-FC3F-9FC40B7EF184}"/>
                </a:ext>
              </a:extLst>
            </p:cNvPr>
            <p:cNvGrpSpPr/>
            <p:nvPr/>
          </p:nvGrpSpPr>
          <p:grpSpPr>
            <a:xfrm>
              <a:off x="9981869" y="1310384"/>
              <a:ext cx="6938944" cy="1940625"/>
              <a:chOff x="-27114" y="-9480"/>
              <a:chExt cx="3287792" cy="919502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29E01551-4AC8-0B2A-2B3E-19E6DA0A01CA}"/>
                  </a:ext>
                </a:extLst>
              </p:cNvPr>
              <p:cNvSpPr/>
              <p:nvPr/>
            </p:nvSpPr>
            <p:spPr>
              <a:xfrm>
                <a:off x="-27114" y="-948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9">
              <a:extLst>
                <a:ext uri="{FF2B5EF4-FFF2-40B4-BE49-F238E27FC236}">
                  <a16:creationId xmlns:a16="http://schemas.microsoft.com/office/drawing/2014/main" id="{BE8CCE5E-976C-E454-199A-0275A45A758C}"/>
                </a:ext>
              </a:extLst>
            </p:cNvPr>
            <p:cNvGrpSpPr/>
            <p:nvPr/>
          </p:nvGrpSpPr>
          <p:grpSpPr>
            <a:xfrm>
              <a:off x="8970505" y="1583066"/>
              <a:ext cx="1423379" cy="1373639"/>
              <a:chOff x="-297848" y="-125184"/>
              <a:chExt cx="1054355" cy="1017511"/>
            </a:xfrm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23A36EA-A7CB-D6B4-BD73-CCD470497872}"/>
                  </a:ext>
                </a:extLst>
              </p:cNvPr>
              <p:cNvSpPr/>
              <p:nvPr/>
            </p:nvSpPr>
            <p:spPr>
              <a:xfrm>
                <a:off x="-297848" y="-125184"/>
                <a:ext cx="1054355" cy="101751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57AB4A1B-1CDA-561F-78EF-B04705C78AF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0355FA7C-09E4-B93F-2541-ED6F1B6EC7C7}"/>
                </a:ext>
              </a:extLst>
            </p:cNvPr>
            <p:cNvSpPr txBox="1"/>
            <p:nvPr/>
          </p:nvSpPr>
          <p:spPr>
            <a:xfrm>
              <a:off x="9239655" y="2001917"/>
              <a:ext cx="455921" cy="80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8000" b="1" dirty="0">
                  <a:solidFill>
                    <a:srgbClr val="008000"/>
                  </a:solidFill>
                  <a:latin typeface=".VnVogue" panose="020B7200000000000000" pitchFamily="34" charset="0"/>
                </a:rPr>
                <a:t>A</a:t>
              </a:r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6C52D85D-99ED-7ABB-C6D0-1B80CF312753}"/>
                </a:ext>
              </a:extLst>
            </p:cNvPr>
            <p:cNvSpPr txBox="1"/>
            <p:nvPr/>
          </p:nvSpPr>
          <p:spPr>
            <a:xfrm>
              <a:off x="11152318" y="1680965"/>
              <a:ext cx="4396077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9600" dirty="0">
                  <a:latin typeface=".VnVogue" panose="020B7200000000000000" pitchFamily="34" charset="0"/>
                </a:rPr>
                <a:t>teapot</a:t>
              </a:r>
            </a:p>
          </p:txBody>
        </p:sp>
      </p:grpSp>
      <p:sp>
        <p:nvSpPr>
          <p:cNvPr id="56" name="Freeform 17">
            <a:extLst>
              <a:ext uri="{FF2B5EF4-FFF2-40B4-BE49-F238E27FC236}">
                <a16:creationId xmlns:a16="http://schemas.microsoft.com/office/drawing/2014/main" id="{BAE27817-AA5B-BF89-E36D-CD3013D981AF}"/>
              </a:ext>
            </a:extLst>
          </p:cNvPr>
          <p:cNvSpPr/>
          <p:nvPr/>
        </p:nvSpPr>
        <p:spPr>
          <a:xfrm>
            <a:off x="8715547" y="9409986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C5E4440-F827-CC57-5B31-6A64DC70948B}"/>
              </a:ext>
            </a:extLst>
          </p:cNvPr>
          <p:cNvSpPr/>
          <p:nvPr/>
        </p:nvSpPr>
        <p:spPr>
          <a:xfrm>
            <a:off x="17311033" y="1600593"/>
            <a:ext cx="562089" cy="562089"/>
          </a:xfrm>
          <a:custGeom>
            <a:avLst/>
            <a:gdLst/>
            <a:ahLst/>
            <a:cxnLst/>
            <a:rect l="l" t="t" r="r" b="b"/>
            <a:pathLst>
              <a:path w="562089" h="562089">
                <a:moveTo>
                  <a:pt x="0" y="0"/>
                </a:moveTo>
                <a:lnTo>
                  <a:pt x="562090" y="0"/>
                </a:lnTo>
                <a:lnTo>
                  <a:pt x="562090" y="562090"/>
                </a:lnTo>
                <a:lnTo>
                  <a:pt x="0" y="562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0DF72D-13C0-DB32-C30C-23DE32E921D8}"/>
              </a:ext>
            </a:extLst>
          </p:cNvPr>
          <p:cNvGrpSpPr/>
          <p:nvPr/>
        </p:nvGrpSpPr>
        <p:grpSpPr>
          <a:xfrm>
            <a:off x="1188467" y="2451533"/>
            <a:ext cx="6220514" cy="6417534"/>
            <a:chOff x="1188467" y="2451533"/>
            <a:chExt cx="6220514" cy="64175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9EED1B-C77A-2F5F-A7A7-B957DB99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723711">
              <a:off x="1188467" y="2451533"/>
              <a:ext cx="6220514" cy="6417534"/>
            </a:xfrm>
            <a:prstGeom prst="rect">
              <a:avLst/>
            </a:prstGeom>
          </p:spPr>
        </p:pic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40663B0-13CB-7AE5-3CD2-460DED49859F}"/>
                </a:ext>
              </a:extLst>
            </p:cNvPr>
            <p:cNvSpPr/>
            <p:nvPr/>
          </p:nvSpPr>
          <p:spPr>
            <a:xfrm>
              <a:off x="2438809" y="3597016"/>
              <a:ext cx="4117525" cy="3127999"/>
            </a:xfrm>
            <a:custGeom>
              <a:avLst/>
              <a:gdLst/>
              <a:ahLst/>
              <a:cxnLst/>
              <a:rect l="l" t="t" r="r" b="b"/>
              <a:pathLst>
                <a:path w="3379088" h="2647976">
                  <a:moveTo>
                    <a:pt x="0" y="0"/>
                  </a:moveTo>
                  <a:lnTo>
                    <a:pt x="3379088" y="0"/>
                  </a:lnTo>
                  <a:lnTo>
                    <a:pt x="3379088" y="2647976"/>
                  </a:lnTo>
                  <a:lnTo>
                    <a:pt x="0" y="2647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6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A19E6587-1AAB-D8C0-C214-577F96851C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84225" y="2042358"/>
            <a:ext cx="1446542" cy="1446542"/>
          </a:xfrm>
          <a:prstGeom prst="rect">
            <a:avLst/>
          </a:prstGeom>
        </p:spPr>
      </p:pic>
      <p:sp>
        <p:nvSpPr>
          <p:cNvPr id="18" name="Freeform 5">
            <a:hlinkClick r:id="rId19" action="ppaction://hlinksldjump"/>
            <a:extLst>
              <a:ext uri="{FF2B5EF4-FFF2-40B4-BE49-F238E27FC236}">
                <a16:creationId xmlns:a16="http://schemas.microsoft.com/office/drawing/2014/main" id="{50CC4EBD-5DD0-6114-2DCD-D374CB2B7E2F}"/>
              </a:ext>
            </a:extLst>
          </p:cNvPr>
          <p:cNvSpPr/>
          <p:nvPr/>
        </p:nvSpPr>
        <p:spPr>
          <a:xfrm>
            <a:off x="15998169" y="8192846"/>
            <a:ext cx="3000987" cy="2968015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440</Words>
  <Application>Microsoft Office PowerPoint</Application>
  <PresentationFormat>Custom</PresentationFormat>
  <Paragraphs>179</Paragraphs>
  <Slides>45</Slides>
  <Notes>7</Notes>
  <HiddenSlides>0</HiddenSlides>
  <MMClips>30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</vt:lpstr>
      <vt:lpstr>Berlin Sans FB</vt:lpstr>
      <vt:lpstr>Aptos</vt:lpstr>
      <vt:lpstr>One Little Font</vt:lpstr>
      <vt:lpstr>Fredoka One</vt:lpstr>
      <vt:lpstr>Berlin Sans FB Demi</vt:lpstr>
      <vt:lpstr>.VnRevue</vt:lpstr>
      <vt:lpstr>Calibri</vt:lpstr>
      <vt:lpstr>More Sugar</vt:lpstr>
      <vt:lpstr>Bakerie Heavy</vt:lpstr>
      <vt:lpstr>Congenial Black</vt:lpstr>
      <vt:lpstr>Eras Bold ITC</vt:lpstr>
      <vt:lpstr>Wingdings</vt:lpstr>
      <vt:lpstr>Bodoni MT Black</vt:lpstr>
      <vt:lpstr>Ink Free</vt:lpstr>
      <vt:lpstr>.VnVogue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13</cp:revision>
  <dcterms:created xsi:type="dcterms:W3CDTF">2006-08-16T00:00:00Z</dcterms:created>
  <dcterms:modified xsi:type="dcterms:W3CDTF">2025-04-08T11:12:18Z</dcterms:modified>
  <dc:identifier>DAF0T6VNcfU</dc:identifier>
</cp:coreProperties>
</file>