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533" r:id="rId2"/>
    <p:sldId id="256" r:id="rId3"/>
    <p:sldId id="257" r:id="rId4"/>
    <p:sldId id="403" r:id="rId5"/>
    <p:sldId id="409" r:id="rId6"/>
    <p:sldId id="503" r:id="rId7"/>
    <p:sldId id="505" r:id="rId8"/>
    <p:sldId id="506" r:id="rId9"/>
    <p:sldId id="507" r:id="rId10"/>
    <p:sldId id="262" r:id="rId11"/>
    <p:sldId id="456" r:id="rId12"/>
    <p:sldId id="457" r:id="rId13"/>
    <p:sldId id="265" r:id="rId14"/>
    <p:sldId id="404" r:id="rId15"/>
    <p:sldId id="258" r:id="rId16"/>
    <p:sldId id="508" r:id="rId17"/>
    <p:sldId id="509" r:id="rId18"/>
    <p:sldId id="511" r:id="rId19"/>
    <p:sldId id="512" r:id="rId20"/>
    <p:sldId id="513" r:id="rId21"/>
    <p:sldId id="514" r:id="rId22"/>
    <p:sldId id="515" r:id="rId23"/>
    <p:sldId id="510" r:id="rId24"/>
    <p:sldId id="531" r:id="rId25"/>
    <p:sldId id="405" r:id="rId26"/>
    <p:sldId id="259" r:id="rId27"/>
    <p:sldId id="408" r:id="rId28"/>
    <p:sldId id="393" r:id="rId29"/>
    <p:sldId id="532" r:id="rId30"/>
    <p:sldId id="406" r:id="rId31"/>
    <p:sldId id="516" r:id="rId32"/>
    <p:sldId id="517" r:id="rId33"/>
    <p:sldId id="518" r:id="rId34"/>
  </p:sldIdLst>
  <p:sldSz cx="18288000" cy="10287000"/>
  <p:notesSz cx="6858000" cy="9144000"/>
  <p:embeddedFontLst>
    <p:embeddedFont>
      <p:font typeface="Londrina Solid" panose="020B0604020202020204" charset="0"/>
      <p:regular r:id="rId36"/>
    </p:embeddedFont>
    <p:embeddedFont>
      <p:font typeface="Baguet Script" panose="020B0604020202020204" charset="0"/>
      <p:regular r:id="rId37"/>
    </p:embeddedFont>
    <p:embeddedFont>
      <p:font typeface="Kollektif Bold" panose="020B0604020202020204" charset="0"/>
      <p:regular r:id="rId38"/>
    </p:embeddedFont>
    <p:embeddedFont>
      <p:font typeface="Berlin Sans FB Demi" panose="020E0802020502020306" pitchFamily="34" charset="0"/>
      <p:bold r:id="rId39"/>
    </p:embeddedFont>
    <p:embeddedFont>
      <p:font typeface="Modern Love" panose="020B0604020202020204" charset="0"/>
      <p:regular r:id="rId40"/>
    </p:embeddedFont>
    <p:embeddedFont>
      <p:font typeface="Jumble" panose="020B0604020202020204" charset="0"/>
      <p:regular r:id="rId41"/>
    </p:embeddedFont>
    <p:embeddedFont>
      <p:font typeface="Kristen ITC" panose="03050502040202030202" pitchFamily="66" charset="0"/>
      <p:regular r:id="rId42"/>
    </p:embeddedFont>
    <p:embeddedFont>
      <p:font typeface="Luckiest Guy" panose="020B0604020202020204" charset="0"/>
      <p:regular r:id="rId43"/>
    </p:embeddedFont>
    <p:embeddedFont>
      <p:font typeface="Fredoka One" panose="020B0604020202020204" charset="0"/>
      <p:regular r:id="rId44"/>
    </p:embeddedFont>
    <p:embeddedFont>
      <p:font typeface=".VnVogue" panose="020B7200000000000000" pitchFamily="34" charset="0"/>
      <p:regular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Kollektif" panose="020B0604020202020204" charset="0"/>
      <p:regular r:id="rId50"/>
    </p:embeddedFont>
    <p:embeddedFont>
      <p:font typeface="Dreaming Outloud Pro" panose="020B0604020202020204" charset="0"/>
      <p:regular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entury Gothic" panose="020B0502020202020204" pitchFamily="34" charset="0"/>
      <p:regular r:id="rId57"/>
      <p:bold r:id="rId58"/>
      <p:italic r:id="rId59"/>
      <p:boldItalic r:id="rId60"/>
    </p:embeddedFont>
    <p:embeddedFont>
      <p:font typeface="Modern Love Caps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0392" autoAdjust="0"/>
  </p:normalViewPr>
  <p:slideViewPr>
    <p:cSldViewPr>
      <p:cViewPr varScale="1">
        <p:scale>
          <a:sx n="40" d="100"/>
          <a:sy n="40" d="100"/>
        </p:scale>
        <p:origin x="111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DE6B0-C387-4D44-8125-761E368A6DF7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81D6E-1E2B-44CA-9DD5-DE8AC34F9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6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78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Click on the purple circle which has Tt to hear the full recording of track 86.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72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89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Click on the purple circle which has Tt to hear the recording “Tt”.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02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Click on the purple circle which has Tt to hear the recording “Tt”.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04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on the purple circle which has Tt.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“tent” to listen to the recording of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tent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1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87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on the purple circle which has Tt.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“teapot” to listen to the recording of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teapot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96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85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on the purple circle which has Tt.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Click “blanket” to listen to the recording of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blanket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7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81D6E-1E2B-44CA-9DD5-DE8AC34F9A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2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0.svg"/><Relationship Id="rId18" Type="http://schemas.openxmlformats.org/officeDocument/2006/relationships/image" Target="../media/image24.png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4.svg"/><Relationship Id="rId7" Type="http://schemas.openxmlformats.org/officeDocument/2006/relationships/image" Target="../media/image34.svg"/><Relationship Id="rId12" Type="http://schemas.openxmlformats.org/officeDocument/2006/relationships/image" Target="../media/image26.png"/><Relationship Id="rId17" Type="http://schemas.openxmlformats.org/officeDocument/2006/relationships/image" Target="../media/image54.svg"/><Relationship Id="rId25" Type="http://schemas.openxmlformats.org/officeDocument/2006/relationships/image" Target="../media/image42.svg"/><Relationship Id="rId2" Type="http://schemas.microsoft.com/office/2007/relationships/media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67.svg"/><Relationship Id="rId24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52.svg"/><Relationship Id="rId23" Type="http://schemas.openxmlformats.org/officeDocument/2006/relationships/image" Target="../media/image86.svg"/><Relationship Id="rId28" Type="http://schemas.openxmlformats.org/officeDocument/2006/relationships/audio" Target="../media/audio6.wav"/><Relationship Id="rId10" Type="http://schemas.openxmlformats.org/officeDocument/2006/relationships/image" Target="../media/image35.png"/><Relationship Id="rId19" Type="http://schemas.openxmlformats.org/officeDocument/2006/relationships/image" Target="../media/image46.svg"/><Relationship Id="rId4" Type="http://schemas.openxmlformats.org/officeDocument/2006/relationships/audio" Target="../media/audio6.wav"/><Relationship Id="rId9" Type="http://schemas.openxmlformats.org/officeDocument/2006/relationships/image" Target="../media/image82.svg"/><Relationship Id="rId14" Type="http://schemas.openxmlformats.org/officeDocument/2006/relationships/image" Target="../media/image27.png"/><Relationship Id="rId22" Type="http://schemas.openxmlformats.org/officeDocument/2006/relationships/image" Target="../media/image45.png"/><Relationship Id="rId27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0.svg"/><Relationship Id="rId18" Type="http://schemas.openxmlformats.org/officeDocument/2006/relationships/audio" Target="../media/audio5.wav"/><Relationship Id="rId3" Type="http://schemas.openxmlformats.org/officeDocument/2006/relationships/image" Target="../media/image17.png"/><Relationship Id="rId7" Type="http://schemas.openxmlformats.org/officeDocument/2006/relationships/image" Target="../media/image40.svg"/><Relationship Id="rId12" Type="http://schemas.openxmlformats.org/officeDocument/2006/relationships/image" Target="../media/image31.png"/><Relationship Id="rId17" Type="http://schemas.microsoft.com/office/2007/relationships/hdphoto" Target="../media/hdphoto1.wdp"/><Relationship Id="rId2" Type="http://schemas.openxmlformats.org/officeDocument/2006/relationships/audio" Target="../media/audio5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6.svg"/><Relationship Id="rId5" Type="http://schemas.openxmlformats.org/officeDocument/2006/relationships/image" Target="../media/image34.svg"/><Relationship Id="rId15" Type="http://schemas.openxmlformats.org/officeDocument/2006/relationships/image" Target="../media/image42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58.sv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sv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6.png"/><Relationship Id="rId7" Type="http://schemas.openxmlformats.org/officeDocument/2006/relationships/image" Target="../media/image34.svg"/><Relationship Id="rId12" Type="http://schemas.openxmlformats.org/officeDocument/2006/relationships/image" Target="../media/image19.png"/><Relationship Id="rId17" Type="http://schemas.openxmlformats.org/officeDocument/2006/relationships/image" Target="../media/image46.svg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42.svg"/><Relationship Id="rId5" Type="http://schemas.openxmlformats.org/officeDocument/2006/relationships/image" Target="../media/image17.png"/><Relationship Id="rId15" Type="http://schemas.openxmlformats.org/officeDocument/2006/relationships/image" Target="../media/image65.svg"/><Relationship Id="rId23" Type="http://schemas.openxmlformats.org/officeDocument/2006/relationships/audio" Target="../media/audio6.wav"/><Relationship Id="rId10" Type="http://schemas.openxmlformats.org/officeDocument/2006/relationships/image" Target="../media/image22.png"/><Relationship Id="rId19" Type="http://schemas.openxmlformats.org/officeDocument/2006/relationships/image" Target="../media/image67.svg"/><Relationship Id="rId4" Type="http://schemas.openxmlformats.org/officeDocument/2006/relationships/audio" Target="../media/audio6.wav"/><Relationship Id="rId9" Type="http://schemas.openxmlformats.org/officeDocument/2006/relationships/image" Target="../media/image88.svg"/><Relationship Id="rId14" Type="http://schemas.openxmlformats.org/officeDocument/2006/relationships/image" Target="../media/image34.png"/><Relationship Id="rId22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3.svg"/><Relationship Id="rId18" Type="http://schemas.openxmlformats.org/officeDocument/2006/relationships/audio" Target="../media/audio7.wav"/><Relationship Id="rId3" Type="http://schemas.openxmlformats.org/officeDocument/2006/relationships/image" Target="../media/image17.png"/><Relationship Id="rId7" Type="http://schemas.openxmlformats.org/officeDocument/2006/relationships/image" Target="../media/image90.svg"/><Relationship Id="rId12" Type="http://schemas.openxmlformats.org/officeDocument/2006/relationships/image" Target="../media/image38.png"/><Relationship Id="rId17" Type="http://schemas.openxmlformats.org/officeDocument/2006/relationships/image" Target="../media/image42.svg"/><Relationship Id="rId2" Type="http://schemas.openxmlformats.org/officeDocument/2006/relationships/audio" Target="../media/audio7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6.svg"/><Relationship Id="rId5" Type="http://schemas.openxmlformats.org/officeDocument/2006/relationships/image" Target="../media/image34.svg"/><Relationship Id="rId15" Type="http://schemas.openxmlformats.org/officeDocument/2006/relationships/image" Target="../media/image75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40.sv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8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4.svg"/><Relationship Id="rId17" Type="http://schemas.openxmlformats.org/officeDocument/2006/relationships/image" Target="../media/image6.png"/><Relationship Id="rId2" Type="http://schemas.microsoft.com/office/2007/relationships/media" Target="../media/media3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7.png"/><Relationship Id="rId5" Type="http://schemas.openxmlformats.org/officeDocument/2006/relationships/image" Target="../media/image48.png"/><Relationship Id="rId15" Type="http://schemas.openxmlformats.org/officeDocument/2006/relationships/image" Target="../media/image51.png"/><Relationship Id="rId10" Type="http://schemas.openxmlformats.org/officeDocument/2006/relationships/image" Target="../media/image94.svg"/><Relationship Id="rId19" Type="http://schemas.openxmlformats.org/officeDocument/2006/relationships/image" Target="../media/image9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0.png"/><Relationship Id="rId1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8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4.svg"/><Relationship Id="rId17" Type="http://schemas.openxmlformats.org/officeDocument/2006/relationships/image" Target="../media/image6.png"/><Relationship Id="rId2" Type="http://schemas.microsoft.com/office/2007/relationships/media" Target="../media/media3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openxmlformats.org/officeDocument/2006/relationships/image" Target="../media/image7.png"/><Relationship Id="rId5" Type="http://schemas.openxmlformats.org/officeDocument/2006/relationships/image" Target="../media/image48.png"/><Relationship Id="rId15" Type="http://schemas.openxmlformats.org/officeDocument/2006/relationships/image" Target="../media/image51.png"/><Relationship Id="rId10" Type="http://schemas.openxmlformats.org/officeDocument/2006/relationships/image" Target="../media/image94.svg"/><Relationship Id="rId19" Type="http://schemas.openxmlformats.org/officeDocument/2006/relationships/image" Target="../media/image9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0.png"/><Relationship Id="rId1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3.png"/><Relationship Id="rId7" Type="http://schemas.openxmlformats.org/officeDocument/2006/relationships/image" Target="../media/image6.png"/><Relationship Id="rId12" Type="http://schemas.openxmlformats.org/officeDocument/2006/relationships/image" Target="../media/image94.svg"/><Relationship Id="rId17" Type="http://schemas.openxmlformats.org/officeDocument/2006/relationships/image" Target="../media/image51.png"/><Relationship Id="rId2" Type="http://schemas.microsoft.com/office/2007/relationships/media" Target="../media/media3.mp3"/><Relationship Id="rId16" Type="http://schemas.openxmlformats.org/officeDocument/2006/relationships/image" Target="../media/image16.svg"/><Relationship Id="rId20" Type="http://schemas.openxmlformats.org/officeDocument/2006/relationships/image" Target="../media/image9.svg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audio" Target="../media/audio5.wav"/><Relationship Id="rId15" Type="http://schemas.openxmlformats.org/officeDocument/2006/relationships/image" Target="../media/image8.png"/><Relationship Id="rId23" Type="http://schemas.openxmlformats.org/officeDocument/2006/relationships/image" Target="../media/image54.GIF"/><Relationship Id="rId10" Type="http://schemas.openxmlformats.org/officeDocument/2006/relationships/image" Target="../media/image22.svg"/><Relationship Id="rId19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Relationship Id="rId14" Type="http://schemas.openxmlformats.org/officeDocument/2006/relationships/image" Target="../media/image14.svg"/><Relationship Id="rId22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4.svg"/><Relationship Id="rId18" Type="http://schemas.openxmlformats.org/officeDocument/2006/relationships/image" Target="../media/image59.png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9.svg"/><Relationship Id="rId7" Type="http://schemas.openxmlformats.org/officeDocument/2006/relationships/image" Target="../media/image101.svg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5" Type="http://schemas.microsoft.com/office/2007/relationships/hdphoto" Target="../media/hdphoto2.wdp"/><Relationship Id="rId2" Type="http://schemas.microsoft.com/office/2007/relationships/media" Target="../media/media3.mp3"/><Relationship Id="rId16" Type="http://schemas.openxmlformats.org/officeDocument/2006/relationships/image" Target="../media/image5.png"/><Relationship Id="rId20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105.svg"/><Relationship Id="rId24" Type="http://schemas.openxmlformats.org/officeDocument/2006/relationships/image" Target="../media/image51.png"/><Relationship Id="rId5" Type="http://schemas.openxmlformats.org/officeDocument/2006/relationships/image" Target="../media/image55.png"/><Relationship Id="rId15" Type="http://schemas.openxmlformats.org/officeDocument/2006/relationships/image" Target="../media/image16.svg"/><Relationship Id="rId23" Type="http://schemas.openxmlformats.org/officeDocument/2006/relationships/image" Target="../media/image111.svg"/><Relationship Id="rId10" Type="http://schemas.openxmlformats.org/officeDocument/2006/relationships/image" Target="../media/image58.png"/><Relationship Id="rId19" Type="http://schemas.openxmlformats.org/officeDocument/2006/relationships/image" Target="../media/image107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3.svg"/><Relationship Id="rId14" Type="http://schemas.openxmlformats.org/officeDocument/2006/relationships/image" Target="../media/image8.png"/><Relationship Id="rId22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2.png"/><Relationship Id="rId7" Type="http://schemas.openxmlformats.org/officeDocument/2006/relationships/image" Target="../media/image6.png"/><Relationship Id="rId12" Type="http://schemas.openxmlformats.org/officeDocument/2006/relationships/image" Target="../media/image94.svg"/><Relationship Id="rId17" Type="http://schemas.openxmlformats.org/officeDocument/2006/relationships/image" Target="../media/image51.png"/><Relationship Id="rId2" Type="http://schemas.microsoft.com/office/2007/relationships/media" Target="../media/media3.mp3"/><Relationship Id="rId16" Type="http://schemas.openxmlformats.org/officeDocument/2006/relationships/image" Target="../media/image16.svg"/><Relationship Id="rId20" Type="http://schemas.openxmlformats.org/officeDocument/2006/relationships/image" Target="../media/image9.svg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audio" Target="../media/audio5.wav"/><Relationship Id="rId15" Type="http://schemas.openxmlformats.org/officeDocument/2006/relationships/image" Target="../media/image8.png"/><Relationship Id="rId23" Type="http://schemas.openxmlformats.org/officeDocument/2006/relationships/image" Target="../media/image54.GIF"/><Relationship Id="rId10" Type="http://schemas.openxmlformats.org/officeDocument/2006/relationships/image" Target="../media/image22.svg"/><Relationship Id="rId19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Relationship Id="rId14" Type="http://schemas.openxmlformats.org/officeDocument/2006/relationships/image" Target="../media/image14.svg"/><Relationship Id="rId22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7.sv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4.sv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9.svg"/><Relationship Id="rId7" Type="http://schemas.openxmlformats.org/officeDocument/2006/relationships/image" Target="../media/image101.svg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5" Type="http://schemas.openxmlformats.org/officeDocument/2006/relationships/image" Target="../media/image63.png"/><Relationship Id="rId2" Type="http://schemas.microsoft.com/office/2007/relationships/media" Target="../media/media3.mp3"/><Relationship Id="rId16" Type="http://schemas.openxmlformats.org/officeDocument/2006/relationships/image" Target="../media/image5.png"/><Relationship Id="rId20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105.svg"/><Relationship Id="rId24" Type="http://schemas.openxmlformats.org/officeDocument/2006/relationships/image" Target="../media/image6.png"/><Relationship Id="rId5" Type="http://schemas.openxmlformats.org/officeDocument/2006/relationships/image" Target="../media/image55.png"/><Relationship Id="rId15" Type="http://schemas.openxmlformats.org/officeDocument/2006/relationships/image" Target="../media/image16.svg"/><Relationship Id="rId23" Type="http://schemas.microsoft.com/office/2007/relationships/hdphoto" Target="../media/hdphoto2.wdp"/><Relationship Id="rId10" Type="http://schemas.openxmlformats.org/officeDocument/2006/relationships/image" Target="../media/image58.png"/><Relationship Id="rId19" Type="http://schemas.openxmlformats.org/officeDocument/2006/relationships/image" Target="../media/image107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3.svg"/><Relationship Id="rId14" Type="http://schemas.openxmlformats.org/officeDocument/2006/relationships/image" Target="../media/image8.png"/><Relationship Id="rId2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4.png"/><Relationship Id="rId7" Type="http://schemas.openxmlformats.org/officeDocument/2006/relationships/image" Target="../media/image6.png"/><Relationship Id="rId12" Type="http://schemas.openxmlformats.org/officeDocument/2006/relationships/image" Target="../media/image94.svg"/><Relationship Id="rId17" Type="http://schemas.openxmlformats.org/officeDocument/2006/relationships/image" Target="../media/image51.png"/><Relationship Id="rId2" Type="http://schemas.microsoft.com/office/2007/relationships/media" Target="../media/media3.mp3"/><Relationship Id="rId16" Type="http://schemas.openxmlformats.org/officeDocument/2006/relationships/image" Target="../media/image16.svg"/><Relationship Id="rId20" Type="http://schemas.openxmlformats.org/officeDocument/2006/relationships/image" Target="../media/image9.svg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audio" Target="../media/audio5.wav"/><Relationship Id="rId15" Type="http://schemas.openxmlformats.org/officeDocument/2006/relationships/image" Target="../media/image8.png"/><Relationship Id="rId23" Type="http://schemas.openxmlformats.org/officeDocument/2006/relationships/image" Target="../media/image54.GIF"/><Relationship Id="rId10" Type="http://schemas.openxmlformats.org/officeDocument/2006/relationships/image" Target="../media/image22.svg"/><Relationship Id="rId19" Type="http://schemas.openxmlformats.org/officeDocument/2006/relationships/image" Target="../media/image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Relationship Id="rId14" Type="http://schemas.openxmlformats.org/officeDocument/2006/relationships/image" Target="../media/image14.svg"/><Relationship Id="rId22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4.svg"/><Relationship Id="rId18" Type="http://schemas.openxmlformats.org/officeDocument/2006/relationships/image" Target="../media/image59.png"/><Relationship Id="rId26" Type="http://schemas.openxmlformats.org/officeDocument/2006/relationships/image" Target="../media/image116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9.svg"/><Relationship Id="rId7" Type="http://schemas.openxmlformats.org/officeDocument/2006/relationships/image" Target="../media/image101.svg"/><Relationship Id="rId12" Type="http://schemas.openxmlformats.org/officeDocument/2006/relationships/image" Target="../media/image7.png"/><Relationship Id="rId17" Type="http://schemas.openxmlformats.org/officeDocument/2006/relationships/image" Target="../media/image11.svg"/><Relationship Id="rId25" Type="http://schemas.openxmlformats.org/officeDocument/2006/relationships/image" Target="../media/image65.png"/><Relationship Id="rId2" Type="http://schemas.microsoft.com/office/2007/relationships/media" Target="../media/media3.mp3"/><Relationship Id="rId16" Type="http://schemas.openxmlformats.org/officeDocument/2006/relationships/image" Target="../media/image5.png"/><Relationship Id="rId20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image" Target="../media/image56.png"/><Relationship Id="rId11" Type="http://schemas.openxmlformats.org/officeDocument/2006/relationships/image" Target="../media/image105.svg"/><Relationship Id="rId24" Type="http://schemas.openxmlformats.org/officeDocument/2006/relationships/image" Target="../media/image6.png"/><Relationship Id="rId5" Type="http://schemas.openxmlformats.org/officeDocument/2006/relationships/image" Target="../media/image55.png"/><Relationship Id="rId15" Type="http://schemas.openxmlformats.org/officeDocument/2006/relationships/image" Target="../media/image16.svg"/><Relationship Id="rId23" Type="http://schemas.microsoft.com/office/2007/relationships/hdphoto" Target="../media/hdphoto2.wdp"/><Relationship Id="rId10" Type="http://schemas.openxmlformats.org/officeDocument/2006/relationships/image" Target="../media/image58.png"/><Relationship Id="rId19" Type="http://schemas.openxmlformats.org/officeDocument/2006/relationships/image" Target="../media/image107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3.svg"/><Relationship Id="rId14" Type="http://schemas.openxmlformats.org/officeDocument/2006/relationships/image" Target="../media/image8.png"/><Relationship Id="rId2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sv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12" Type="http://schemas.openxmlformats.org/officeDocument/2006/relationships/image" Target="../media/image7.png"/><Relationship Id="rId17" Type="http://schemas.microsoft.com/office/2007/relationships/hdphoto" Target="../media/hdphoto2.wdp"/><Relationship Id="rId2" Type="http://schemas.microsoft.com/office/2007/relationships/media" Target="../media/media3.mp3"/><Relationship Id="rId16" Type="http://schemas.openxmlformats.org/officeDocument/2006/relationships/image" Target="../media/image51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94.svg"/><Relationship Id="rId5" Type="http://schemas.openxmlformats.org/officeDocument/2006/relationships/image" Target="../media/image48.png"/><Relationship Id="rId15" Type="http://schemas.openxmlformats.org/officeDocument/2006/relationships/image" Target="../media/image16.svg"/><Relationship Id="rId10" Type="http://schemas.openxmlformats.org/officeDocument/2006/relationships/image" Target="../media/image50.png"/><Relationship Id="rId19" Type="http://schemas.openxmlformats.org/officeDocument/2006/relationships/image" Target="../media/image9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svg"/><Relationship Id="rId1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27.svg"/><Relationship Id="rId3" Type="http://schemas.openxmlformats.org/officeDocument/2006/relationships/image" Target="../media/image66.png"/><Relationship Id="rId7" Type="http://schemas.openxmlformats.org/officeDocument/2006/relationships/image" Target="../media/image121.svg"/><Relationship Id="rId12" Type="http://schemas.openxmlformats.org/officeDocument/2006/relationships/image" Target="../media/image71.png"/><Relationship Id="rId2" Type="http://schemas.openxmlformats.org/officeDocument/2006/relationships/audio" Target="../media/audio7.wav"/><Relationship Id="rId16" Type="http://schemas.openxmlformats.org/officeDocument/2006/relationships/audio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25.svg"/><Relationship Id="rId5" Type="http://schemas.openxmlformats.org/officeDocument/2006/relationships/image" Target="../media/image119.svg"/><Relationship Id="rId15" Type="http://schemas.openxmlformats.org/officeDocument/2006/relationships/image" Target="../media/image129.sv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123.svg"/><Relationship Id="rId1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6.svg"/><Relationship Id="rId18" Type="http://schemas.openxmlformats.org/officeDocument/2006/relationships/image" Target="../media/image11.svg"/><Relationship Id="rId3" Type="http://schemas.openxmlformats.org/officeDocument/2006/relationships/image" Target="../media/image55.png"/><Relationship Id="rId7" Type="http://schemas.openxmlformats.org/officeDocument/2006/relationships/image" Target="../media/image103.svg"/><Relationship Id="rId12" Type="http://schemas.openxmlformats.org/officeDocument/2006/relationships/image" Target="../media/image8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9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4.svg"/><Relationship Id="rId5" Type="http://schemas.openxmlformats.org/officeDocument/2006/relationships/image" Target="../media/image101.svg"/><Relationship Id="rId15" Type="http://schemas.openxmlformats.org/officeDocument/2006/relationships/image" Target="../media/image94.svg"/><Relationship Id="rId10" Type="http://schemas.openxmlformats.org/officeDocument/2006/relationships/image" Target="../media/image7.png"/><Relationship Id="rId19" Type="http://schemas.openxmlformats.org/officeDocument/2006/relationships/image" Target="../media/image51.png"/><Relationship Id="rId4" Type="http://schemas.openxmlformats.org/officeDocument/2006/relationships/image" Target="../media/image56.png"/><Relationship Id="rId9" Type="http://schemas.openxmlformats.org/officeDocument/2006/relationships/image" Target="../media/image105.sv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94.svg"/><Relationship Id="rId18" Type="http://schemas.openxmlformats.org/officeDocument/2006/relationships/image" Target="../media/image7.png"/><Relationship Id="rId3" Type="http://schemas.openxmlformats.org/officeDocument/2006/relationships/image" Target="../media/image52.png"/><Relationship Id="rId7" Type="http://schemas.openxmlformats.org/officeDocument/2006/relationships/image" Target="../media/image103.svg"/><Relationship Id="rId12" Type="http://schemas.openxmlformats.org/officeDocument/2006/relationships/image" Target="../media/image50.png"/><Relationship Id="rId17" Type="http://schemas.openxmlformats.org/officeDocument/2006/relationships/image" Target="../media/image11.svg"/><Relationship Id="rId2" Type="http://schemas.openxmlformats.org/officeDocument/2006/relationships/image" Target="../media/image55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2.svg"/><Relationship Id="rId5" Type="http://schemas.openxmlformats.org/officeDocument/2006/relationships/image" Target="../media/image101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14.svg"/><Relationship Id="rId4" Type="http://schemas.openxmlformats.org/officeDocument/2006/relationships/image" Target="../media/image56.png"/><Relationship Id="rId9" Type="http://schemas.openxmlformats.org/officeDocument/2006/relationships/image" Target="../media/image105.svg"/><Relationship Id="rId1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13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2.svg"/><Relationship Id="rId12" Type="http://schemas.openxmlformats.org/officeDocument/2006/relationships/image" Target="../media/image77.png"/><Relationship Id="rId2" Type="http://schemas.openxmlformats.org/officeDocument/2006/relationships/audio" Target="../media/media4.MP3"/><Relationship Id="rId16" Type="http://schemas.openxmlformats.org/officeDocument/2006/relationships/image" Target="../media/image79.png"/><Relationship Id="rId1" Type="http://schemas.microsoft.com/office/2007/relationships/media" Target="../media/media4.MP3"/><Relationship Id="rId6" Type="http://schemas.openxmlformats.org/officeDocument/2006/relationships/image" Target="../media/image74.png"/><Relationship Id="rId11" Type="http://schemas.openxmlformats.org/officeDocument/2006/relationships/image" Target="../media/image136.svg"/><Relationship Id="rId5" Type="http://schemas.openxmlformats.org/officeDocument/2006/relationships/image" Target="../media/image73.png"/><Relationship Id="rId15" Type="http://schemas.openxmlformats.org/officeDocument/2006/relationships/image" Target="../media/image6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34.svg"/><Relationship Id="rId1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27.svg"/><Relationship Id="rId3" Type="http://schemas.openxmlformats.org/officeDocument/2006/relationships/image" Target="../media/image66.png"/><Relationship Id="rId7" Type="http://schemas.openxmlformats.org/officeDocument/2006/relationships/image" Target="../media/image121.svg"/><Relationship Id="rId12" Type="http://schemas.openxmlformats.org/officeDocument/2006/relationships/image" Target="../media/image71.png"/><Relationship Id="rId2" Type="http://schemas.openxmlformats.org/officeDocument/2006/relationships/audio" Target="../media/audio7.wav"/><Relationship Id="rId16" Type="http://schemas.openxmlformats.org/officeDocument/2006/relationships/audio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125.svg"/><Relationship Id="rId5" Type="http://schemas.openxmlformats.org/officeDocument/2006/relationships/image" Target="../media/image119.svg"/><Relationship Id="rId15" Type="http://schemas.openxmlformats.org/officeDocument/2006/relationships/image" Target="../media/image129.sv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123.sv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20.sv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5" Type="http://schemas.openxmlformats.org/officeDocument/2006/relationships/image" Target="../media/image3.png"/><Relationship Id="rId10" Type="http://schemas.openxmlformats.org/officeDocument/2006/relationships/image" Target="../media/image11.svg"/><Relationship Id="rId4" Type="http://schemas.openxmlformats.org/officeDocument/2006/relationships/image" Target="../media/image14.svg"/><Relationship Id="rId9" Type="http://schemas.openxmlformats.org/officeDocument/2006/relationships/image" Target="../media/image5.png"/><Relationship Id="rId14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svg"/><Relationship Id="rId3" Type="http://schemas.openxmlformats.org/officeDocument/2006/relationships/image" Target="../media/image48.png"/><Relationship Id="rId7" Type="http://schemas.openxmlformats.org/officeDocument/2006/relationships/image" Target="../media/image14.svg"/><Relationship Id="rId12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svg"/><Relationship Id="rId5" Type="http://schemas.openxmlformats.org/officeDocument/2006/relationships/image" Target="../media/image16.sv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8.svg"/><Relationship Id="rId1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png"/><Relationship Id="rId18" Type="http://schemas.openxmlformats.org/officeDocument/2006/relationships/image" Target="../media/image6.png"/><Relationship Id="rId3" Type="http://schemas.microsoft.com/office/2007/relationships/media" Target="../media/media5.wav"/><Relationship Id="rId7" Type="http://schemas.openxmlformats.org/officeDocument/2006/relationships/image" Target="../media/image48.png"/><Relationship Id="rId12" Type="http://schemas.openxmlformats.org/officeDocument/2006/relationships/image" Target="../media/image145.svg"/><Relationship Id="rId17" Type="http://schemas.openxmlformats.org/officeDocument/2006/relationships/image" Target="../media/image150.svg"/><Relationship Id="rId2" Type="http://schemas.microsoft.com/office/2007/relationships/media" Target="../media/media3.mp3"/><Relationship Id="rId16" Type="http://schemas.openxmlformats.org/officeDocument/2006/relationships/image" Target="../media/image85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8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4.png"/><Relationship Id="rId10" Type="http://schemas.openxmlformats.org/officeDocument/2006/relationships/image" Target="../media/image143.svg"/><Relationship Id="rId19" Type="http://schemas.openxmlformats.org/officeDocument/2006/relationships/audio" Target="../media/audio5.wav"/><Relationship Id="rId4" Type="http://schemas.openxmlformats.org/officeDocument/2006/relationships/audio" Target="../media/media5.wav"/><Relationship Id="rId9" Type="http://schemas.openxmlformats.org/officeDocument/2006/relationships/image" Target="../media/image81.png"/><Relationship Id="rId14" Type="http://schemas.openxmlformats.org/officeDocument/2006/relationships/image" Target="../media/image14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88.png"/><Relationship Id="rId18" Type="http://schemas.openxmlformats.org/officeDocument/2006/relationships/image" Target="../media/image14.svg"/><Relationship Id="rId3" Type="http://schemas.openxmlformats.org/officeDocument/2006/relationships/image" Target="../media/image86.png"/><Relationship Id="rId7" Type="http://schemas.openxmlformats.org/officeDocument/2006/relationships/image" Target="../media/image5.png"/><Relationship Id="rId12" Type="http://schemas.openxmlformats.org/officeDocument/2006/relationships/image" Target="../media/image154.svg"/><Relationship Id="rId17" Type="http://schemas.openxmlformats.org/officeDocument/2006/relationships/image" Target="../media/image7.png"/><Relationship Id="rId2" Type="http://schemas.openxmlformats.org/officeDocument/2006/relationships/audio" Target="../media/audio7.wav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7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audio" Target="../media/audio7.wav"/><Relationship Id="rId4" Type="http://schemas.openxmlformats.org/officeDocument/2006/relationships/image" Target="../media/image152.svg"/><Relationship Id="rId9" Type="http://schemas.openxmlformats.org/officeDocument/2006/relationships/image" Target="../media/image4.png"/><Relationship Id="rId14" Type="http://schemas.openxmlformats.org/officeDocument/2006/relationships/image" Target="../media/image15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12" Type="http://schemas.openxmlformats.org/officeDocument/2006/relationships/image" Target="../media/image11.png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9.svg"/><Relationship Id="rId5" Type="http://schemas.openxmlformats.org/officeDocument/2006/relationships/image" Target="../media/image7.svg"/><Relationship Id="rId15" Type="http://schemas.openxmlformats.org/officeDocument/2006/relationships/image" Target="../media/image31.sv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27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svg"/><Relationship Id="rId1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36.svg"/><Relationship Id="rId12" Type="http://schemas.openxmlformats.org/officeDocument/2006/relationships/image" Target="../media/image22.png"/><Relationship Id="rId17" Type="http://schemas.openxmlformats.org/officeDocument/2006/relationships/image" Target="../media/image46.svg"/><Relationship Id="rId2" Type="http://schemas.openxmlformats.org/officeDocument/2006/relationships/audio" Target="../media/audio3.wav"/><Relationship Id="rId16" Type="http://schemas.openxmlformats.org/officeDocument/2006/relationships/image" Target="../media/image24.png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21.png"/><Relationship Id="rId19" Type="http://schemas.openxmlformats.org/officeDocument/2006/relationships/image" Target="../media/image48.svg"/><Relationship Id="rId4" Type="http://schemas.openxmlformats.org/officeDocument/2006/relationships/image" Target="../media/image18.png"/><Relationship Id="rId9" Type="http://schemas.openxmlformats.org/officeDocument/2006/relationships/image" Target="../media/image38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6.svg"/><Relationship Id="rId18" Type="http://schemas.openxmlformats.org/officeDocument/2006/relationships/audio" Target="../media/audio1.wav"/><Relationship Id="rId3" Type="http://schemas.openxmlformats.org/officeDocument/2006/relationships/image" Target="../media/image17.png"/><Relationship Id="rId7" Type="http://schemas.openxmlformats.org/officeDocument/2006/relationships/image" Target="../media/image50.svg"/><Relationship Id="rId12" Type="http://schemas.openxmlformats.org/officeDocument/2006/relationships/image" Target="../media/image24.png"/><Relationship Id="rId17" Type="http://schemas.openxmlformats.org/officeDocument/2006/relationships/image" Target="../media/image42.sv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4.svg"/><Relationship Id="rId5" Type="http://schemas.openxmlformats.org/officeDocument/2006/relationships/image" Target="../media/image34.svg"/><Relationship Id="rId15" Type="http://schemas.openxmlformats.org/officeDocument/2006/relationships/image" Target="../media/image56.sv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52.sv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31.png"/><Relationship Id="rId1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12" Type="http://schemas.openxmlformats.org/officeDocument/2006/relationships/image" Target="../media/image46.sv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10" Type="http://schemas.openxmlformats.org/officeDocument/2006/relationships/image" Target="../media/image58.svg"/><Relationship Id="rId4" Type="http://schemas.openxmlformats.org/officeDocument/2006/relationships/image" Target="../media/image17.png"/><Relationship Id="rId9" Type="http://schemas.openxmlformats.org/officeDocument/2006/relationships/image" Target="../media/image30.png"/><Relationship Id="rId14" Type="http://schemas.openxmlformats.org/officeDocument/2006/relationships/image" Target="../media/image6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sv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png"/><Relationship Id="rId7" Type="http://schemas.openxmlformats.org/officeDocument/2006/relationships/image" Target="../media/image34.svg"/><Relationship Id="rId12" Type="http://schemas.openxmlformats.org/officeDocument/2006/relationships/image" Target="../media/image19.png"/><Relationship Id="rId17" Type="http://schemas.openxmlformats.org/officeDocument/2006/relationships/image" Target="../media/image46.svg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42.svg"/><Relationship Id="rId5" Type="http://schemas.openxmlformats.org/officeDocument/2006/relationships/image" Target="../media/image17.png"/><Relationship Id="rId15" Type="http://schemas.openxmlformats.org/officeDocument/2006/relationships/image" Target="../media/image65.svg"/><Relationship Id="rId10" Type="http://schemas.openxmlformats.org/officeDocument/2006/relationships/image" Target="../media/image22.png"/><Relationship Id="rId19" Type="http://schemas.openxmlformats.org/officeDocument/2006/relationships/image" Target="../media/image67.svg"/><Relationship Id="rId4" Type="http://schemas.openxmlformats.org/officeDocument/2006/relationships/audio" Target="../media/audio6.wav"/><Relationship Id="rId9" Type="http://schemas.openxmlformats.org/officeDocument/2006/relationships/image" Target="../media/image63.svg"/><Relationship Id="rId14" Type="http://schemas.openxmlformats.org/officeDocument/2006/relationships/image" Target="../media/image34.png"/><Relationship Id="rId22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3.svg"/><Relationship Id="rId18" Type="http://schemas.openxmlformats.org/officeDocument/2006/relationships/image" Target="../media/image41.png"/><Relationship Id="rId3" Type="http://schemas.openxmlformats.org/officeDocument/2006/relationships/image" Target="../media/image17.png"/><Relationship Id="rId21" Type="http://schemas.openxmlformats.org/officeDocument/2006/relationships/image" Target="../media/image42.svg"/><Relationship Id="rId7" Type="http://schemas.openxmlformats.org/officeDocument/2006/relationships/image" Target="../media/image69.svg"/><Relationship Id="rId12" Type="http://schemas.openxmlformats.org/officeDocument/2006/relationships/image" Target="../media/image38.png"/><Relationship Id="rId17" Type="http://schemas.openxmlformats.org/officeDocument/2006/relationships/image" Target="../media/image77.svg"/><Relationship Id="rId2" Type="http://schemas.openxmlformats.org/officeDocument/2006/relationships/audio" Target="../media/audio5.wav"/><Relationship Id="rId16" Type="http://schemas.openxmlformats.org/officeDocument/2006/relationships/image" Target="../media/image4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6.svg"/><Relationship Id="rId5" Type="http://schemas.openxmlformats.org/officeDocument/2006/relationships/image" Target="../media/image34.svg"/><Relationship Id="rId15" Type="http://schemas.openxmlformats.org/officeDocument/2006/relationships/image" Target="../media/image75.svg"/><Relationship Id="rId23" Type="http://schemas.openxmlformats.org/officeDocument/2006/relationships/audio" Target="../media/audio5.wav"/><Relationship Id="rId10" Type="http://schemas.openxmlformats.org/officeDocument/2006/relationships/image" Target="../media/image24.png"/><Relationship Id="rId19" Type="http://schemas.openxmlformats.org/officeDocument/2006/relationships/image" Target="../media/image79.svg"/><Relationship Id="rId4" Type="http://schemas.openxmlformats.org/officeDocument/2006/relationships/image" Target="../media/image18.png"/><Relationship Id="rId9" Type="http://schemas.openxmlformats.org/officeDocument/2006/relationships/image" Target="../media/image71.svg"/><Relationship Id="rId14" Type="http://schemas.openxmlformats.org/officeDocument/2006/relationships/image" Target="../media/image39.png"/><Relationship Id="rId22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8974" y="666206"/>
            <a:ext cx="11830050" cy="1144839"/>
          </a:xfrm>
        </p:spPr>
        <p:txBody>
          <a:bodyPr>
            <a:norm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UNBD QUẬN DƯƠNG KINH</a:t>
            </a:r>
            <a:br>
              <a:rPr lang="en-US" sz="30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3000" b="1" u="sng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TIỂU HỌC ANH DŨNG</a:t>
            </a:r>
            <a:endParaRPr lang="en-US" sz="3000" b="1" u="sng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0065" y="3463427"/>
            <a:ext cx="13987871" cy="6527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0800" b="1">
                <a:latin typeface="Times New Roman" panose="02020603050405020304" pitchFamily="18" charset="0"/>
                <a:cs typeface="Times New Roman" panose="02020603050405020304" pitchFamily="18" charset="0"/>
              </a:rPr>
              <a:t>HELLO AND WELCOME TO MY ENGLISH CLASS</a:t>
            </a:r>
            <a:endParaRPr lang="en-US" sz="10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5-Point Star 3"/>
          <p:cNvSpPr/>
          <p:nvPr/>
        </p:nvSpPr>
        <p:spPr>
          <a:xfrm>
            <a:off x="2150065" y="1181100"/>
            <a:ext cx="1278935" cy="1143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15925800" y="4076700"/>
            <a:ext cx="1143000" cy="1219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143000" y="7962900"/>
            <a:ext cx="1007065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2496800" y="952500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11061032" y="8630653"/>
            <a:ext cx="1447800" cy="134173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2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DB616C7-43BF-F9BB-E25D-91F489786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" y="71907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276732" y="7112556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3" y="0"/>
                </a:lnTo>
                <a:lnTo>
                  <a:pt x="19802003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270390" y="316828"/>
            <a:ext cx="5272072" cy="4572325"/>
          </a:xfrm>
          <a:custGeom>
            <a:avLst/>
            <a:gdLst/>
            <a:ahLst/>
            <a:cxnLst/>
            <a:rect l="l" t="t" r="r" b="b"/>
            <a:pathLst>
              <a:path w="5272072" h="4572325">
                <a:moveTo>
                  <a:pt x="5272072" y="0"/>
                </a:moveTo>
                <a:lnTo>
                  <a:pt x="0" y="0"/>
                </a:lnTo>
                <a:lnTo>
                  <a:pt x="0" y="4572325"/>
                </a:lnTo>
                <a:lnTo>
                  <a:pt x="5272072" y="4572325"/>
                </a:lnTo>
                <a:lnTo>
                  <a:pt x="527207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7984474" y="-9825"/>
            <a:ext cx="2319053" cy="9868310"/>
          </a:xfrm>
          <a:custGeom>
            <a:avLst/>
            <a:gdLst/>
            <a:ahLst/>
            <a:cxnLst/>
            <a:rect l="l" t="t" r="r" b="b"/>
            <a:pathLst>
              <a:path w="2319053" h="9868310">
                <a:moveTo>
                  <a:pt x="0" y="0"/>
                </a:moveTo>
                <a:lnTo>
                  <a:pt x="2319052" y="0"/>
                </a:lnTo>
                <a:lnTo>
                  <a:pt x="2319052" y="9868310"/>
                </a:lnTo>
                <a:lnTo>
                  <a:pt x="0" y="98683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722664" y="1631678"/>
            <a:ext cx="10842673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52"/>
              </a:lnSpc>
              <a:spcBef>
                <a:spcPct val="0"/>
              </a:spcBef>
            </a:pPr>
            <a:r>
              <a:rPr lang="en-US" sz="8537" dirty="0">
                <a:solidFill>
                  <a:srgbClr val="E76563"/>
                </a:solidFill>
                <a:latin typeface="Jumble" panose="02000503000000020004" pitchFamily="2" charset="0"/>
              </a:rPr>
              <a:t>The answer is...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05184" y="4199777"/>
            <a:ext cx="7789864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99"/>
              </a:lnSpc>
              <a:spcBef>
                <a:spcPct val="0"/>
              </a:spcBef>
            </a:pPr>
            <a:r>
              <a:rPr lang="en-US" sz="11500" dirty="0">
                <a:solidFill>
                  <a:srgbClr val="F4FFFC"/>
                </a:solidFill>
                <a:latin typeface="Modern Love Caps" panose="04070805081001020A01" pitchFamily="82" charset="0"/>
              </a:rPr>
              <a:t>shorts</a:t>
            </a:r>
          </a:p>
        </p:txBody>
      </p:sp>
      <p:sp>
        <p:nvSpPr>
          <p:cNvPr id="8" name="Freeform 8"/>
          <p:cNvSpPr/>
          <p:nvPr/>
        </p:nvSpPr>
        <p:spPr>
          <a:xfrm>
            <a:off x="-607884" y="4552307"/>
            <a:ext cx="5561676" cy="5592179"/>
          </a:xfrm>
          <a:custGeom>
            <a:avLst/>
            <a:gdLst/>
            <a:ahLst/>
            <a:cxnLst/>
            <a:rect l="l" t="t" r="r" b="b"/>
            <a:pathLst>
              <a:path w="5561676" h="5592179">
                <a:moveTo>
                  <a:pt x="0" y="0"/>
                </a:moveTo>
                <a:lnTo>
                  <a:pt x="5561677" y="0"/>
                </a:lnTo>
                <a:lnTo>
                  <a:pt x="5561677" y="5592180"/>
                </a:lnTo>
                <a:lnTo>
                  <a:pt x="0" y="5592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36561">
            <a:off x="1818999" y="6622400"/>
            <a:ext cx="2636796" cy="3004895"/>
          </a:xfrm>
          <a:custGeom>
            <a:avLst/>
            <a:gdLst/>
            <a:ahLst/>
            <a:cxnLst/>
            <a:rect l="l" t="t" r="r" b="b"/>
            <a:pathLst>
              <a:path w="2636796" h="3004895">
                <a:moveTo>
                  <a:pt x="0" y="0"/>
                </a:moveTo>
                <a:lnTo>
                  <a:pt x="2636796" y="0"/>
                </a:lnTo>
                <a:lnTo>
                  <a:pt x="2636796" y="3004896"/>
                </a:lnTo>
                <a:lnTo>
                  <a:pt x="0" y="30048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035619" y="5143500"/>
            <a:ext cx="3573124" cy="4645907"/>
          </a:xfrm>
          <a:custGeom>
            <a:avLst/>
            <a:gdLst/>
            <a:ahLst/>
            <a:cxnLst/>
            <a:rect l="l" t="t" r="r" b="b"/>
            <a:pathLst>
              <a:path w="3573124" h="4645907">
                <a:moveTo>
                  <a:pt x="0" y="0"/>
                </a:moveTo>
                <a:lnTo>
                  <a:pt x="3573124" y="0"/>
                </a:lnTo>
                <a:lnTo>
                  <a:pt x="3573124" y="4645907"/>
                </a:lnTo>
                <a:lnTo>
                  <a:pt x="0" y="46459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709881" flipH="1">
            <a:off x="-2094344" y="7858663"/>
            <a:ext cx="12927665" cy="3910619"/>
          </a:xfrm>
          <a:custGeom>
            <a:avLst/>
            <a:gdLst/>
            <a:ahLst/>
            <a:cxnLst/>
            <a:rect l="l" t="t" r="r" b="b"/>
            <a:pathLst>
              <a:path w="12927665" h="3910619">
                <a:moveTo>
                  <a:pt x="12927665" y="0"/>
                </a:moveTo>
                <a:lnTo>
                  <a:pt x="0" y="0"/>
                </a:lnTo>
                <a:lnTo>
                  <a:pt x="0" y="3910619"/>
                </a:lnTo>
                <a:lnTo>
                  <a:pt x="12927665" y="3910619"/>
                </a:lnTo>
                <a:lnTo>
                  <a:pt x="1292766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647225">
            <a:off x="6214132" y="7490191"/>
            <a:ext cx="15363845" cy="4647563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162432" y="6745331"/>
            <a:ext cx="2981568" cy="2347985"/>
          </a:xfrm>
          <a:custGeom>
            <a:avLst/>
            <a:gdLst/>
            <a:ahLst/>
            <a:cxnLst/>
            <a:rect l="l" t="t" r="r" b="b"/>
            <a:pathLst>
              <a:path w="2981568" h="2347985">
                <a:moveTo>
                  <a:pt x="0" y="0"/>
                </a:moveTo>
                <a:lnTo>
                  <a:pt x="2981568" y="0"/>
                </a:lnTo>
                <a:lnTo>
                  <a:pt x="2981568" y="2347985"/>
                </a:lnTo>
                <a:lnTo>
                  <a:pt x="0" y="234798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057364" y="5776863"/>
            <a:ext cx="2981568" cy="2347985"/>
          </a:xfrm>
          <a:custGeom>
            <a:avLst/>
            <a:gdLst/>
            <a:ahLst/>
            <a:cxnLst/>
            <a:rect l="l" t="t" r="r" b="b"/>
            <a:pathLst>
              <a:path w="2981568" h="2347985">
                <a:moveTo>
                  <a:pt x="0" y="0"/>
                </a:moveTo>
                <a:lnTo>
                  <a:pt x="2981568" y="0"/>
                </a:lnTo>
                <a:lnTo>
                  <a:pt x="2981568" y="2347985"/>
                </a:lnTo>
                <a:lnTo>
                  <a:pt x="0" y="234798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209845" y="-479626"/>
            <a:ext cx="1893511" cy="1911278"/>
          </a:xfrm>
          <a:custGeom>
            <a:avLst/>
            <a:gdLst/>
            <a:ahLst/>
            <a:cxnLst/>
            <a:rect l="l" t="t" r="r" b="b"/>
            <a:pathLst>
              <a:path w="1893511" h="1911278">
                <a:moveTo>
                  <a:pt x="0" y="0"/>
                </a:moveTo>
                <a:lnTo>
                  <a:pt x="1893511" y="0"/>
                </a:lnTo>
                <a:lnTo>
                  <a:pt x="1893511" y="1911279"/>
                </a:lnTo>
                <a:lnTo>
                  <a:pt x="0" y="191127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866105" y="820735"/>
            <a:ext cx="1014650" cy="1024171"/>
          </a:xfrm>
          <a:custGeom>
            <a:avLst/>
            <a:gdLst/>
            <a:ahLst/>
            <a:cxnLst/>
            <a:rect l="l" t="t" r="r" b="b"/>
            <a:pathLst>
              <a:path w="1014650" h="1024171">
                <a:moveTo>
                  <a:pt x="0" y="0"/>
                </a:moveTo>
                <a:lnTo>
                  <a:pt x="1014650" y="0"/>
                </a:lnTo>
                <a:lnTo>
                  <a:pt x="1014650" y="1024171"/>
                </a:lnTo>
                <a:lnTo>
                  <a:pt x="0" y="102417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389968" y="-300167"/>
            <a:ext cx="1738664" cy="1754979"/>
          </a:xfrm>
          <a:custGeom>
            <a:avLst/>
            <a:gdLst/>
            <a:ahLst/>
            <a:cxnLst/>
            <a:rect l="l" t="t" r="r" b="b"/>
            <a:pathLst>
              <a:path w="1738664" h="1754979">
                <a:moveTo>
                  <a:pt x="0" y="0"/>
                </a:moveTo>
                <a:lnTo>
                  <a:pt x="1738664" y="0"/>
                </a:lnTo>
                <a:lnTo>
                  <a:pt x="1738664" y="1754979"/>
                </a:lnTo>
                <a:lnTo>
                  <a:pt x="0" y="175497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Track 081">
            <a:hlinkClick r:id="" action="ppaction://media"/>
            <a:extLst>
              <a:ext uri="{FF2B5EF4-FFF2-40B4-BE49-F238E27FC236}">
                <a16:creationId xmlns:a16="http://schemas.microsoft.com/office/drawing/2014/main" id="{F2F3CCF9-59B5-0490-9DF5-B04C89113F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09" end="2531.1562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827687" y="1009984"/>
            <a:ext cx="1155044" cy="115504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7E3AA6-4E2E-4721-CBE5-87DCA3400566}"/>
              </a:ext>
            </a:extLst>
          </p:cNvPr>
          <p:cNvGrpSpPr/>
          <p:nvPr/>
        </p:nvGrpSpPr>
        <p:grpSpPr>
          <a:xfrm>
            <a:off x="13989995" y="686325"/>
            <a:ext cx="3583185" cy="3225151"/>
            <a:chOff x="13753207" y="344029"/>
            <a:chExt cx="3583185" cy="322515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DE5DB26-07D8-6D0D-1F02-C9726128AD7D}"/>
                </a:ext>
              </a:extLst>
            </p:cNvPr>
            <p:cNvSpPr/>
            <p:nvPr/>
          </p:nvSpPr>
          <p:spPr>
            <a:xfrm>
              <a:off x="13753207" y="344029"/>
              <a:ext cx="3583185" cy="322515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1EDB1F6-8214-1869-19D6-B47BBE1EB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4184736" y="543986"/>
              <a:ext cx="2801618" cy="2815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28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E4AF58-3D69-5343-21E2-4C01CAB6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4" y="-9283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39268" y="6920660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0"/>
                </a:lnTo>
                <a:lnTo>
                  <a:pt x="0" y="336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151788" y="5143500"/>
            <a:ext cx="4629150" cy="5143500"/>
          </a:xfrm>
          <a:custGeom>
            <a:avLst/>
            <a:gdLst/>
            <a:ahLst/>
            <a:cxnLst/>
            <a:rect l="l" t="t" r="r" b="b"/>
            <a:pathLst>
              <a:path w="4629150" h="5143500">
                <a:moveTo>
                  <a:pt x="0" y="0"/>
                </a:moveTo>
                <a:lnTo>
                  <a:pt x="4629150" y="0"/>
                </a:lnTo>
                <a:lnTo>
                  <a:pt x="462915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83994" y="6308266"/>
            <a:ext cx="4404006" cy="3468154"/>
          </a:xfrm>
          <a:custGeom>
            <a:avLst/>
            <a:gdLst/>
            <a:ahLst/>
            <a:cxnLst/>
            <a:rect l="l" t="t" r="r" b="b"/>
            <a:pathLst>
              <a:path w="4404006" h="3468154">
                <a:moveTo>
                  <a:pt x="0" y="0"/>
                </a:moveTo>
                <a:lnTo>
                  <a:pt x="4404006" y="0"/>
                </a:lnTo>
                <a:lnTo>
                  <a:pt x="4404006" y="3468155"/>
                </a:lnTo>
                <a:lnTo>
                  <a:pt x="0" y="34681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7225">
            <a:off x="5331843" y="7636300"/>
            <a:ext cx="14608650" cy="4419117"/>
          </a:xfrm>
          <a:custGeom>
            <a:avLst/>
            <a:gdLst/>
            <a:ahLst/>
            <a:cxnLst/>
            <a:rect l="l" t="t" r="r" b="b"/>
            <a:pathLst>
              <a:path w="14608650" h="4419117">
                <a:moveTo>
                  <a:pt x="0" y="0"/>
                </a:moveTo>
                <a:lnTo>
                  <a:pt x="14608650" y="0"/>
                </a:lnTo>
                <a:lnTo>
                  <a:pt x="14608650" y="4419116"/>
                </a:lnTo>
                <a:lnTo>
                  <a:pt x="0" y="44191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09881" flipH="1">
            <a:off x="-2017592" y="8039151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12444606" y="0"/>
                </a:moveTo>
                <a:lnTo>
                  <a:pt x="0" y="0"/>
                </a:lnTo>
                <a:lnTo>
                  <a:pt x="0" y="3764493"/>
                </a:lnTo>
                <a:lnTo>
                  <a:pt x="12444606" y="3764493"/>
                </a:lnTo>
                <a:lnTo>
                  <a:pt x="1244460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294227">
            <a:off x="7049842" y="6990561"/>
            <a:ext cx="2069828" cy="1697259"/>
          </a:xfrm>
          <a:custGeom>
            <a:avLst/>
            <a:gdLst/>
            <a:ahLst/>
            <a:cxnLst/>
            <a:rect l="l" t="t" r="r" b="b"/>
            <a:pathLst>
              <a:path w="2069828" h="1697259">
                <a:moveTo>
                  <a:pt x="0" y="0"/>
                </a:moveTo>
                <a:lnTo>
                  <a:pt x="2069827" y="0"/>
                </a:lnTo>
                <a:lnTo>
                  <a:pt x="2069827" y="1697259"/>
                </a:lnTo>
                <a:lnTo>
                  <a:pt x="0" y="16972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724703" y="1370399"/>
            <a:ext cx="14823520" cy="1685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52"/>
              </a:lnSpc>
              <a:spcBef>
                <a:spcPct val="0"/>
              </a:spcBef>
            </a:pPr>
            <a:r>
              <a:rPr lang="en-US" sz="8537" u="none" dirty="0">
                <a:solidFill>
                  <a:srgbClr val="E76563"/>
                </a:solidFill>
                <a:latin typeface="Jumble" panose="02000503000000020004" pitchFamily="2" charset="0"/>
              </a:rPr>
              <a:t>QUESTIO</a:t>
            </a:r>
            <a:r>
              <a:rPr lang="en-US" sz="8537" dirty="0">
                <a:solidFill>
                  <a:srgbClr val="E76563"/>
                </a:solidFill>
                <a:latin typeface="Jumble" panose="02000503000000020004" pitchFamily="2" charset="0"/>
              </a:rPr>
              <a:t>N</a:t>
            </a:r>
            <a:r>
              <a:rPr lang="en-US" sz="8537" u="none" dirty="0">
                <a:solidFill>
                  <a:srgbClr val="E76563"/>
                </a:solidFill>
                <a:latin typeface="Jumble" panose="02000503000000020004" pitchFamily="2" charset="0"/>
              </a:rPr>
              <a:t> </a:t>
            </a:r>
            <a:r>
              <a:rPr lang="en-US" sz="13800" dirty="0">
                <a:solidFill>
                  <a:srgbClr val="E76563"/>
                </a:solidFill>
                <a:latin typeface="Jumble" panose="02000503000000020004" pitchFamily="2" charset="0"/>
              </a:rPr>
              <a:t>3</a:t>
            </a:r>
            <a:endParaRPr lang="en-US" sz="8537" u="none" dirty="0">
              <a:solidFill>
                <a:srgbClr val="E76563"/>
              </a:solidFill>
              <a:latin typeface="Jumble" panose="02000503000000020004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4681" y="-211382"/>
            <a:ext cx="2625271" cy="2649905"/>
          </a:xfrm>
          <a:custGeom>
            <a:avLst/>
            <a:gdLst/>
            <a:ahLst/>
            <a:cxnLst/>
            <a:rect l="l" t="t" r="r" b="b"/>
            <a:pathLst>
              <a:path w="2625271" h="2649905">
                <a:moveTo>
                  <a:pt x="0" y="0"/>
                </a:moveTo>
                <a:lnTo>
                  <a:pt x="2625271" y="0"/>
                </a:lnTo>
                <a:lnTo>
                  <a:pt x="2625271" y="2649905"/>
                </a:lnTo>
                <a:lnTo>
                  <a:pt x="0" y="26499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813156" y="6040838"/>
            <a:ext cx="1437940" cy="1451433"/>
          </a:xfrm>
          <a:custGeom>
            <a:avLst/>
            <a:gdLst/>
            <a:ahLst/>
            <a:cxnLst/>
            <a:rect l="l" t="t" r="r" b="b"/>
            <a:pathLst>
              <a:path w="1437940" h="1451433">
                <a:moveTo>
                  <a:pt x="0" y="0"/>
                </a:moveTo>
                <a:lnTo>
                  <a:pt x="1437940" y="0"/>
                </a:lnTo>
                <a:lnTo>
                  <a:pt x="1437940" y="1451433"/>
                </a:lnTo>
                <a:lnTo>
                  <a:pt x="0" y="14514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047373" y="488309"/>
            <a:ext cx="921267" cy="929911"/>
          </a:xfrm>
          <a:custGeom>
            <a:avLst/>
            <a:gdLst/>
            <a:ahLst/>
            <a:cxnLst/>
            <a:rect l="l" t="t" r="r" b="b"/>
            <a:pathLst>
              <a:path w="921267" h="929911">
                <a:moveTo>
                  <a:pt x="0" y="0"/>
                </a:moveTo>
                <a:lnTo>
                  <a:pt x="921267" y="0"/>
                </a:lnTo>
                <a:lnTo>
                  <a:pt x="921267" y="929911"/>
                </a:lnTo>
                <a:lnTo>
                  <a:pt x="0" y="9299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2E3A354-32CD-95A1-7CDF-44B06726D7D9}"/>
              </a:ext>
            </a:extLst>
          </p:cNvPr>
          <p:cNvGrpSpPr/>
          <p:nvPr/>
        </p:nvGrpSpPr>
        <p:grpSpPr>
          <a:xfrm>
            <a:off x="2667466" y="3710011"/>
            <a:ext cx="1946610" cy="1930723"/>
            <a:chOff x="2255605" y="4042711"/>
            <a:chExt cx="1946610" cy="1930723"/>
          </a:xfrm>
        </p:grpSpPr>
        <p:grpSp>
          <p:nvGrpSpPr>
            <p:cNvPr id="16" name="Group 17">
              <a:extLst>
                <a:ext uri="{FF2B5EF4-FFF2-40B4-BE49-F238E27FC236}">
                  <a16:creationId xmlns:a16="http://schemas.microsoft.com/office/drawing/2014/main" id="{59F9C927-B143-A9F7-5BD7-6FEC761DA417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5D06DB42-E685-5C42-1728-D7422169D761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6BFD65DD-0C72-BF55-4078-8D205314A9D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17" name="TextBox 20">
              <a:extLst>
                <a:ext uri="{FF2B5EF4-FFF2-40B4-BE49-F238E27FC236}">
                  <a16:creationId xmlns:a16="http://schemas.microsoft.com/office/drawing/2014/main" id="{E8C907FD-2563-1DBA-3B65-7992926BD5E1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439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8D8D4D-35FD-B59F-8801-002AB67F1BDE}"/>
              </a:ext>
            </a:extLst>
          </p:cNvPr>
          <p:cNvGrpSpPr/>
          <p:nvPr/>
        </p:nvGrpSpPr>
        <p:grpSpPr>
          <a:xfrm>
            <a:off x="4713568" y="3696057"/>
            <a:ext cx="1946610" cy="1930723"/>
            <a:chOff x="2255605" y="4042711"/>
            <a:chExt cx="1946610" cy="1930723"/>
          </a:xfrm>
        </p:grpSpPr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DE206C67-904A-3D06-DB68-97997A69C87A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4966D358-5CD3-A146-1A4F-06ACF74335C2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19">
                <a:extLst>
                  <a:ext uri="{FF2B5EF4-FFF2-40B4-BE49-F238E27FC236}">
                    <a16:creationId xmlns:a16="http://schemas.microsoft.com/office/drawing/2014/main" id="{8FBF1637-4944-1794-B74C-A1126554E2A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77D29E22-E404-1212-08ED-16F428085761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2A7121-586F-7A36-E043-047466B8E896}"/>
              </a:ext>
            </a:extLst>
          </p:cNvPr>
          <p:cNvGrpSpPr/>
          <p:nvPr/>
        </p:nvGrpSpPr>
        <p:grpSpPr>
          <a:xfrm>
            <a:off x="6850282" y="3698528"/>
            <a:ext cx="1946610" cy="1930723"/>
            <a:chOff x="2255605" y="4042711"/>
            <a:chExt cx="1946610" cy="1930723"/>
          </a:xfrm>
        </p:grpSpPr>
        <p:grpSp>
          <p:nvGrpSpPr>
            <p:cNvPr id="26" name="Group 17">
              <a:extLst>
                <a:ext uri="{FF2B5EF4-FFF2-40B4-BE49-F238E27FC236}">
                  <a16:creationId xmlns:a16="http://schemas.microsoft.com/office/drawing/2014/main" id="{96DD1637-A4EF-BB94-CB44-B792E7BC668E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318975CA-DB14-A99A-CD33-33DE31AE792C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19">
                <a:extLst>
                  <a:ext uri="{FF2B5EF4-FFF2-40B4-BE49-F238E27FC236}">
                    <a16:creationId xmlns:a16="http://schemas.microsoft.com/office/drawing/2014/main" id="{A1A73495-BE1C-0C35-8D55-020BD7DD0EB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F2A05DB1-4EE4-D065-F912-CEDE6A95E95C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 err="1">
                  <a:solidFill>
                    <a:srgbClr val="FFFDEF"/>
                  </a:solidFill>
                  <a:latin typeface="Handyman Bold"/>
                </a:rPr>
                <a:t>i</a:t>
              </a:r>
              <a:endParaRPr lang="en-US" sz="9600" dirty="0">
                <a:solidFill>
                  <a:srgbClr val="FFFDEF"/>
                </a:solidFill>
                <a:latin typeface="Handyman Bold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C6E7B9-6BCA-A2DE-EA8B-1896300165CB}"/>
              </a:ext>
            </a:extLst>
          </p:cNvPr>
          <p:cNvGrpSpPr/>
          <p:nvPr/>
        </p:nvGrpSpPr>
        <p:grpSpPr>
          <a:xfrm>
            <a:off x="8953899" y="3748204"/>
            <a:ext cx="1946610" cy="1930723"/>
            <a:chOff x="2255605" y="4042711"/>
            <a:chExt cx="1946610" cy="1930723"/>
          </a:xfrm>
        </p:grpSpPr>
        <p:grpSp>
          <p:nvGrpSpPr>
            <p:cNvPr id="31" name="Group 17">
              <a:extLst>
                <a:ext uri="{FF2B5EF4-FFF2-40B4-BE49-F238E27FC236}">
                  <a16:creationId xmlns:a16="http://schemas.microsoft.com/office/drawing/2014/main" id="{6193A8E6-45E3-A7F6-3F83-7CEB17FB4628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011B07A1-D88B-4794-AA1D-348D08F0E10F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Box 19">
                <a:extLst>
                  <a:ext uri="{FF2B5EF4-FFF2-40B4-BE49-F238E27FC236}">
                    <a16:creationId xmlns:a16="http://schemas.microsoft.com/office/drawing/2014/main" id="{C8FF583C-468B-DCE6-37E6-677C72DA06A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32" name="TextBox 20">
              <a:extLst>
                <a:ext uri="{FF2B5EF4-FFF2-40B4-BE49-F238E27FC236}">
                  <a16:creationId xmlns:a16="http://schemas.microsoft.com/office/drawing/2014/main" id="{26F0CEBA-BADC-9811-E779-A0D3BC2576A7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t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BA3611-D231-8399-4D3D-10B2297230A4}"/>
              </a:ext>
            </a:extLst>
          </p:cNvPr>
          <p:cNvGrpSpPr/>
          <p:nvPr/>
        </p:nvGrpSpPr>
        <p:grpSpPr>
          <a:xfrm>
            <a:off x="11090613" y="3748203"/>
            <a:ext cx="1946610" cy="1930723"/>
            <a:chOff x="2255605" y="4042711"/>
            <a:chExt cx="1946610" cy="1930723"/>
          </a:xfrm>
        </p:grpSpPr>
        <p:grpSp>
          <p:nvGrpSpPr>
            <p:cNvPr id="36" name="Group 17">
              <a:extLst>
                <a:ext uri="{FF2B5EF4-FFF2-40B4-BE49-F238E27FC236}">
                  <a16:creationId xmlns:a16="http://schemas.microsoft.com/office/drawing/2014/main" id="{33F5366D-9987-0ACE-000F-E6B3C2D1F8C5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BAAD6DED-F9E2-F1D4-7193-E5B231DAB29E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19">
                <a:extLst>
                  <a:ext uri="{FF2B5EF4-FFF2-40B4-BE49-F238E27FC236}">
                    <a16:creationId xmlns:a16="http://schemas.microsoft.com/office/drawing/2014/main" id="{46D98762-70C1-CF9B-41A5-A03A20F0698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37" name="TextBox 20">
              <a:extLst>
                <a:ext uri="{FF2B5EF4-FFF2-40B4-BE49-F238E27FC236}">
                  <a16:creationId xmlns:a16="http://schemas.microsoft.com/office/drawing/2014/main" id="{52F9BD9F-A852-6B31-29F3-B7AABB6929D8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D6394B-2591-4F0B-4AE2-A0C02ECD34E3}"/>
              </a:ext>
            </a:extLst>
          </p:cNvPr>
          <p:cNvGrpSpPr/>
          <p:nvPr/>
        </p:nvGrpSpPr>
        <p:grpSpPr>
          <a:xfrm>
            <a:off x="13207030" y="3727685"/>
            <a:ext cx="1946610" cy="1930723"/>
            <a:chOff x="2255605" y="4042711"/>
            <a:chExt cx="1946610" cy="1930723"/>
          </a:xfrm>
        </p:grpSpPr>
        <p:grpSp>
          <p:nvGrpSpPr>
            <p:cNvPr id="41" name="Group 17">
              <a:extLst>
                <a:ext uri="{FF2B5EF4-FFF2-40B4-BE49-F238E27FC236}">
                  <a16:creationId xmlns:a16="http://schemas.microsoft.com/office/drawing/2014/main" id="{5B3B1098-6A97-36D5-A091-08686F74008F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BF791F31-10FB-2E26-F5D8-73ACEB9A7AE5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TextBox 19">
                <a:extLst>
                  <a:ext uri="{FF2B5EF4-FFF2-40B4-BE49-F238E27FC236}">
                    <a16:creationId xmlns:a16="http://schemas.microsoft.com/office/drawing/2014/main" id="{8BB77770-B3A6-8292-B6F8-0658F1360E2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42" name="TextBox 20">
              <a:extLst>
                <a:ext uri="{FF2B5EF4-FFF2-40B4-BE49-F238E27FC236}">
                  <a16:creationId xmlns:a16="http://schemas.microsoft.com/office/drawing/2014/main" id="{AE0E51FC-CE26-85F1-8120-247C6875CE58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h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0472B1B-D4F3-128A-404F-D696AA51445E}"/>
              </a:ext>
            </a:extLst>
          </p:cNvPr>
          <p:cNvGrpSpPr/>
          <p:nvPr/>
        </p:nvGrpSpPr>
        <p:grpSpPr>
          <a:xfrm>
            <a:off x="13496943" y="304072"/>
            <a:ext cx="3575473" cy="2845419"/>
            <a:chOff x="13496944" y="304072"/>
            <a:chExt cx="2759302" cy="2845419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EB885DE-2841-747E-41F5-F50EB3F1D93F}"/>
                </a:ext>
              </a:extLst>
            </p:cNvPr>
            <p:cNvSpPr/>
            <p:nvPr/>
          </p:nvSpPr>
          <p:spPr>
            <a:xfrm>
              <a:off x="13496944" y="304072"/>
              <a:ext cx="2759302" cy="2845419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5A9A391-52F5-8C9D-F3ED-56C6E013E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933" b="89899" l="3691" r="94463">
                          <a14:foregroundMark x1="43960" y1="27946" x2="64430" y2="26599"/>
                          <a14:foregroundMark x1="64430" y1="26599" x2="64430" y2="26599"/>
                          <a14:foregroundMark x1="7215" y1="59091" x2="6711" y2="71549"/>
                          <a14:foregroundMark x1="4866" y1="59091" x2="3859" y2="68687"/>
                          <a14:foregroundMark x1="40604" y1="41919" x2="47651" y2="39899"/>
                          <a14:foregroundMark x1="61074" y1="38889" x2="69128" y2="38889"/>
                          <a14:foregroundMark x1="74329" y1="52357" x2="78188" y2="55219"/>
                          <a14:foregroundMark x1="94463" y1="38047" x2="92450" y2="442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07749">
              <a:off x="13653121" y="405697"/>
              <a:ext cx="1516954" cy="184462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030F1BF-3DA5-D73E-79A8-90D0BA22C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933" b="89899" l="3691" r="94463">
                          <a14:foregroundMark x1="43960" y1="27946" x2="64430" y2="26599"/>
                          <a14:foregroundMark x1="64430" y1="26599" x2="64430" y2="26599"/>
                          <a14:foregroundMark x1="7215" y1="59091" x2="6711" y2="71549"/>
                          <a14:foregroundMark x1="4866" y1="59091" x2="3859" y2="68687"/>
                          <a14:foregroundMark x1="40604" y1="41919" x2="47651" y2="39899"/>
                          <a14:foregroundMark x1="61074" y1="38889" x2="69128" y2="38889"/>
                          <a14:foregroundMark x1="74329" y1="52357" x2="78188" y2="55219"/>
                          <a14:foregroundMark x1="94463" y1="38047" x2="92450" y2="442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03840">
              <a:off x="14603924" y="1363379"/>
              <a:ext cx="1516954" cy="1744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2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0F7651C-82AE-065A-3E93-07857C9EB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54761" y="7106570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3" y="0"/>
                </a:lnTo>
                <a:lnTo>
                  <a:pt x="19802003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72767" y="1631678"/>
            <a:ext cx="1054246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52"/>
              </a:lnSpc>
              <a:spcBef>
                <a:spcPct val="0"/>
              </a:spcBef>
            </a:pPr>
            <a:r>
              <a:rPr lang="en-US" sz="8537" dirty="0">
                <a:solidFill>
                  <a:srgbClr val="E76563"/>
                </a:solidFill>
                <a:latin typeface="Jumble" panose="02000503000000020004" pitchFamily="2" charset="0"/>
              </a:rPr>
              <a:t>The answer is...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471341" y="3434824"/>
            <a:ext cx="2819450" cy="5034732"/>
          </a:xfrm>
          <a:custGeom>
            <a:avLst/>
            <a:gdLst/>
            <a:ahLst/>
            <a:cxnLst/>
            <a:rect l="l" t="t" r="r" b="b"/>
            <a:pathLst>
              <a:path w="2819450" h="5034732">
                <a:moveTo>
                  <a:pt x="2819449" y="0"/>
                </a:moveTo>
                <a:lnTo>
                  <a:pt x="0" y="0"/>
                </a:lnTo>
                <a:lnTo>
                  <a:pt x="0" y="5034732"/>
                </a:lnTo>
                <a:lnTo>
                  <a:pt x="2819449" y="5034732"/>
                </a:lnTo>
                <a:lnTo>
                  <a:pt x="28194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94396" y="2488476"/>
            <a:ext cx="937551" cy="946348"/>
          </a:xfrm>
          <a:custGeom>
            <a:avLst/>
            <a:gdLst/>
            <a:ahLst/>
            <a:cxnLst/>
            <a:rect l="l" t="t" r="r" b="b"/>
            <a:pathLst>
              <a:path w="937551" h="946348">
                <a:moveTo>
                  <a:pt x="0" y="0"/>
                </a:moveTo>
                <a:lnTo>
                  <a:pt x="937550" y="0"/>
                </a:lnTo>
                <a:lnTo>
                  <a:pt x="937550" y="946348"/>
                </a:lnTo>
                <a:lnTo>
                  <a:pt x="0" y="9463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71341" y="-227369"/>
            <a:ext cx="1893511" cy="1911278"/>
          </a:xfrm>
          <a:custGeom>
            <a:avLst/>
            <a:gdLst/>
            <a:ahLst/>
            <a:cxnLst/>
            <a:rect l="l" t="t" r="r" b="b"/>
            <a:pathLst>
              <a:path w="1893511" h="1911278">
                <a:moveTo>
                  <a:pt x="0" y="0"/>
                </a:moveTo>
                <a:lnTo>
                  <a:pt x="1893511" y="0"/>
                </a:lnTo>
                <a:lnTo>
                  <a:pt x="1893511" y="1911278"/>
                </a:lnTo>
                <a:lnTo>
                  <a:pt x="0" y="1911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078748" y="189946"/>
            <a:ext cx="720232" cy="726990"/>
          </a:xfrm>
          <a:custGeom>
            <a:avLst/>
            <a:gdLst/>
            <a:ahLst/>
            <a:cxnLst/>
            <a:rect l="l" t="t" r="r" b="b"/>
            <a:pathLst>
              <a:path w="720232" h="726990">
                <a:moveTo>
                  <a:pt x="0" y="0"/>
                </a:moveTo>
                <a:lnTo>
                  <a:pt x="720232" y="0"/>
                </a:lnTo>
                <a:lnTo>
                  <a:pt x="720232" y="726991"/>
                </a:lnTo>
                <a:lnTo>
                  <a:pt x="0" y="726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453199" y="622610"/>
            <a:ext cx="951602" cy="960532"/>
          </a:xfrm>
          <a:custGeom>
            <a:avLst/>
            <a:gdLst/>
            <a:ahLst/>
            <a:cxnLst/>
            <a:rect l="l" t="t" r="r" b="b"/>
            <a:pathLst>
              <a:path w="951602" h="960532">
                <a:moveTo>
                  <a:pt x="0" y="0"/>
                </a:moveTo>
                <a:lnTo>
                  <a:pt x="951602" y="0"/>
                </a:lnTo>
                <a:lnTo>
                  <a:pt x="951602" y="960532"/>
                </a:lnTo>
                <a:lnTo>
                  <a:pt x="0" y="960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942148" y="-348477"/>
            <a:ext cx="1404093" cy="1417268"/>
          </a:xfrm>
          <a:custGeom>
            <a:avLst/>
            <a:gdLst/>
            <a:ahLst/>
            <a:cxnLst/>
            <a:rect l="l" t="t" r="r" b="b"/>
            <a:pathLst>
              <a:path w="1404093" h="1417268">
                <a:moveTo>
                  <a:pt x="0" y="0"/>
                </a:moveTo>
                <a:lnTo>
                  <a:pt x="1404092" y="0"/>
                </a:lnTo>
                <a:lnTo>
                  <a:pt x="1404092" y="1417269"/>
                </a:lnTo>
                <a:lnTo>
                  <a:pt x="0" y="1417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2718336" y="4624548"/>
            <a:ext cx="4305389" cy="5357384"/>
          </a:xfrm>
          <a:custGeom>
            <a:avLst/>
            <a:gdLst/>
            <a:ahLst/>
            <a:cxnLst/>
            <a:rect l="l" t="t" r="r" b="b"/>
            <a:pathLst>
              <a:path w="4305389" h="5357384">
                <a:moveTo>
                  <a:pt x="4305389" y="0"/>
                </a:moveTo>
                <a:lnTo>
                  <a:pt x="0" y="0"/>
                </a:lnTo>
                <a:lnTo>
                  <a:pt x="0" y="5357384"/>
                </a:lnTo>
                <a:lnTo>
                  <a:pt x="4305389" y="5357384"/>
                </a:lnTo>
                <a:lnTo>
                  <a:pt x="430538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063129" y="4886645"/>
            <a:ext cx="4780140" cy="4371655"/>
          </a:xfrm>
          <a:custGeom>
            <a:avLst/>
            <a:gdLst/>
            <a:ahLst/>
            <a:cxnLst/>
            <a:rect l="l" t="t" r="r" b="b"/>
            <a:pathLst>
              <a:path w="4780140" h="4371655">
                <a:moveTo>
                  <a:pt x="0" y="0"/>
                </a:moveTo>
                <a:lnTo>
                  <a:pt x="4780140" y="0"/>
                </a:lnTo>
                <a:lnTo>
                  <a:pt x="4780140" y="4371655"/>
                </a:lnTo>
                <a:lnTo>
                  <a:pt x="0" y="43716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09881" flipH="1">
            <a:off x="-3352095" y="7963611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12444606" y="0"/>
                </a:moveTo>
                <a:lnTo>
                  <a:pt x="0" y="0"/>
                </a:lnTo>
                <a:lnTo>
                  <a:pt x="0" y="3764494"/>
                </a:lnTo>
                <a:lnTo>
                  <a:pt x="12444606" y="3764494"/>
                </a:lnTo>
                <a:lnTo>
                  <a:pt x="1244460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7984474" y="-9825"/>
            <a:ext cx="2319053" cy="9868310"/>
          </a:xfrm>
          <a:custGeom>
            <a:avLst/>
            <a:gdLst/>
            <a:ahLst/>
            <a:cxnLst/>
            <a:rect l="l" t="t" r="r" b="b"/>
            <a:pathLst>
              <a:path w="2319053" h="9868310">
                <a:moveTo>
                  <a:pt x="0" y="0"/>
                </a:moveTo>
                <a:lnTo>
                  <a:pt x="2319052" y="0"/>
                </a:lnTo>
                <a:lnTo>
                  <a:pt x="2319052" y="9868310"/>
                </a:lnTo>
                <a:lnTo>
                  <a:pt x="0" y="9868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249068" y="4327287"/>
            <a:ext cx="7789864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99"/>
              </a:lnSpc>
              <a:spcBef>
                <a:spcPct val="0"/>
              </a:spcBef>
            </a:pPr>
            <a:r>
              <a:rPr lang="en-US" sz="11500" dirty="0">
                <a:solidFill>
                  <a:srgbClr val="F4FFFC"/>
                </a:solidFill>
                <a:latin typeface="Modern Love Caps" panose="04070805081001020A01" pitchFamily="82" charset="0"/>
              </a:rPr>
              <a:t>shirts</a:t>
            </a:r>
          </a:p>
        </p:txBody>
      </p:sp>
      <p:sp>
        <p:nvSpPr>
          <p:cNvPr id="16" name="Freeform 16"/>
          <p:cNvSpPr/>
          <p:nvPr/>
        </p:nvSpPr>
        <p:spPr>
          <a:xfrm rot="647225">
            <a:off x="4571920" y="7480543"/>
            <a:ext cx="15363845" cy="4647563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6" y="0"/>
                </a:lnTo>
                <a:lnTo>
                  <a:pt x="15363846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Track 081">
            <a:hlinkClick r:id="" action="ppaction://media"/>
            <a:extLst>
              <a:ext uri="{FF2B5EF4-FFF2-40B4-BE49-F238E27FC236}">
                <a16:creationId xmlns:a16="http://schemas.microsoft.com/office/drawing/2014/main" id="{A8AC2D52-079D-6DAE-C574-A287D11AA7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92" end="8142.156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827687" y="1009984"/>
            <a:ext cx="1155044" cy="1155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EE4600F-BA35-67A6-65C0-9370417F6DB2}"/>
              </a:ext>
            </a:extLst>
          </p:cNvPr>
          <p:cNvGrpSpPr/>
          <p:nvPr/>
        </p:nvGrpSpPr>
        <p:grpSpPr>
          <a:xfrm>
            <a:off x="13986882" y="762447"/>
            <a:ext cx="3575473" cy="2845419"/>
            <a:chOff x="13496944" y="304072"/>
            <a:chExt cx="2759302" cy="284541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147896-82CC-CC24-039A-BF5BC791FD31}"/>
                </a:ext>
              </a:extLst>
            </p:cNvPr>
            <p:cNvSpPr/>
            <p:nvPr/>
          </p:nvSpPr>
          <p:spPr>
            <a:xfrm>
              <a:off x="13496944" y="304072"/>
              <a:ext cx="2759302" cy="2845419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9C8748C-3F65-735F-BFA3-388FA6965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33" b="89899" l="3691" r="94463">
                          <a14:foregroundMark x1="43960" y1="27946" x2="64430" y2="26599"/>
                          <a14:foregroundMark x1="64430" y1="26599" x2="64430" y2="26599"/>
                          <a14:foregroundMark x1="7215" y1="59091" x2="6711" y2="71549"/>
                          <a14:foregroundMark x1="4866" y1="59091" x2="3859" y2="68687"/>
                          <a14:foregroundMark x1="40604" y1="41919" x2="47651" y2="39899"/>
                          <a14:foregroundMark x1="61074" y1="38889" x2="69128" y2="38889"/>
                          <a14:foregroundMark x1="74329" y1="52357" x2="78188" y2="55219"/>
                          <a14:foregroundMark x1="94463" y1="38047" x2="92450" y2="442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07749">
              <a:off x="13653121" y="405697"/>
              <a:ext cx="1516954" cy="184462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63C9EF8-347A-4D25-76D1-3E5180D9F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33" b="89899" l="3691" r="94463">
                          <a14:foregroundMark x1="43960" y1="27946" x2="64430" y2="26599"/>
                          <a14:foregroundMark x1="64430" y1="26599" x2="64430" y2="26599"/>
                          <a14:foregroundMark x1="7215" y1="59091" x2="6711" y2="71549"/>
                          <a14:foregroundMark x1="4866" y1="59091" x2="3859" y2="68687"/>
                          <a14:foregroundMark x1="40604" y1="41919" x2="47651" y2="39899"/>
                          <a14:foregroundMark x1="61074" y1="38889" x2="69128" y2="38889"/>
                          <a14:foregroundMark x1="74329" y1="52357" x2="78188" y2="55219"/>
                          <a14:foregroundMark x1="94463" y1="38047" x2="92450" y2="442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03840">
              <a:off x="14603924" y="1363379"/>
              <a:ext cx="1516954" cy="1744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0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23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4E82274-FD8F-7E6C-7307-7AB475050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4" y="-9283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6735921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0"/>
                </a:lnTo>
                <a:lnTo>
                  <a:pt x="0" y="336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873794" y="455349"/>
            <a:ext cx="7018094" cy="8732923"/>
          </a:xfrm>
          <a:custGeom>
            <a:avLst/>
            <a:gdLst/>
            <a:ahLst/>
            <a:cxnLst/>
            <a:rect l="l" t="t" r="r" b="b"/>
            <a:pathLst>
              <a:path w="7018094" h="8732923">
                <a:moveTo>
                  <a:pt x="0" y="0"/>
                </a:moveTo>
                <a:lnTo>
                  <a:pt x="7018095" y="0"/>
                </a:lnTo>
                <a:lnTo>
                  <a:pt x="7018095" y="8732923"/>
                </a:lnTo>
                <a:lnTo>
                  <a:pt x="0" y="87329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50054" y="2962324"/>
            <a:ext cx="5666379" cy="6295976"/>
          </a:xfrm>
          <a:custGeom>
            <a:avLst/>
            <a:gdLst/>
            <a:ahLst/>
            <a:cxnLst/>
            <a:rect l="l" t="t" r="r" b="b"/>
            <a:pathLst>
              <a:path w="5666379" h="6295976">
                <a:moveTo>
                  <a:pt x="0" y="0"/>
                </a:moveTo>
                <a:lnTo>
                  <a:pt x="5666379" y="0"/>
                </a:lnTo>
                <a:lnTo>
                  <a:pt x="5666379" y="6295976"/>
                </a:lnTo>
                <a:lnTo>
                  <a:pt x="0" y="62959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47225">
            <a:off x="5698505" y="7428817"/>
            <a:ext cx="15363845" cy="4647563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09881" flipH="1">
            <a:off x="-3085002" y="7343832"/>
            <a:ext cx="14489853" cy="4383180"/>
          </a:xfrm>
          <a:custGeom>
            <a:avLst/>
            <a:gdLst/>
            <a:ahLst/>
            <a:cxnLst/>
            <a:rect l="l" t="t" r="r" b="b"/>
            <a:pathLst>
              <a:path w="14489853" h="4383180">
                <a:moveTo>
                  <a:pt x="14489853" y="0"/>
                </a:moveTo>
                <a:lnTo>
                  <a:pt x="0" y="0"/>
                </a:lnTo>
                <a:lnTo>
                  <a:pt x="0" y="4383180"/>
                </a:lnTo>
                <a:lnTo>
                  <a:pt x="14489853" y="4383180"/>
                </a:lnTo>
                <a:lnTo>
                  <a:pt x="1448985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62291">
            <a:off x="4050910" y="5272928"/>
            <a:ext cx="2596372" cy="2570408"/>
          </a:xfrm>
          <a:custGeom>
            <a:avLst/>
            <a:gdLst/>
            <a:ahLst/>
            <a:cxnLst/>
            <a:rect l="l" t="t" r="r" b="b"/>
            <a:pathLst>
              <a:path w="2596372" h="2570408">
                <a:moveTo>
                  <a:pt x="0" y="0"/>
                </a:moveTo>
                <a:lnTo>
                  <a:pt x="2596371" y="0"/>
                </a:lnTo>
                <a:lnTo>
                  <a:pt x="2596371" y="2570408"/>
                </a:lnTo>
                <a:lnTo>
                  <a:pt x="0" y="25704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02770">
            <a:off x="7271592" y="6265116"/>
            <a:ext cx="1931295" cy="1911982"/>
          </a:xfrm>
          <a:custGeom>
            <a:avLst/>
            <a:gdLst/>
            <a:ahLst/>
            <a:cxnLst/>
            <a:rect l="l" t="t" r="r" b="b"/>
            <a:pathLst>
              <a:path w="1931295" h="1911982">
                <a:moveTo>
                  <a:pt x="0" y="0"/>
                </a:moveTo>
                <a:lnTo>
                  <a:pt x="1931295" y="0"/>
                </a:lnTo>
                <a:lnTo>
                  <a:pt x="1931295" y="1911982"/>
                </a:lnTo>
                <a:lnTo>
                  <a:pt x="0" y="19119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346612">
            <a:off x="11371790" y="5926803"/>
            <a:ext cx="1971414" cy="1951700"/>
          </a:xfrm>
          <a:custGeom>
            <a:avLst/>
            <a:gdLst/>
            <a:ahLst/>
            <a:cxnLst/>
            <a:rect l="l" t="t" r="r" b="b"/>
            <a:pathLst>
              <a:path w="1971414" h="1951700">
                <a:moveTo>
                  <a:pt x="0" y="0"/>
                </a:moveTo>
                <a:lnTo>
                  <a:pt x="1971415" y="0"/>
                </a:lnTo>
                <a:lnTo>
                  <a:pt x="1971415" y="1951700"/>
                </a:lnTo>
                <a:lnTo>
                  <a:pt x="0" y="1951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918946" y="1132753"/>
            <a:ext cx="10450109" cy="361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85"/>
              </a:lnSpc>
            </a:pPr>
            <a:r>
              <a:rPr lang="en-US" sz="11738" b="1" u="none" dirty="0">
                <a:solidFill>
                  <a:srgbClr val="E76563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THANK YOU</a:t>
            </a:r>
          </a:p>
          <a:p>
            <a:pPr marL="0" lvl="0" indent="0" algn="ctr">
              <a:lnSpc>
                <a:spcPts val="14085"/>
              </a:lnSpc>
            </a:pPr>
            <a:r>
              <a:rPr lang="en-US" sz="11738" b="1" u="none" dirty="0">
                <a:solidFill>
                  <a:srgbClr val="E76563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FOR PLAYING!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50638" y="381237"/>
            <a:ext cx="1793663" cy="1810494"/>
          </a:xfrm>
          <a:custGeom>
            <a:avLst/>
            <a:gdLst/>
            <a:ahLst/>
            <a:cxnLst/>
            <a:rect l="l" t="t" r="r" b="b"/>
            <a:pathLst>
              <a:path w="1793663" h="1810494">
                <a:moveTo>
                  <a:pt x="0" y="0"/>
                </a:moveTo>
                <a:lnTo>
                  <a:pt x="1793663" y="0"/>
                </a:lnTo>
                <a:lnTo>
                  <a:pt x="1793663" y="1810494"/>
                </a:lnTo>
                <a:lnTo>
                  <a:pt x="0" y="18104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502498" y="381237"/>
            <a:ext cx="896831" cy="905247"/>
          </a:xfrm>
          <a:custGeom>
            <a:avLst/>
            <a:gdLst/>
            <a:ahLst/>
            <a:cxnLst/>
            <a:rect l="l" t="t" r="r" b="b"/>
            <a:pathLst>
              <a:path w="896831" h="905247">
                <a:moveTo>
                  <a:pt x="0" y="0"/>
                </a:moveTo>
                <a:lnTo>
                  <a:pt x="896831" y="0"/>
                </a:lnTo>
                <a:lnTo>
                  <a:pt x="896831" y="905247"/>
                </a:lnTo>
                <a:lnTo>
                  <a:pt x="0" y="9052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699208" y="5331291"/>
            <a:ext cx="1196907" cy="1208138"/>
          </a:xfrm>
          <a:custGeom>
            <a:avLst/>
            <a:gdLst/>
            <a:ahLst/>
            <a:cxnLst/>
            <a:rect l="l" t="t" r="r" b="b"/>
            <a:pathLst>
              <a:path w="1196907" h="1208138">
                <a:moveTo>
                  <a:pt x="0" y="0"/>
                </a:moveTo>
                <a:lnTo>
                  <a:pt x="1196907" y="0"/>
                </a:lnTo>
                <a:lnTo>
                  <a:pt x="1196907" y="1208138"/>
                </a:lnTo>
                <a:lnTo>
                  <a:pt x="0" y="12081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961582" y="1196176"/>
            <a:ext cx="1339317" cy="1351884"/>
          </a:xfrm>
          <a:custGeom>
            <a:avLst/>
            <a:gdLst/>
            <a:ahLst/>
            <a:cxnLst/>
            <a:rect l="l" t="t" r="r" b="b"/>
            <a:pathLst>
              <a:path w="1339317" h="1351884">
                <a:moveTo>
                  <a:pt x="0" y="0"/>
                </a:moveTo>
                <a:lnTo>
                  <a:pt x="1339317" y="0"/>
                </a:lnTo>
                <a:lnTo>
                  <a:pt x="1339317" y="1351883"/>
                </a:lnTo>
                <a:lnTo>
                  <a:pt x="0" y="13518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072424" y="-223492"/>
            <a:ext cx="1956256" cy="1974612"/>
          </a:xfrm>
          <a:custGeom>
            <a:avLst/>
            <a:gdLst/>
            <a:ahLst/>
            <a:cxnLst/>
            <a:rect l="l" t="t" r="r" b="b"/>
            <a:pathLst>
              <a:path w="1956256" h="1974612">
                <a:moveTo>
                  <a:pt x="0" y="0"/>
                </a:moveTo>
                <a:lnTo>
                  <a:pt x="1956256" y="0"/>
                </a:lnTo>
                <a:lnTo>
                  <a:pt x="1956256" y="1974612"/>
                </a:lnTo>
                <a:lnTo>
                  <a:pt x="0" y="19746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8" name="applaus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739652" y="3562457"/>
            <a:ext cx="8398063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Listen </a:t>
            </a:r>
          </a:p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and repeat.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2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7FA28258-468C-B2FF-5E6E-9BD06F979AC7}"/>
              </a:ext>
            </a:extLst>
          </p:cNvPr>
          <p:cNvGrpSpPr/>
          <p:nvPr/>
        </p:nvGrpSpPr>
        <p:grpSpPr>
          <a:xfrm rot="21020377">
            <a:off x="1603168" y="3390149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44DC44D-B138-29DF-4559-86F1B7D75C2F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7CB84DD6-31DF-7F9B-D138-99C1F5F06E74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A5838253-D816-30A8-5B46-4492A3A73762}"/>
              </a:ext>
            </a:extLst>
          </p:cNvPr>
          <p:cNvSpPr/>
          <p:nvPr/>
        </p:nvSpPr>
        <p:spPr>
          <a:xfrm rot="481822">
            <a:off x="1544333" y="2487828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8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FF3334A-3C5E-1D8A-A287-E2C728E62AF0}"/>
              </a:ext>
            </a:extLst>
          </p:cNvPr>
          <p:cNvGrpSpPr/>
          <p:nvPr/>
        </p:nvGrpSpPr>
        <p:grpSpPr>
          <a:xfrm>
            <a:off x="1600200" y="1409700"/>
            <a:ext cx="15163800" cy="7528815"/>
            <a:chOff x="1600200" y="1409700"/>
            <a:chExt cx="15163800" cy="752881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6B623AF-7FBF-E254-0728-5130033AD20D}"/>
                </a:ext>
              </a:extLst>
            </p:cNvPr>
            <p:cNvGrpSpPr/>
            <p:nvPr/>
          </p:nvGrpSpPr>
          <p:grpSpPr>
            <a:xfrm>
              <a:off x="1600200" y="1409700"/>
              <a:ext cx="15163800" cy="7528815"/>
              <a:chOff x="1600200" y="1409700"/>
              <a:chExt cx="15163800" cy="752881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4EE7591-9947-43BD-F630-56F48107A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0200" y="1409700"/>
                <a:ext cx="15163800" cy="752881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0C37E3F7-6B39-2C38-FF28-160CDE9F0184}"/>
                  </a:ext>
                </a:extLst>
              </p:cNvPr>
              <p:cNvSpPr/>
              <p:nvPr/>
            </p:nvSpPr>
            <p:spPr>
              <a:xfrm>
                <a:off x="1675478" y="1479838"/>
                <a:ext cx="3962400" cy="81205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E8227A07-31BF-BFE6-5265-43A73751D8EC}"/>
                </a:ext>
              </a:extLst>
            </p:cNvPr>
            <p:cNvSpPr/>
            <p:nvPr/>
          </p:nvSpPr>
          <p:spPr>
            <a:xfrm>
              <a:off x="3215523" y="2098592"/>
              <a:ext cx="807031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8004483A-8935-21C8-86B8-A058EFE26A5A}"/>
                </a:ext>
              </a:extLst>
            </p:cNvPr>
            <p:cNvSpPr/>
            <p:nvPr/>
          </p:nvSpPr>
          <p:spPr>
            <a:xfrm>
              <a:off x="4365291" y="1969940"/>
              <a:ext cx="807031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1167A3E7-6D16-866F-10F7-6702FA54A8DE}"/>
                </a:ext>
              </a:extLst>
            </p:cNvPr>
            <p:cNvSpPr/>
            <p:nvPr/>
          </p:nvSpPr>
          <p:spPr>
            <a:xfrm>
              <a:off x="1687272" y="1690340"/>
              <a:ext cx="807031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Look and answer.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1218BA-CEEA-D444-41B4-DB00839F00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22709" y="1479838"/>
            <a:ext cx="1529673" cy="1734873"/>
          </a:xfrm>
          <a:prstGeom prst="rect">
            <a:avLst/>
          </a:prstGeom>
        </p:spPr>
      </p:pic>
      <p:pic>
        <p:nvPicPr>
          <p:cNvPr id="50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BD5AD80C-63AA-A7C6-1820-8914F9405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40571" y="1397205"/>
            <a:ext cx="1006475" cy="1006475"/>
          </a:xfrm>
          <a:prstGeom prst="rect">
            <a:avLst/>
          </a:prstGeom>
        </p:spPr>
      </p:pic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FF3334A-3C5E-1D8A-A287-E2C728E62AF0}"/>
              </a:ext>
            </a:extLst>
          </p:cNvPr>
          <p:cNvGrpSpPr/>
          <p:nvPr/>
        </p:nvGrpSpPr>
        <p:grpSpPr>
          <a:xfrm>
            <a:off x="1600200" y="1409700"/>
            <a:ext cx="15163800" cy="7528815"/>
            <a:chOff x="1600200" y="1409700"/>
            <a:chExt cx="15163800" cy="752881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6B623AF-7FBF-E254-0728-5130033AD20D}"/>
                </a:ext>
              </a:extLst>
            </p:cNvPr>
            <p:cNvGrpSpPr/>
            <p:nvPr/>
          </p:nvGrpSpPr>
          <p:grpSpPr>
            <a:xfrm>
              <a:off x="1600200" y="1409700"/>
              <a:ext cx="15163800" cy="7528815"/>
              <a:chOff x="1600200" y="1409700"/>
              <a:chExt cx="15163800" cy="752881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4EE7591-9947-43BD-F630-56F48107AF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0200" y="1409700"/>
                <a:ext cx="15163800" cy="752881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0C37E3F7-6B39-2C38-FF28-160CDE9F0184}"/>
                  </a:ext>
                </a:extLst>
              </p:cNvPr>
              <p:cNvSpPr/>
              <p:nvPr/>
            </p:nvSpPr>
            <p:spPr>
              <a:xfrm>
                <a:off x="1675478" y="1479838"/>
                <a:ext cx="3962400" cy="81205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Freeform 30">
              <a:extLst>
                <a:ext uri="{FF2B5EF4-FFF2-40B4-BE49-F238E27FC236}">
                  <a16:creationId xmlns:a16="http://schemas.microsoft.com/office/drawing/2014/main" id="{E8227A07-31BF-BFE6-5265-43A73751D8EC}"/>
                </a:ext>
              </a:extLst>
            </p:cNvPr>
            <p:cNvSpPr/>
            <p:nvPr/>
          </p:nvSpPr>
          <p:spPr>
            <a:xfrm>
              <a:off x="3215523" y="2098592"/>
              <a:ext cx="807031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8004483A-8935-21C8-86B8-A058EFE26A5A}"/>
                </a:ext>
              </a:extLst>
            </p:cNvPr>
            <p:cNvSpPr/>
            <p:nvPr/>
          </p:nvSpPr>
          <p:spPr>
            <a:xfrm>
              <a:off x="4365291" y="1969940"/>
              <a:ext cx="807031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1167A3E7-6D16-866F-10F7-6702FA54A8DE}"/>
                </a:ext>
              </a:extLst>
            </p:cNvPr>
            <p:cNvSpPr/>
            <p:nvPr/>
          </p:nvSpPr>
          <p:spPr>
            <a:xfrm>
              <a:off x="1687272" y="1690340"/>
              <a:ext cx="807031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1218BA-CEEA-D444-41B4-DB00839F00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22709" y="1479838"/>
            <a:ext cx="1529673" cy="1734873"/>
          </a:xfrm>
          <a:prstGeom prst="rect">
            <a:avLst/>
          </a:prstGeom>
        </p:spPr>
      </p:pic>
      <p:pic>
        <p:nvPicPr>
          <p:cNvPr id="50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BD5AD80C-63AA-A7C6-1820-8914F9405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440571" y="1397205"/>
            <a:ext cx="1006475" cy="1006475"/>
          </a:xfrm>
          <a:prstGeom prst="rect">
            <a:avLst/>
          </a:prstGeom>
        </p:spPr>
      </p:pic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9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BD5AD80C-63AA-A7C6-1820-8914F9405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40571" y="1397205"/>
            <a:ext cx="1006475" cy="10064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7CC845-F66D-2245-7E69-FE9D350D3788}"/>
              </a:ext>
            </a:extLst>
          </p:cNvPr>
          <p:cNvGrpSpPr/>
          <p:nvPr/>
        </p:nvGrpSpPr>
        <p:grpSpPr>
          <a:xfrm>
            <a:off x="1216484" y="1181101"/>
            <a:ext cx="15723129" cy="7924800"/>
            <a:chOff x="1416976" y="1396853"/>
            <a:chExt cx="15522637" cy="74468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F44603-EFA6-F6CE-3347-C2D830FC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6976" y="1396853"/>
              <a:ext cx="15522637" cy="74468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FA313C1-0A40-5117-71CB-738C14EA3C9F}"/>
                </a:ext>
              </a:extLst>
            </p:cNvPr>
            <p:cNvSpPr/>
            <p:nvPr/>
          </p:nvSpPr>
          <p:spPr>
            <a:xfrm>
              <a:off x="1416976" y="1414863"/>
              <a:ext cx="4298023" cy="81205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40EBAB0A-CD1C-0C22-C27D-927A984FBDFA}"/>
                </a:ext>
              </a:extLst>
            </p:cNvPr>
            <p:cNvSpPr/>
            <p:nvPr/>
          </p:nvSpPr>
          <p:spPr>
            <a:xfrm>
              <a:off x="3063251" y="2125269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ADFA06EE-A533-4064-4DB1-246AD20A0006}"/>
                </a:ext>
              </a:extLst>
            </p:cNvPr>
            <p:cNvSpPr/>
            <p:nvPr/>
          </p:nvSpPr>
          <p:spPr>
            <a:xfrm>
              <a:off x="4217140" y="19049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D26529E5-DE69-9D92-BD18-8428F35C1053}"/>
                </a:ext>
              </a:extLst>
            </p:cNvPr>
            <p:cNvSpPr/>
            <p:nvPr/>
          </p:nvSpPr>
          <p:spPr>
            <a:xfrm>
              <a:off x="1539121" y="16253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1218BA-CEEA-D444-41B4-DB00839F00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5185" y="1385209"/>
            <a:ext cx="1529673" cy="1734873"/>
          </a:xfrm>
          <a:prstGeom prst="rect">
            <a:avLst/>
          </a:prstGeom>
        </p:spPr>
      </p:pic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1CC130-837D-BCCC-5B46-82E0C19C84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34" b="89623" l="8081" r="94444">
                        <a14:foregroundMark x1="84343" y1="30189" x2="84343" y2="75472"/>
                        <a14:foregroundMark x1="88384" y1="40566" x2="89394" y2="71698"/>
                        <a14:foregroundMark x1="94949" y1="42453" x2="93939" y2="55660"/>
                        <a14:foregroundMark x1="9091" y1="42453" x2="8081" y2="490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85742" y="3470867"/>
            <a:ext cx="1800090" cy="963685"/>
          </a:xfrm>
          <a:prstGeom prst="rect">
            <a:avLst/>
          </a:prstGeom>
        </p:spPr>
      </p:pic>
      <p:pic>
        <p:nvPicPr>
          <p:cNvPr id="15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3BEAD514-75FD-4332-B5B4-ABE7DF01A6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8" end="6383.97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11653" y="3502933"/>
            <a:ext cx="1006475" cy="1006475"/>
          </a:xfrm>
          <a:prstGeom prst="rect">
            <a:avLst/>
          </a:prstGeom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0308820D-5CE3-0A23-A9EA-0ED1612C387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577458">
            <a:off x="9247951" y="2548690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17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96A2B6FF-3F36-0035-851E-23C6FDD75B8C}"/>
              </a:ext>
            </a:extLst>
          </p:cNvPr>
          <p:cNvGrpSpPr/>
          <p:nvPr/>
        </p:nvGrpSpPr>
        <p:grpSpPr>
          <a:xfrm>
            <a:off x="2482362" y="2681950"/>
            <a:ext cx="7040634" cy="5173309"/>
            <a:chOff x="0" y="0"/>
            <a:chExt cx="9387512" cy="689774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9657078-8E37-0455-7409-FDD8FB6B9DBD}"/>
                </a:ext>
              </a:extLst>
            </p:cNvPr>
            <p:cNvSpPr/>
            <p:nvPr/>
          </p:nvSpPr>
          <p:spPr>
            <a:xfrm>
              <a:off x="0" y="0"/>
              <a:ext cx="9387512" cy="5410620"/>
            </a:xfrm>
            <a:custGeom>
              <a:avLst/>
              <a:gdLst/>
              <a:ahLst/>
              <a:cxnLst/>
              <a:rect l="l" t="t" r="r" b="b"/>
              <a:pathLst>
                <a:path w="9387512" h="5410620">
                  <a:moveTo>
                    <a:pt x="0" y="0"/>
                  </a:moveTo>
                  <a:lnTo>
                    <a:pt x="9387512" y="0"/>
                  </a:lnTo>
                  <a:lnTo>
                    <a:pt x="9387512" y="5410620"/>
                  </a:lnTo>
                  <a:lnTo>
                    <a:pt x="0" y="5410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3FFF66B-3453-2F54-CC4F-C03E09A1A8C6}"/>
                </a:ext>
              </a:extLst>
            </p:cNvPr>
            <p:cNvSpPr/>
            <p:nvPr/>
          </p:nvSpPr>
          <p:spPr>
            <a:xfrm>
              <a:off x="0" y="1487126"/>
              <a:ext cx="9387512" cy="5410620"/>
            </a:xfrm>
            <a:custGeom>
              <a:avLst/>
              <a:gdLst/>
              <a:ahLst/>
              <a:cxnLst/>
              <a:rect l="l" t="t" r="r" b="b"/>
              <a:pathLst>
                <a:path w="9387512" h="5410620">
                  <a:moveTo>
                    <a:pt x="0" y="0"/>
                  </a:moveTo>
                  <a:lnTo>
                    <a:pt x="9387512" y="0"/>
                  </a:lnTo>
                  <a:lnTo>
                    <a:pt x="9387512" y="5410620"/>
                  </a:lnTo>
                  <a:lnTo>
                    <a:pt x="0" y="5410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7E55EBCB-E4F3-F779-4C08-9A8B4F8A0963}"/>
              </a:ext>
            </a:extLst>
          </p:cNvPr>
          <p:cNvSpPr/>
          <p:nvPr/>
        </p:nvSpPr>
        <p:spPr>
          <a:xfrm>
            <a:off x="2797987" y="3554131"/>
            <a:ext cx="6351875" cy="3558296"/>
          </a:xfrm>
          <a:custGeom>
            <a:avLst/>
            <a:gdLst/>
            <a:ahLst/>
            <a:cxnLst/>
            <a:rect l="l" t="t" r="r" b="b"/>
            <a:pathLst>
              <a:path w="4669726" h="2690930">
                <a:moveTo>
                  <a:pt x="0" y="0"/>
                </a:moveTo>
                <a:lnTo>
                  <a:pt x="4669726" y="0"/>
                </a:lnTo>
                <a:lnTo>
                  <a:pt x="4669726" y="2690930"/>
                </a:lnTo>
                <a:lnTo>
                  <a:pt x="0" y="26909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14C5522-420D-64E0-F35D-EEDA1CE2501A}"/>
              </a:ext>
            </a:extLst>
          </p:cNvPr>
          <p:cNvSpPr txBox="1"/>
          <p:nvPr/>
        </p:nvSpPr>
        <p:spPr>
          <a:xfrm>
            <a:off x="9787285" y="6215448"/>
            <a:ext cx="6506401" cy="882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16600" dirty="0">
                <a:solidFill>
                  <a:srgbClr val="42392C"/>
                </a:solidFill>
                <a:latin typeface="Kollektif"/>
              </a:rPr>
              <a:t>tent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44DE8C-CE3C-5BF1-2EBD-5C6F44FADB4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5095" y="2420834"/>
            <a:ext cx="2242610" cy="2543447"/>
          </a:xfrm>
          <a:prstGeom prst="rect">
            <a:avLst/>
          </a:prstGeom>
        </p:spPr>
      </p:pic>
      <p:pic>
        <p:nvPicPr>
          <p:cNvPr id="13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82E03C51-F4D2-6037-8B22-4E40B5D45A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8" end="6383.979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512574" y="5650087"/>
            <a:ext cx="1006475" cy="1006475"/>
          </a:xfrm>
          <a:prstGeom prst="rect">
            <a:avLst/>
          </a:prstGeom>
        </p:spPr>
      </p:pic>
      <p:pic>
        <p:nvPicPr>
          <p:cNvPr id="14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F19E692E-952F-9E7A-A697-530DD1F017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512573" y="3704457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BD5AD80C-63AA-A7C6-1820-8914F9405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40571" y="1397205"/>
            <a:ext cx="1006475" cy="10064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7CC845-F66D-2245-7E69-FE9D350D3788}"/>
              </a:ext>
            </a:extLst>
          </p:cNvPr>
          <p:cNvGrpSpPr/>
          <p:nvPr/>
        </p:nvGrpSpPr>
        <p:grpSpPr>
          <a:xfrm>
            <a:off x="1216484" y="1181101"/>
            <a:ext cx="15723129" cy="7924800"/>
            <a:chOff x="1416976" y="1396853"/>
            <a:chExt cx="15522637" cy="74468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F44603-EFA6-F6CE-3347-C2D830FC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6976" y="1396853"/>
              <a:ext cx="15522637" cy="74468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FA313C1-0A40-5117-71CB-738C14EA3C9F}"/>
                </a:ext>
              </a:extLst>
            </p:cNvPr>
            <p:cNvSpPr/>
            <p:nvPr/>
          </p:nvSpPr>
          <p:spPr>
            <a:xfrm>
              <a:off x="1416976" y="1414863"/>
              <a:ext cx="4298023" cy="81205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40EBAB0A-CD1C-0C22-C27D-927A984FBDFA}"/>
                </a:ext>
              </a:extLst>
            </p:cNvPr>
            <p:cNvSpPr/>
            <p:nvPr/>
          </p:nvSpPr>
          <p:spPr>
            <a:xfrm>
              <a:off x="3063251" y="2125269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ADFA06EE-A533-4064-4DB1-246AD20A0006}"/>
                </a:ext>
              </a:extLst>
            </p:cNvPr>
            <p:cNvSpPr/>
            <p:nvPr/>
          </p:nvSpPr>
          <p:spPr>
            <a:xfrm>
              <a:off x="4217140" y="19049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D26529E5-DE69-9D92-BD18-8428F35C1053}"/>
                </a:ext>
              </a:extLst>
            </p:cNvPr>
            <p:cNvSpPr/>
            <p:nvPr/>
          </p:nvSpPr>
          <p:spPr>
            <a:xfrm>
              <a:off x="1539121" y="16253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1218BA-CEEA-D444-41B4-DB00839F00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5185" y="1385209"/>
            <a:ext cx="1529673" cy="1734873"/>
          </a:xfrm>
          <a:prstGeom prst="rect">
            <a:avLst/>
          </a:prstGeom>
        </p:spPr>
      </p:pic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4A6EBF-E1BA-948B-9FDC-390410F8271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75" b="89831" l="7534" r="96918">
                        <a14:foregroundMark x1="91781" y1="25424" x2="91781" y2="69492"/>
                        <a14:foregroundMark x1="91781" y1="69492" x2="90411" y2="78814"/>
                        <a14:foregroundMark x1="96233" y1="34746" x2="96918" y2="45763"/>
                        <a14:foregroundMark x1="10959" y1="24576" x2="10274" y2="60169"/>
                        <a14:foregroundMark x1="7534" y1="30508" x2="8219" y2="677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13994" y="4690506"/>
            <a:ext cx="2781688" cy="1124107"/>
          </a:xfrm>
          <a:prstGeom prst="rect">
            <a:avLst/>
          </a:prstGeom>
        </p:spPr>
      </p:pic>
      <p:pic>
        <p:nvPicPr>
          <p:cNvPr id="19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0511A665-F187-86A8-F13E-5A279AF2D7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86" end="3752.97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11652" y="5105423"/>
            <a:ext cx="1006475" cy="1006475"/>
          </a:xfrm>
          <a:prstGeom prst="rect">
            <a:avLst/>
          </a:prstGeom>
        </p:spPr>
      </p:pic>
      <p:pic>
        <p:nvPicPr>
          <p:cNvPr id="20" name="Picture 19" descr="giphy">
            <a:extLst>
              <a:ext uri="{FF2B5EF4-FFF2-40B4-BE49-F238E27FC236}">
                <a16:creationId xmlns:a16="http://schemas.microsoft.com/office/drawing/2014/main" id="{DC598D81-A232-A47E-E445-239DD7A70FB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7793228">
            <a:off x="11390369" y="3631996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7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83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3655" y="3607453"/>
            <a:ext cx="10477096" cy="1462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4"/>
              </a:lnSpc>
            </a:pPr>
            <a:r>
              <a:rPr lang="en-US" sz="10400" dirty="0">
                <a:solidFill>
                  <a:schemeClr val="accent6">
                    <a:lumMod val="50000"/>
                  </a:schemeClr>
                </a:solidFill>
                <a:latin typeface="Londrina Solid"/>
              </a:rPr>
              <a:t>AT THE CAMPSITE</a:t>
            </a:r>
          </a:p>
        </p:txBody>
      </p:sp>
      <p:sp>
        <p:nvSpPr>
          <p:cNvPr id="5" name="Freeform 5"/>
          <p:cNvSpPr/>
          <p:nvPr/>
        </p:nvSpPr>
        <p:spPr>
          <a:xfrm>
            <a:off x="11957375" y="3265015"/>
            <a:ext cx="5215301" cy="2825555"/>
          </a:xfrm>
          <a:custGeom>
            <a:avLst/>
            <a:gdLst/>
            <a:ahLst/>
            <a:cxnLst/>
            <a:rect l="l" t="t" r="r" b="b"/>
            <a:pathLst>
              <a:path w="5215301" h="2825555">
                <a:moveTo>
                  <a:pt x="0" y="0"/>
                </a:moveTo>
                <a:lnTo>
                  <a:pt x="5215301" y="0"/>
                </a:lnTo>
                <a:lnTo>
                  <a:pt x="5215301" y="2825555"/>
                </a:lnTo>
                <a:lnTo>
                  <a:pt x="0" y="28255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82769" b="-202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253549" y="2380687"/>
            <a:ext cx="4317848" cy="5234858"/>
            <a:chOff x="0" y="0"/>
            <a:chExt cx="5757131" cy="697981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6109057"/>
              <a:ext cx="5757131" cy="870753"/>
              <a:chOff x="0" y="0"/>
              <a:chExt cx="1070475" cy="16190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70475" cy="161907"/>
              </a:xfrm>
              <a:custGeom>
                <a:avLst/>
                <a:gdLst/>
                <a:ahLst/>
                <a:cxnLst/>
                <a:rect l="l" t="t" r="r" b="b"/>
                <a:pathLst>
                  <a:path w="1070475" h="161907">
                    <a:moveTo>
                      <a:pt x="535238" y="0"/>
                    </a:moveTo>
                    <a:cubicBezTo>
                      <a:pt x="239634" y="0"/>
                      <a:pt x="0" y="36244"/>
                      <a:pt x="0" y="80954"/>
                    </a:cubicBezTo>
                    <a:cubicBezTo>
                      <a:pt x="0" y="125663"/>
                      <a:pt x="239634" y="161907"/>
                      <a:pt x="535238" y="161907"/>
                    </a:cubicBezTo>
                    <a:cubicBezTo>
                      <a:pt x="830841" y="161907"/>
                      <a:pt x="1070475" y="125663"/>
                      <a:pt x="1070475" y="80954"/>
                    </a:cubicBezTo>
                    <a:cubicBezTo>
                      <a:pt x="1070475" y="36244"/>
                      <a:pt x="830841" y="0"/>
                      <a:pt x="535238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100357" y="53279"/>
                <a:ext cx="869761" cy="93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39202" y="0"/>
              <a:ext cx="5055575" cy="6544434"/>
            </a:xfrm>
            <a:custGeom>
              <a:avLst/>
              <a:gdLst/>
              <a:ahLst/>
              <a:cxnLst/>
              <a:rect l="l" t="t" r="r" b="b"/>
              <a:pathLst>
                <a:path w="5055575" h="6544434">
                  <a:moveTo>
                    <a:pt x="0" y="0"/>
                  </a:moveTo>
                  <a:lnTo>
                    <a:pt x="5055575" y="0"/>
                  </a:lnTo>
                  <a:lnTo>
                    <a:pt x="5055575" y="6544434"/>
                  </a:lnTo>
                  <a:lnTo>
                    <a:pt x="0" y="6544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737796" y="2791039"/>
            <a:ext cx="5406203" cy="47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5400" spc="280" dirty="0">
                <a:solidFill>
                  <a:srgbClr val="4D433B"/>
                </a:solidFill>
                <a:latin typeface="Kollektif Bold"/>
              </a:rPr>
              <a:t>UNIT 16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872477" y="6085856"/>
            <a:ext cx="1485473" cy="2329347"/>
            <a:chOff x="0" y="0"/>
            <a:chExt cx="1980630" cy="310579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2401464"/>
              <a:ext cx="1980630" cy="704332"/>
              <a:chOff x="0" y="0"/>
              <a:chExt cx="368276" cy="1309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68276" cy="130963"/>
              </a:xfrm>
              <a:custGeom>
                <a:avLst/>
                <a:gdLst/>
                <a:ahLst/>
                <a:cxnLst/>
                <a:rect l="l" t="t" r="r" b="b"/>
                <a:pathLst>
                  <a:path w="368276" h="130963">
                    <a:moveTo>
                      <a:pt x="184138" y="0"/>
                    </a:moveTo>
                    <a:cubicBezTo>
                      <a:pt x="82442" y="0"/>
                      <a:pt x="0" y="29317"/>
                      <a:pt x="0" y="65481"/>
                    </a:cubicBezTo>
                    <a:cubicBezTo>
                      <a:pt x="0" y="101646"/>
                      <a:pt x="82442" y="130963"/>
                      <a:pt x="184138" y="130963"/>
                    </a:cubicBezTo>
                    <a:cubicBezTo>
                      <a:pt x="285835" y="130963"/>
                      <a:pt x="368276" y="101646"/>
                      <a:pt x="368276" y="65481"/>
                    </a:cubicBezTo>
                    <a:cubicBezTo>
                      <a:pt x="368276" y="29317"/>
                      <a:pt x="285835" y="0"/>
                      <a:pt x="184138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34526" y="50378"/>
                <a:ext cx="299225" cy="683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0"/>
              <a:ext cx="1980630" cy="2836840"/>
            </a:xfrm>
            <a:custGeom>
              <a:avLst/>
              <a:gdLst/>
              <a:ahLst/>
              <a:cxnLst/>
              <a:rect l="l" t="t" r="r" b="b"/>
              <a:pathLst>
                <a:path w="1980630" h="2836840">
                  <a:moveTo>
                    <a:pt x="0" y="0"/>
                  </a:moveTo>
                  <a:lnTo>
                    <a:pt x="1980630" y="0"/>
                  </a:lnTo>
                  <a:lnTo>
                    <a:pt x="1980630" y="2836840"/>
                  </a:lnTo>
                  <a:lnTo>
                    <a:pt x="0" y="2836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412473" y="7250529"/>
            <a:ext cx="2329049" cy="1366389"/>
            <a:chOff x="0" y="0"/>
            <a:chExt cx="3105398" cy="1821852"/>
          </a:xfrm>
        </p:grpSpPr>
        <p:grpSp>
          <p:nvGrpSpPr>
            <p:cNvPr id="18" name="Group 18"/>
            <p:cNvGrpSpPr/>
            <p:nvPr/>
          </p:nvGrpSpPr>
          <p:grpSpPr>
            <a:xfrm>
              <a:off x="203403" y="836410"/>
              <a:ext cx="2901995" cy="985442"/>
              <a:chOff x="0" y="0"/>
              <a:chExt cx="782754" cy="26580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82754" cy="265803"/>
              </a:xfrm>
              <a:custGeom>
                <a:avLst/>
                <a:gdLst/>
                <a:ahLst/>
                <a:cxnLst/>
                <a:rect l="l" t="t" r="r" b="b"/>
                <a:pathLst>
                  <a:path w="782754" h="265803">
                    <a:moveTo>
                      <a:pt x="391377" y="0"/>
                    </a:moveTo>
                    <a:cubicBezTo>
                      <a:pt x="175225" y="0"/>
                      <a:pt x="0" y="59502"/>
                      <a:pt x="0" y="132901"/>
                    </a:cubicBezTo>
                    <a:cubicBezTo>
                      <a:pt x="0" y="206301"/>
                      <a:pt x="175225" y="265803"/>
                      <a:pt x="391377" y="265803"/>
                    </a:cubicBezTo>
                    <a:cubicBezTo>
                      <a:pt x="607529" y="265803"/>
                      <a:pt x="782754" y="206301"/>
                      <a:pt x="782754" y="132901"/>
                    </a:cubicBezTo>
                    <a:cubicBezTo>
                      <a:pt x="782754" y="59502"/>
                      <a:pt x="607529" y="0"/>
                      <a:pt x="391377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3383" y="63019"/>
                <a:ext cx="635988" cy="1778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0" y="0"/>
              <a:ext cx="2658310" cy="1771099"/>
            </a:xfrm>
            <a:custGeom>
              <a:avLst/>
              <a:gdLst/>
              <a:ahLst/>
              <a:cxnLst/>
              <a:rect l="l" t="t" r="r" b="b"/>
              <a:pathLst>
                <a:path w="2658310" h="1771099">
                  <a:moveTo>
                    <a:pt x="0" y="0"/>
                  </a:moveTo>
                  <a:lnTo>
                    <a:pt x="2658310" y="0"/>
                  </a:lnTo>
                  <a:lnTo>
                    <a:pt x="2658310" y="1771099"/>
                  </a:lnTo>
                  <a:lnTo>
                    <a:pt x="0" y="1771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11">
            <a:extLst>
              <a:ext uri="{FF2B5EF4-FFF2-40B4-BE49-F238E27FC236}">
                <a16:creationId xmlns:a16="http://schemas.microsoft.com/office/drawing/2014/main" id="{10BDC8A2-E1E1-D707-A979-7CD772CB6517}"/>
              </a:ext>
            </a:extLst>
          </p:cNvPr>
          <p:cNvSpPr txBox="1"/>
          <p:nvPr/>
        </p:nvSpPr>
        <p:spPr>
          <a:xfrm>
            <a:off x="3737795" y="5393762"/>
            <a:ext cx="5406203" cy="473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5400" spc="280" dirty="0">
                <a:solidFill>
                  <a:srgbClr val="00B050"/>
                </a:solidFill>
                <a:latin typeface="Kollektif Bold"/>
              </a:rPr>
              <a:t>Lesson 1</a:t>
            </a: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E95FF3CA-6E95-2D12-FD1E-CE38B583F9C5}"/>
              </a:ext>
            </a:extLst>
          </p:cNvPr>
          <p:cNvSpPr/>
          <p:nvPr/>
        </p:nvSpPr>
        <p:spPr>
          <a:xfrm flipH="1">
            <a:off x="1023655" y="6962480"/>
            <a:ext cx="2425398" cy="2285730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25" name="Track 86">
            <a:hlinkClick r:id="" action="ppaction://media"/>
            <a:extLst>
              <a:ext uri="{FF2B5EF4-FFF2-40B4-BE49-F238E27FC236}">
                <a16:creationId xmlns:a16="http://schemas.microsoft.com/office/drawing/2014/main" id="{0F0F6C8F-DA8D-B459-C6A1-AB217A64F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49818" y="1528199"/>
            <a:ext cx="852488" cy="852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2172"/>
            <a:ext cx="18400759" cy="10299172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96A2B6FF-3F36-0035-851E-23C6FDD75B8C}"/>
              </a:ext>
            </a:extLst>
          </p:cNvPr>
          <p:cNvGrpSpPr/>
          <p:nvPr/>
        </p:nvGrpSpPr>
        <p:grpSpPr>
          <a:xfrm>
            <a:off x="2482362" y="2681950"/>
            <a:ext cx="7040634" cy="5173309"/>
            <a:chOff x="0" y="0"/>
            <a:chExt cx="9387512" cy="689774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9657078-8E37-0455-7409-FDD8FB6B9DBD}"/>
                </a:ext>
              </a:extLst>
            </p:cNvPr>
            <p:cNvSpPr/>
            <p:nvPr/>
          </p:nvSpPr>
          <p:spPr>
            <a:xfrm>
              <a:off x="0" y="0"/>
              <a:ext cx="9387512" cy="5410620"/>
            </a:xfrm>
            <a:custGeom>
              <a:avLst/>
              <a:gdLst/>
              <a:ahLst/>
              <a:cxnLst/>
              <a:rect l="l" t="t" r="r" b="b"/>
              <a:pathLst>
                <a:path w="9387512" h="5410620">
                  <a:moveTo>
                    <a:pt x="0" y="0"/>
                  </a:moveTo>
                  <a:lnTo>
                    <a:pt x="9387512" y="0"/>
                  </a:lnTo>
                  <a:lnTo>
                    <a:pt x="9387512" y="5410620"/>
                  </a:lnTo>
                  <a:lnTo>
                    <a:pt x="0" y="5410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3FFF66B-3453-2F54-CC4F-C03E09A1A8C6}"/>
                </a:ext>
              </a:extLst>
            </p:cNvPr>
            <p:cNvSpPr/>
            <p:nvPr/>
          </p:nvSpPr>
          <p:spPr>
            <a:xfrm>
              <a:off x="0" y="1487126"/>
              <a:ext cx="9387512" cy="5410620"/>
            </a:xfrm>
            <a:custGeom>
              <a:avLst/>
              <a:gdLst/>
              <a:ahLst/>
              <a:cxnLst/>
              <a:rect l="l" t="t" r="r" b="b"/>
              <a:pathLst>
                <a:path w="9387512" h="5410620">
                  <a:moveTo>
                    <a:pt x="0" y="0"/>
                  </a:moveTo>
                  <a:lnTo>
                    <a:pt x="9387512" y="0"/>
                  </a:lnTo>
                  <a:lnTo>
                    <a:pt x="9387512" y="5410620"/>
                  </a:lnTo>
                  <a:lnTo>
                    <a:pt x="0" y="5410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8">
            <a:extLst>
              <a:ext uri="{FF2B5EF4-FFF2-40B4-BE49-F238E27FC236}">
                <a16:creationId xmlns:a16="http://schemas.microsoft.com/office/drawing/2014/main" id="{A14C5522-420D-64E0-F35D-EEDA1CE2501A}"/>
              </a:ext>
            </a:extLst>
          </p:cNvPr>
          <p:cNvSpPr txBox="1"/>
          <p:nvPr/>
        </p:nvSpPr>
        <p:spPr>
          <a:xfrm>
            <a:off x="10028999" y="6215447"/>
            <a:ext cx="6506401" cy="882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16600" dirty="0">
                <a:solidFill>
                  <a:srgbClr val="42392C"/>
                </a:solidFill>
                <a:latin typeface="Kollektif"/>
              </a:rPr>
              <a:t>teapot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44DE8C-CE3C-5BF1-2EBD-5C6F44FADB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0894" y="2432733"/>
            <a:ext cx="2242610" cy="2543447"/>
          </a:xfrm>
          <a:prstGeom prst="rect">
            <a:avLst/>
          </a:prstGeom>
        </p:spPr>
      </p:pic>
      <p:pic>
        <p:nvPicPr>
          <p:cNvPr id="13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82E03C51-F4D2-6037-8B22-4E40B5D45A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6" end="3745.979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8512574" y="5650087"/>
            <a:ext cx="1006475" cy="1006475"/>
          </a:xfrm>
          <a:prstGeom prst="rect">
            <a:avLst/>
          </a:prstGeom>
        </p:spPr>
      </p:pic>
      <p:pic>
        <p:nvPicPr>
          <p:cNvPr id="14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F19E692E-952F-9E7A-A697-530DD1F017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8512573" y="3704457"/>
            <a:ext cx="1006475" cy="1006475"/>
          </a:xfrm>
          <a:prstGeom prst="rect">
            <a:avLst/>
          </a:prstGeom>
        </p:spPr>
      </p:pic>
      <p:sp>
        <p:nvSpPr>
          <p:cNvPr id="15" name="Freeform 6">
            <a:extLst>
              <a:ext uri="{FF2B5EF4-FFF2-40B4-BE49-F238E27FC236}">
                <a16:creationId xmlns:a16="http://schemas.microsoft.com/office/drawing/2014/main" id="{4A538E0A-6619-25B2-3215-BD2BF26D473B}"/>
              </a:ext>
            </a:extLst>
          </p:cNvPr>
          <p:cNvSpPr/>
          <p:nvPr/>
        </p:nvSpPr>
        <p:spPr>
          <a:xfrm>
            <a:off x="3609497" y="3594017"/>
            <a:ext cx="4786364" cy="3362421"/>
          </a:xfrm>
          <a:custGeom>
            <a:avLst/>
            <a:gdLst/>
            <a:ahLst/>
            <a:cxnLst/>
            <a:rect l="l" t="t" r="r" b="b"/>
            <a:pathLst>
              <a:path w="4786364" h="3362421">
                <a:moveTo>
                  <a:pt x="0" y="0"/>
                </a:moveTo>
                <a:lnTo>
                  <a:pt x="4786365" y="0"/>
                </a:lnTo>
                <a:lnTo>
                  <a:pt x="4786365" y="3362421"/>
                </a:lnTo>
                <a:lnTo>
                  <a:pt x="0" y="336242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3D9A4350-9AE9-6E58-1CD2-97EA9720011C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2590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BD5AD80C-63AA-A7C6-1820-8914F9405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665674" y="1722963"/>
            <a:ext cx="1006475" cy="10064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7CC845-F66D-2245-7E69-FE9D350D3788}"/>
              </a:ext>
            </a:extLst>
          </p:cNvPr>
          <p:cNvGrpSpPr/>
          <p:nvPr/>
        </p:nvGrpSpPr>
        <p:grpSpPr>
          <a:xfrm>
            <a:off x="1216484" y="1181101"/>
            <a:ext cx="15723129" cy="7924800"/>
            <a:chOff x="1416976" y="1396853"/>
            <a:chExt cx="15522637" cy="74468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F44603-EFA6-F6CE-3347-C2D830FC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6976" y="1396853"/>
              <a:ext cx="15522637" cy="74468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FA313C1-0A40-5117-71CB-738C14EA3C9F}"/>
                </a:ext>
              </a:extLst>
            </p:cNvPr>
            <p:cNvSpPr/>
            <p:nvPr/>
          </p:nvSpPr>
          <p:spPr>
            <a:xfrm>
              <a:off x="1416976" y="1414863"/>
              <a:ext cx="4298023" cy="81205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40EBAB0A-CD1C-0C22-C27D-927A984FBDFA}"/>
                </a:ext>
              </a:extLst>
            </p:cNvPr>
            <p:cNvSpPr/>
            <p:nvPr/>
          </p:nvSpPr>
          <p:spPr>
            <a:xfrm>
              <a:off x="3063251" y="2125269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ADFA06EE-A533-4064-4DB1-246AD20A0006}"/>
                </a:ext>
              </a:extLst>
            </p:cNvPr>
            <p:cNvSpPr/>
            <p:nvPr/>
          </p:nvSpPr>
          <p:spPr>
            <a:xfrm>
              <a:off x="4217140" y="19049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D26529E5-DE69-9D92-BD18-8428F35C1053}"/>
                </a:ext>
              </a:extLst>
            </p:cNvPr>
            <p:cNvSpPr/>
            <p:nvPr/>
          </p:nvSpPr>
          <p:spPr>
            <a:xfrm>
              <a:off x="1539121" y="16253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1218BA-CEEA-D444-41B4-DB00839F00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5185" y="1385209"/>
            <a:ext cx="1529673" cy="1734873"/>
          </a:xfrm>
          <a:prstGeom prst="rect">
            <a:avLst/>
          </a:prstGeom>
        </p:spPr>
      </p:pic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FC351E-2330-39D6-4BDF-27A53FC37D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244" b="89916" l="6687" r="99392">
                        <a14:foregroundMark x1="94225" y1="36975" x2="93617" y2="66387"/>
                        <a14:foregroundMark x1="8511" y1="38655" x2="6687" y2="64706"/>
                        <a14:foregroundMark x1="97264" y1="42857" x2="99392" y2="495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34569" y="7166919"/>
            <a:ext cx="3134162" cy="1133633"/>
          </a:xfrm>
          <a:prstGeom prst="rect">
            <a:avLst/>
          </a:prstGeom>
        </p:spPr>
      </p:pic>
      <p:pic>
        <p:nvPicPr>
          <p:cNvPr id="23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6E5321CF-DDED-DDED-972E-3A3BE75573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47" end="897.97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75784" y="7328414"/>
            <a:ext cx="1006475" cy="1006475"/>
          </a:xfrm>
          <a:prstGeom prst="rect">
            <a:avLst/>
          </a:prstGeom>
        </p:spPr>
      </p:pic>
      <p:pic>
        <p:nvPicPr>
          <p:cNvPr id="24" name="Picture 23" descr="giphy">
            <a:extLst>
              <a:ext uri="{FF2B5EF4-FFF2-40B4-BE49-F238E27FC236}">
                <a16:creationId xmlns:a16="http://schemas.microsoft.com/office/drawing/2014/main" id="{87BF4B9D-FE60-B2E6-692C-B4EC71D86DA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7793228">
            <a:off x="12012565" y="6060716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7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64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96A2B6FF-3F36-0035-851E-23C6FDD75B8C}"/>
              </a:ext>
            </a:extLst>
          </p:cNvPr>
          <p:cNvGrpSpPr/>
          <p:nvPr/>
        </p:nvGrpSpPr>
        <p:grpSpPr>
          <a:xfrm>
            <a:off x="2482362" y="2681950"/>
            <a:ext cx="7040634" cy="5173309"/>
            <a:chOff x="0" y="0"/>
            <a:chExt cx="9387512" cy="689774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79657078-8E37-0455-7409-FDD8FB6B9DBD}"/>
                </a:ext>
              </a:extLst>
            </p:cNvPr>
            <p:cNvSpPr/>
            <p:nvPr/>
          </p:nvSpPr>
          <p:spPr>
            <a:xfrm>
              <a:off x="0" y="0"/>
              <a:ext cx="9387512" cy="5410620"/>
            </a:xfrm>
            <a:custGeom>
              <a:avLst/>
              <a:gdLst/>
              <a:ahLst/>
              <a:cxnLst/>
              <a:rect l="l" t="t" r="r" b="b"/>
              <a:pathLst>
                <a:path w="9387512" h="5410620">
                  <a:moveTo>
                    <a:pt x="0" y="0"/>
                  </a:moveTo>
                  <a:lnTo>
                    <a:pt x="9387512" y="0"/>
                  </a:lnTo>
                  <a:lnTo>
                    <a:pt x="9387512" y="5410620"/>
                  </a:lnTo>
                  <a:lnTo>
                    <a:pt x="0" y="5410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23FFF66B-3453-2F54-CC4F-C03E09A1A8C6}"/>
                </a:ext>
              </a:extLst>
            </p:cNvPr>
            <p:cNvSpPr/>
            <p:nvPr/>
          </p:nvSpPr>
          <p:spPr>
            <a:xfrm>
              <a:off x="0" y="1487126"/>
              <a:ext cx="9387512" cy="5410620"/>
            </a:xfrm>
            <a:custGeom>
              <a:avLst/>
              <a:gdLst/>
              <a:ahLst/>
              <a:cxnLst/>
              <a:rect l="l" t="t" r="r" b="b"/>
              <a:pathLst>
                <a:path w="9387512" h="5410620">
                  <a:moveTo>
                    <a:pt x="0" y="0"/>
                  </a:moveTo>
                  <a:lnTo>
                    <a:pt x="9387512" y="0"/>
                  </a:lnTo>
                  <a:lnTo>
                    <a:pt x="9387512" y="5410620"/>
                  </a:lnTo>
                  <a:lnTo>
                    <a:pt x="0" y="5410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1B54D203-4C03-300A-EB52-A32F1BDE867E}"/>
              </a:ext>
            </a:extLst>
          </p:cNvPr>
          <p:cNvGrpSpPr/>
          <p:nvPr/>
        </p:nvGrpSpPr>
        <p:grpSpPr>
          <a:xfrm>
            <a:off x="3962400" y="449928"/>
            <a:ext cx="9144000" cy="1460819"/>
            <a:chOff x="0" y="0"/>
            <a:chExt cx="2823587" cy="1407009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C03FBCE7-2DD5-FE24-3AA7-01E6153B6693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 r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0BDF843C-4EE7-6CF7-3A1F-86EDFBC8AFB3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 l="-1115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8">
            <a:extLst>
              <a:ext uri="{FF2B5EF4-FFF2-40B4-BE49-F238E27FC236}">
                <a16:creationId xmlns:a16="http://schemas.microsoft.com/office/drawing/2014/main" id="{A14C5522-420D-64E0-F35D-EEDA1CE2501A}"/>
              </a:ext>
            </a:extLst>
          </p:cNvPr>
          <p:cNvSpPr txBox="1"/>
          <p:nvPr/>
        </p:nvSpPr>
        <p:spPr>
          <a:xfrm>
            <a:off x="10028999" y="6215447"/>
            <a:ext cx="6506401" cy="799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0"/>
              </a:lnSpc>
            </a:pPr>
            <a:r>
              <a:rPr lang="en-US" sz="13800" dirty="0">
                <a:solidFill>
                  <a:srgbClr val="42392C"/>
                </a:solidFill>
                <a:latin typeface="Kollektif"/>
              </a:rPr>
              <a:t>blanket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44DE8C-CE3C-5BF1-2EBD-5C6F44FADB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0894" y="2432733"/>
            <a:ext cx="2242610" cy="2543447"/>
          </a:xfrm>
          <a:prstGeom prst="rect">
            <a:avLst/>
          </a:prstGeom>
        </p:spPr>
      </p:pic>
      <p:pic>
        <p:nvPicPr>
          <p:cNvPr id="13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82E03C51-F4D2-6037-8B22-4E40B5D45A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54" end="858.979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8512574" y="5650087"/>
            <a:ext cx="1006475" cy="1006475"/>
          </a:xfrm>
          <a:prstGeom prst="rect">
            <a:avLst/>
          </a:prstGeom>
        </p:spPr>
      </p:pic>
      <p:pic>
        <p:nvPicPr>
          <p:cNvPr id="14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F19E692E-952F-9E7A-A697-530DD1F017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72.979499999999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8512573" y="3704457"/>
            <a:ext cx="1006475" cy="10064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53648F0F-D74A-A5B8-CEF0-B1440780966E}"/>
              </a:ext>
            </a:extLst>
          </p:cNvPr>
          <p:cNvSpPr/>
          <p:nvPr/>
        </p:nvSpPr>
        <p:spPr>
          <a:xfrm>
            <a:off x="3329472" y="3133306"/>
            <a:ext cx="5380578" cy="4230072"/>
          </a:xfrm>
          <a:custGeom>
            <a:avLst/>
            <a:gdLst/>
            <a:ahLst/>
            <a:cxnLst/>
            <a:rect l="l" t="t" r="r" b="b"/>
            <a:pathLst>
              <a:path w="3740651" h="3001348">
                <a:moveTo>
                  <a:pt x="0" y="0"/>
                </a:moveTo>
                <a:lnTo>
                  <a:pt x="3740651" y="0"/>
                </a:lnTo>
                <a:lnTo>
                  <a:pt x="3740651" y="3001348"/>
                </a:lnTo>
                <a:lnTo>
                  <a:pt x="0" y="300134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2F2688A0-41FA-62AA-26D3-FAAAD97D52C7}"/>
              </a:ext>
            </a:extLst>
          </p:cNvPr>
          <p:cNvSpPr txBox="1"/>
          <p:nvPr/>
        </p:nvSpPr>
        <p:spPr>
          <a:xfrm>
            <a:off x="5530033" y="576764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0981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3C5DC2A-1EB3-61B6-9276-780AF6075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BD5AD80C-63AA-A7C6-1820-8914F9405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5.979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40571" y="1397205"/>
            <a:ext cx="1006475" cy="10064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7CC845-F66D-2245-7E69-FE9D350D3788}"/>
              </a:ext>
            </a:extLst>
          </p:cNvPr>
          <p:cNvGrpSpPr/>
          <p:nvPr/>
        </p:nvGrpSpPr>
        <p:grpSpPr>
          <a:xfrm>
            <a:off x="1216484" y="1181101"/>
            <a:ext cx="15723129" cy="7924800"/>
            <a:chOff x="1416976" y="1396853"/>
            <a:chExt cx="15522637" cy="74468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F44603-EFA6-F6CE-3347-C2D830FC6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6976" y="1396853"/>
              <a:ext cx="15522637" cy="74468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FA313C1-0A40-5117-71CB-738C14EA3C9F}"/>
                </a:ext>
              </a:extLst>
            </p:cNvPr>
            <p:cNvSpPr/>
            <p:nvPr/>
          </p:nvSpPr>
          <p:spPr>
            <a:xfrm>
              <a:off x="1416976" y="1414863"/>
              <a:ext cx="4298023" cy="81205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40EBAB0A-CD1C-0C22-C27D-927A984FBDFA}"/>
                </a:ext>
              </a:extLst>
            </p:cNvPr>
            <p:cNvSpPr/>
            <p:nvPr/>
          </p:nvSpPr>
          <p:spPr>
            <a:xfrm>
              <a:off x="3063251" y="2125269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ADFA06EE-A533-4064-4DB1-246AD20A0006}"/>
                </a:ext>
              </a:extLst>
            </p:cNvPr>
            <p:cNvSpPr/>
            <p:nvPr/>
          </p:nvSpPr>
          <p:spPr>
            <a:xfrm>
              <a:off x="4217140" y="19049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D26529E5-DE69-9D92-BD18-8428F35C1053}"/>
                </a:ext>
              </a:extLst>
            </p:cNvPr>
            <p:cNvSpPr/>
            <p:nvPr/>
          </p:nvSpPr>
          <p:spPr>
            <a:xfrm>
              <a:off x="1539121" y="1625365"/>
              <a:ext cx="852913" cy="348147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4" name="Group 9">
            <a:extLst>
              <a:ext uri="{FF2B5EF4-FFF2-40B4-BE49-F238E27FC236}">
                <a16:creationId xmlns:a16="http://schemas.microsoft.com/office/drawing/2014/main" id="{CC86C55F-885C-7BF2-36D2-05A277C1563C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E59CA52-B1AE-D01D-5BE8-02BC016CEA49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FBDAFC95-865D-0859-01F7-4F02ACF48360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Listen and repeat.</a:t>
            </a:r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2E9ECD9D-720E-D073-E191-C610CE16DA19}"/>
              </a:ext>
            </a:extLst>
          </p:cNvPr>
          <p:cNvSpPr/>
          <p:nvPr/>
        </p:nvSpPr>
        <p:spPr>
          <a:xfrm rot="2633096">
            <a:off x="16977699" y="23843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2734EB1-89B3-10FC-2825-1C2BD38BB539}"/>
              </a:ext>
            </a:extLst>
          </p:cNvPr>
          <p:cNvSpPr/>
          <p:nvPr/>
        </p:nvSpPr>
        <p:spPr>
          <a:xfrm rot="1652319">
            <a:off x="15081866" y="20150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E1218BA-CEEA-D444-41B4-DB00839F00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5185" y="1385209"/>
            <a:ext cx="1529673" cy="1734873"/>
          </a:xfrm>
          <a:prstGeom prst="rect">
            <a:avLst/>
          </a:prstGeom>
        </p:spPr>
      </p:pic>
      <p:sp>
        <p:nvSpPr>
          <p:cNvPr id="39" name="Freeform 19">
            <a:extLst>
              <a:ext uri="{FF2B5EF4-FFF2-40B4-BE49-F238E27FC236}">
                <a16:creationId xmlns:a16="http://schemas.microsoft.com/office/drawing/2014/main" id="{D9CC4687-308E-7512-8A4D-D179E7A320A6}"/>
              </a:ext>
            </a:extLst>
          </p:cNvPr>
          <p:cNvSpPr/>
          <p:nvPr/>
        </p:nvSpPr>
        <p:spPr>
          <a:xfrm>
            <a:off x="308910" y="7913992"/>
            <a:ext cx="2176616" cy="1590110"/>
          </a:xfrm>
          <a:custGeom>
            <a:avLst/>
            <a:gdLst/>
            <a:ahLst/>
            <a:cxnLst/>
            <a:rect l="l" t="t" r="r" b="b"/>
            <a:pathLst>
              <a:path w="1876733" h="1250373">
                <a:moveTo>
                  <a:pt x="0" y="0"/>
                </a:moveTo>
                <a:lnTo>
                  <a:pt x="1876733" y="0"/>
                </a:lnTo>
                <a:lnTo>
                  <a:pt x="1876733" y="1250373"/>
                </a:lnTo>
                <a:lnTo>
                  <a:pt x="0" y="12503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3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95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070491"/>
            <a:ext cx="13865645" cy="2392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dirty="0">
                <a:solidFill>
                  <a:srgbClr val="000000"/>
                </a:solidFill>
                <a:latin typeface="Congenial Black" panose="02000503040000020004" pitchFamily="2" charset="0"/>
              </a:rPr>
              <a:t>GOOD JOB</a:t>
            </a:r>
            <a:r>
              <a:rPr lang="en-US" sz="20200" u="none" dirty="0">
                <a:solidFill>
                  <a:srgbClr val="000000"/>
                </a:solidFill>
                <a:latin typeface="Congenial Black" panose="02000503040000020004" pitchFamily="2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739652" y="3562457"/>
            <a:ext cx="8398063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Point </a:t>
            </a:r>
          </a:p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and say.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3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35C9FB16-C909-3952-D54C-FA9C8071BA18}"/>
              </a:ext>
            </a:extLst>
          </p:cNvPr>
          <p:cNvGrpSpPr/>
          <p:nvPr/>
        </p:nvGrpSpPr>
        <p:grpSpPr>
          <a:xfrm rot="20665309">
            <a:off x="1728273" y="4198776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CFBB95E8-51F2-354A-0D43-9EBDD410C69A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4AF0D1AA-D537-CB2E-9F01-B531A46F56D8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8D2B6147-F273-F781-EE3D-3C0184CC3367}"/>
              </a:ext>
            </a:extLst>
          </p:cNvPr>
          <p:cNvSpPr/>
          <p:nvPr/>
        </p:nvSpPr>
        <p:spPr>
          <a:xfrm rot="126754">
            <a:off x="1669438" y="3296455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3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5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958132" y="277656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062299" y="240728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9">
            <a:extLst>
              <a:ext uri="{FF2B5EF4-FFF2-40B4-BE49-F238E27FC236}">
                <a16:creationId xmlns:a16="http://schemas.microsoft.com/office/drawing/2014/main" id="{F56B7DB4-CADA-9B72-406E-FD3443A9F76F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25282BA-DEEE-292D-5F8B-273104EFC1A4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DFD8DCA8-4C89-CD8B-9505-54B5D74F0B56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6">
            <a:extLst>
              <a:ext uri="{FF2B5EF4-FFF2-40B4-BE49-F238E27FC236}">
                <a16:creationId xmlns:a16="http://schemas.microsoft.com/office/drawing/2014/main" id="{743D8DFC-DDA3-3C41-0058-66226588358E}"/>
              </a:ext>
            </a:extLst>
          </p:cNvPr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Point and say.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44B1A8C-3DDE-C02E-9DF6-F914F3D7F95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7288"/>
          <a:stretch/>
        </p:blipFill>
        <p:spPr>
          <a:xfrm>
            <a:off x="8305800" y="2201523"/>
            <a:ext cx="8382000" cy="6204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5377233" y="7784176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E031C14-5C80-C20F-E156-C14D94926B6C}"/>
              </a:ext>
            </a:extLst>
          </p:cNvPr>
          <p:cNvSpPr/>
          <p:nvPr/>
        </p:nvSpPr>
        <p:spPr>
          <a:xfrm>
            <a:off x="1966995" y="2716317"/>
            <a:ext cx="5424405" cy="5329067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73F2DC4-7230-BF79-F8C4-84C58601F7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140" b="92473" l="6098" r="93902">
                        <a14:foregroundMark x1="8537" y1="40323" x2="6707" y2="61290"/>
                        <a14:foregroundMark x1="90854" y1="44624" x2="94512" y2="60215"/>
                        <a14:foregroundMark x1="42683" y1="92473" x2="58537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184" y="2040762"/>
            <a:ext cx="5681203" cy="6443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C7ED76C-2D05-92FC-73C4-E4808D9F2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41"/>
            <a:ext cx="18288000" cy="1023605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59E2CAB-F1CA-C3B7-7704-F4BA7DB8A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97" y="1253922"/>
            <a:ext cx="15723129" cy="792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Freeform 29">
            <a:extLst>
              <a:ext uri="{FF2B5EF4-FFF2-40B4-BE49-F238E27FC236}">
                <a16:creationId xmlns:a16="http://schemas.microsoft.com/office/drawing/2014/main" id="{0EB63581-A8FD-27FB-A14B-D1D15586E1B9}"/>
              </a:ext>
            </a:extLst>
          </p:cNvPr>
          <p:cNvSpPr/>
          <p:nvPr/>
        </p:nvSpPr>
        <p:spPr>
          <a:xfrm>
            <a:off x="718854" y="8045385"/>
            <a:ext cx="2417751" cy="1638951"/>
          </a:xfrm>
          <a:custGeom>
            <a:avLst/>
            <a:gdLst/>
            <a:ahLst/>
            <a:cxnLst/>
            <a:rect l="l" t="t" r="r" b="b"/>
            <a:pathLst>
              <a:path w="3122598" h="1975753">
                <a:moveTo>
                  <a:pt x="0" y="0"/>
                </a:moveTo>
                <a:lnTo>
                  <a:pt x="3122598" y="0"/>
                </a:lnTo>
                <a:lnTo>
                  <a:pt x="3122598" y="1975753"/>
                </a:lnTo>
                <a:lnTo>
                  <a:pt x="0" y="1975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>
            <a:extLst>
              <a:ext uri="{FF2B5EF4-FFF2-40B4-BE49-F238E27FC236}">
                <a16:creationId xmlns:a16="http://schemas.microsoft.com/office/drawing/2014/main" id="{9CDDB90A-A195-F6CE-514B-F3CCD7EB6BCE}"/>
              </a:ext>
            </a:extLst>
          </p:cNvPr>
          <p:cNvSpPr/>
          <p:nvPr/>
        </p:nvSpPr>
        <p:spPr>
          <a:xfrm>
            <a:off x="199659" y="7205816"/>
            <a:ext cx="1248141" cy="2681132"/>
          </a:xfrm>
          <a:custGeom>
            <a:avLst/>
            <a:gdLst/>
            <a:ahLst/>
            <a:cxnLst/>
            <a:rect l="l" t="t" r="r" b="b"/>
            <a:pathLst>
              <a:path w="1612011" h="3232102">
                <a:moveTo>
                  <a:pt x="0" y="0"/>
                </a:moveTo>
                <a:lnTo>
                  <a:pt x="1612011" y="0"/>
                </a:lnTo>
                <a:lnTo>
                  <a:pt x="1612011" y="3232103"/>
                </a:lnTo>
                <a:lnTo>
                  <a:pt x="0" y="3232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>
            <a:extLst>
              <a:ext uri="{FF2B5EF4-FFF2-40B4-BE49-F238E27FC236}">
                <a16:creationId xmlns:a16="http://schemas.microsoft.com/office/drawing/2014/main" id="{86975B79-12FF-8E35-6EE6-89C90AE1118D}"/>
              </a:ext>
            </a:extLst>
          </p:cNvPr>
          <p:cNvSpPr/>
          <p:nvPr/>
        </p:nvSpPr>
        <p:spPr>
          <a:xfrm>
            <a:off x="1524000" y="8519247"/>
            <a:ext cx="1703675" cy="1457926"/>
          </a:xfrm>
          <a:custGeom>
            <a:avLst/>
            <a:gdLst/>
            <a:ahLst/>
            <a:cxnLst/>
            <a:rect l="l" t="t" r="r" b="b"/>
            <a:pathLst>
              <a:path w="2200348" h="1757528">
                <a:moveTo>
                  <a:pt x="0" y="0"/>
                </a:moveTo>
                <a:lnTo>
                  <a:pt x="2200347" y="0"/>
                </a:lnTo>
                <a:lnTo>
                  <a:pt x="2200347" y="1757528"/>
                </a:lnTo>
                <a:lnTo>
                  <a:pt x="0" y="1757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478D79-17B9-E1B6-EA12-816D080A7F47}"/>
              </a:ext>
            </a:extLst>
          </p:cNvPr>
          <p:cNvSpPr/>
          <p:nvPr/>
        </p:nvSpPr>
        <p:spPr>
          <a:xfrm>
            <a:off x="1216484" y="1200267"/>
            <a:ext cx="4353537" cy="86417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30">
            <a:extLst>
              <a:ext uri="{FF2B5EF4-FFF2-40B4-BE49-F238E27FC236}">
                <a16:creationId xmlns:a16="http://schemas.microsoft.com/office/drawing/2014/main" id="{62229B68-0BA1-B807-61B3-E2635C9C7832}"/>
              </a:ext>
            </a:extLst>
          </p:cNvPr>
          <p:cNvSpPr/>
          <p:nvPr/>
        </p:nvSpPr>
        <p:spPr>
          <a:xfrm>
            <a:off x="2884022" y="1956267"/>
            <a:ext cx="863929" cy="370491"/>
          </a:xfrm>
          <a:custGeom>
            <a:avLst/>
            <a:gdLst/>
            <a:ahLst/>
            <a:cxnLst/>
            <a:rect l="l" t="t" r="r" b="b"/>
            <a:pathLst>
              <a:path w="776766" h="461823">
                <a:moveTo>
                  <a:pt x="0" y="0"/>
                </a:moveTo>
                <a:lnTo>
                  <a:pt x="776766" y="0"/>
                </a:lnTo>
                <a:lnTo>
                  <a:pt x="776766" y="461823"/>
                </a:lnTo>
                <a:lnTo>
                  <a:pt x="0" y="461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Freeform 30">
            <a:extLst>
              <a:ext uri="{FF2B5EF4-FFF2-40B4-BE49-F238E27FC236}">
                <a16:creationId xmlns:a16="http://schemas.microsoft.com/office/drawing/2014/main" id="{51508B7B-54E4-AD4C-4A30-9E5DDB865470}"/>
              </a:ext>
            </a:extLst>
          </p:cNvPr>
          <p:cNvSpPr/>
          <p:nvPr/>
        </p:nvSpPr>
        <p:spPr>
          <a:xfrm>
            <a:off x="4052815" y="1721824"/>
            <a:ext cx="863929" cy="370491"/>
          </a:xfrm>
          <a:custGeom>
            <a:avLst/>
            <a:gdLst/>
            <a:ahLst/>
            <a:cxnLst/>
            <a:rect l="l" t="t" r="r" b="b"/>
            <a:pathLst>
              <a:path w="776766" h="461823">
                <a:moveTo>
                  <a:pt x="0" y="0"/>
                </a:moveTo>
                <a:lnTo>
                  <a:pt x="776766" y="0"/>
                </a:lnTo>
                <a:lnTo>
                  <a:pt x="776766" y="461823"/>
                </a:lnTo>
                <a:lnTo>
                  <a:pt x="0" y="461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Freeform 30">
            <a:extLst>
              <a:ext uri="{FF2B5EF4-FFF2-40B4-BE49-F238E27FC236}">
                <a16:creationId xmlns:a16="http://schemas.microsoft.com/office/drawing/2014/main" id="{45C30EBC-02E3-D354-B152-78D0E6088E26}"/>
              </a:ext>
            </a:extLst>
          </p:cNvPr>
          <p:cNvSpPr/>
          <p:nvPr/>
        </p:nvSpPr>
        <p:spPr>
          <a:xfrm>
            <a:off x="1340207" y="1424279"/>
            <a:ext cx="863929" cy="370491"/>
          </a:xfrm>
          <a:custGeom>
            <a:avLst/>
            <a:gdLst/>
            <a:ahLst/>
            <a:cxnLst/>
            <a:rect l="l" t="t" r="r" b="b"/>
            <a:pathLst>
              <a:path w="776766" h="461823">
                <a:moveTo>
                  <a:pt x="0" y="0"/>
                </a:moveTo>
                <a:lnTo>
                  <a:pt x="776766" y="0"/>
                </a:lnTo>
                <a:lnTo>
                  <a:pt x="776766" y="461823"/>
                </a:lnTo>
                <a:lnTo>
                  <a:pt x="0" y="4618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B2F8E3B0-C8D1-B259-9782-0356310FEF6A}"/>
              </a:ext>
            </a:extLst>
          </p:cNvPr>
          <p:cNvGrpSpPr/>
          <p:nvPr/>
        </p:nvGrpSpPr>
        <p:grpSpPr>
          <a:xfrm>
            <a:off x="3092704" y="439216"/>
            <a:ext cx="10712547" cy="1461227"/>
            <a:chOff x="0" y="0"/>
            <a:chExt cx="2823587" cy="1407009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BE34F0D9-E48D-4B48-6C22-715C5A74860D}"/>
                </a:ext>
              </a:extLst>
            </p:cNvPr>
            <p:cNvSpPr/>
            <p:nvPr/>
          </p:nvSpPr>
          <p:spPr>
            <a:xfrm>
              <a:off x="0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r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561BCC92-2D29-9B2A-610E-CEA457A8C888}"/>
                </a:ext>
              </a:extLst>
            </p:cNvPr>
            <p:cNvSpPr/>
            <p:nvPr/>
          </p:nvSpPr>
          <p:spPr>
            <a:xfrm>
              <a:off x="867546" y="0"/>
              <a:ext cx="1956041" cy="1407009"/>
            </a:xfrm>
            <a:custGeom>
              <a:avLst/>
              <a:gdLst/>
              <a:ahLst/>
              <a:cxnLst/>
              <a:rect l="l" t="t" r="r" b="b"/>
              <a:pathLst>
                <a:path w="1956041" h="1407009">
                  <a:moveTo>
                    <a:pt x="0" y="0"/>
                  </a:moveTo>
                  <a:lnTo>
                    <a:pt x="1956041" y="0"/>
                  </a:lnTo>
                  <a:lnTo>
                    <a:pt x="1956041" y="1407009"/>
                  </a:lnTo>
                  <a:lnTo>
                    <a:pt x="0" y="1407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l="-111563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26">
            <a:extLst>
              <a:ext uri="{FF2B5EF4-FFF2-40B4-BE49-F238E27FC236}">
                <a16:creationId xmlns:a16="http://schemas.microsoft.com/office/drawing/2014/main" id="{043EFD27-FC40-72F6-BC19-7F827FEFD97D}"/>
              </a:ext>
            </a:extLst>
          </p:cNvPr>
          <p:cNvSpPr txBox="1"/>
          <p:nvPr/>
        </p:nvSpPr>
        <p:spPr>
          <a:xfrm>
            <a:off x="5454558" y="494538"/>
            <a:ext cx="6082922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44"/>
              </a:lnSpc>
            </a:pPr>
            <a:r>
              <a:rPr lang="en-US" sz="6600" dirty="0">
                <a:solidFill>
                  <a:srgbClr val="42392C"/>
                </a:solidFill>
                <a:latin typeface="Londrina Solid"/>
              </a:rPr>
              <a:t>Point and say.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4B286D5-2BBA-9A8F-F9BF-B0E74FE0A37A}"/>
              </a:ext>
            </a:extLst>
          </p:cNvPr>
          <p:cNvSpPr/>
          <p:nvPr/>
        </p:nvSpPr>
        <p:spPr>
          <a:xfrm rot="1652319">
            <a:off x="15786524" y="208132"/>
            <a:ext cx="1736690" cy="1519826"/>
          </a:xfrm>
          <a:custGeom>
            <a:avLst/>
            <a:gdLst/>
            <a:ahLst/>
            <a:cxnLst/>
            <a:rect l="l" t="t" r="r" b="b"/>
            <a:pathLst>
              <a:path w="1736690" h="1519826">
                <a:moveTo>
                  <a:pt x="0" y="0"/>
                </a:moveTo>
                <a:lnTo>
                  <a:pt x="1736690" y="0"/>
                </a:lnTo>
                <a:lnTo>
                  <a:pt x="1736690" y="1519826"/>
                </a:lnTo>
                <a:lnTo>
                  <a:pt x="0" y="1519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6A9590B5-8D0E-C885-5603-0171205BFBAE}"/>
              </a:ext>
            </a:extLst>
          </p:cNvPr>
          <p:cNvSpPr/>
          <p:nvPr/>
        </p:nvSpPr>
        <p:spPr>
          <a:xfrm flipH="1">
            <a:off x="16158667" y="8309012"/>
            <a:ext cx="1832906" cy="1464034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700BD185-8BB8-0F5F-9F92-1FD4E3405401}"/>
              </a:ext>
            </a:extLst>
          </p:cNvPr>
          <p:cNvSpPr/>
          <p:nvPr/>
        </p:nvSpPr>
        <p:spPr>
          <a:xfrm rot="2633096">
            <a:off x="16886710" y="977308"/>
            <a:ext cx="1080400" cy="1654879"/>
          </a:xfrm>
          <a:custGeom>
            <a:avLst/>
            <a:gdLst/>
            <a:ahLst/>
            <a:cxnLst/>
            <a:rect l="l" t="t" r="r" b="b"/>
            <a:pathLst>
              <a:path w="1080400" h="1654879">
                <a:moveTo>
                  <a:pt x="0" y="0"/>
                </a:moveTo>
                <a:lnTo>
                  <a:pt x="1080400" y="0"/>
                </a:lnTo>
                <a:lnTo>
                  <a:pt x="1080400" y="1654879"/>
                </a:lnTo>
                <a:lnTo>
                  <a:pt x="0" y="16548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9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Point and say.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1AC96-73D4-1158-E5FE-300CECAC7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697977">
            <a:off x="8597078" y="-650267"/>
            <a:ext cx="3674036" cy="3560475"/>
          </a:xfrm>
          <a:custGeom>
            <a:avLst/>
            <a:gdLst/>
            <a:ahLst/>
            <a:cxnLst/>
            <a:rect l="l" t="t" r="r" b="b"/>
            <a:pathLst>
              <a:path w="3674036" h="3560475">
                <a:moveTo>
                  <a:pt x="0" y="0"/>
                </a:moveTo>
                <a:lnTo>
                  <a:pt x="3674036" y="0"/>
                </a:lnTo>
                <a:lnTo>
                  <a:pt x="3674036" y="3560475"/>
                </a:lnTo>
                <a:lnTo>
                  <a:pt x="0" y="35604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86906" flipH="1">
            <a:off x="15005861" y="2409891"/>
            <a:ext cx="3715741" cy="2668577"/>
          </a:xfrm>
          <a:custGeom>
            <a:avLst/>
            <a:gdLst/>
            <a:ahLst/>
            <a:cxnLst/>
            <a:rect l="l" t="t" r="r" b="b"/>
            <a:pathLst>
              <a:path w="3715741" h="2668577">
                <a:moveTo>
                  <a:pt x="3715741" y="0"/>
                </a:moveTo>
                <a:lnTo>
                  <a:pt x="0" y="0"/>
                </a:lnTo>
                <a:lnTo>
                  <a:pt x="0" y="2668578"/>
                </a:lnTo>
                <a:lnTo>
                  <a:pt x="3715741" y="2668578"/>
                </a:lnTo>
                <a:lnTo>
                  <a:pt x="37157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557387" y="863446"/>
            <a:ext cx="1405863" cy="1947668"/>
          </a:xfrm>
          <a:custGeom>
            <a:avLst/>
            <a:gdLst/>
            <a:ahLst/>
            <a:cxnLst/>
            <a:rect l="l" t="t" r="r" b="b"/>
            <a:pathLst>
              <a:path w="1405863" h="1947668">
                <a:moveTo>
                  <a:pt x="0" y="0"/>
                </a:moveTo>
                <a:lnTo>
                  <a:pt x="1405863" y="0"/>
                </a:lnTo>
                <a:lnTo>
                  <a:pt x="1405863" y="1947668"/>
                </a:lnTo>
                <a:lnTo>
                  <a:pt x="0" y="1947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464778">
            <a:off x="1553722" y="6382655"/>
            <a:ext cx="2816382" cy="1515726"/>
          </a:xfrm>
          <a:custGeom>
            <a:avLst/>
            <a:gdLst/>
            <a:ahLst/>
            <a:cxnLst/>
            <a:rect l="l" t="t" r="r" b="b"/>
            <a:pathLst>
              <a:path w="2816382" h="1515726">
                <a:moveTo>
                  <a:pt x="0" y="0"/>
                </a:moveTo>
                <a:lnTo>
                  <a:pt x="2816382" y="0"/>
                </a:lnTo>
                <a:lnTo>
                  <a:pt x="2816382" y="1515725"/>
                </a:lnTo>
                <a:lnTo>
                  <a:pt x="0" y="15157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9600" y="4070491"/>
            <a:ext cx="13865645" cy="2392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6799"/>
              </a:lnSpc>
              <a:spcBef>
                <a:spcPct val="0"/>
              </a:spcBef>
            </a:pPr>
            <a:r>
              <a:rPr lang="en-US" sz="20200" dirty="0">
                <a:solidFill>
                  <a:srgbClr val="000000"/>
                </a:solidFill>
                <a:latin typeface="Congenial Black" panose="02000503040000020004" pitchFamily="2" charset="0"/>
              </a:rPr>
              <a:t>GOOD JOB</a:t>
            </a:r>
            <a:r>
              <a:rPr lang="en-US" sz="20200" u="none" dirty="0">
                <a:solidFill>
                  <a:srgbClr val="000000"/>
                </a:solidFill>
                <a:latin typeface="Congenial Black" panose="02000503040000020004" pitchFamily="2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10090103" y="6671183"/>
            <a:ext cx="3467284" cy="4404172"/>
          </a:xfrm>
          <a:custGeom>
            <a:avLst/>
            <a:gdLst/>
            <a:ahLst/>
            <a:cxnLst/>
            <a:rect l="l" t="t" r="r" b="b"/>
            <a:pathLst>
              <a:path w="3467284" h="4404172">
                <a:moveTo>
                  <a:pt x="0" y="0"/>
                </a:moveTo>
                <a:lnTo>
                  <a:pt x="3467284" y="0"/>
                </a:lnTo>
                <a:lnTo>
                  <a:pt x="3467284" y="4404172"/>
                </a:lnTo>
                <a:lnTo>
                  <a:pt x="0" y="44041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26920" y="6771902"/>
            <a:ext cx="2694807" cy="3890141"/>
          </a:xfrm>
          <a:custGeom>
            <a:avLst/>
            <a:gdLst/>
            <a:ahLst/>
            <a:cxnLst/>
            <a:rect l="l" t="t" r="r" b="b"/>
            <a:pathLst>
              <a:path w="2694807" h="3890141">
                <a:moveTo>
                  <a:pt x="0" y="0"/>
                </a:moveTo>
                <a:lnTo>
                  <a:pt x="2694807" y="0"/>
                </a:lnTo>
                <a:lnTo>
                  <a:pt x="2694807" y="3890141"/>
                </a:lnTo>
                <a:lnTo>
                  <a:pt x="0" y="3890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5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1E4336-5E70-9AD5-53AC-B92F39B41840}"/>
              </a:ext>
            </a:extLst>
          </p:cNvPr>
          <p:cNvGrpSpPr/>
          <p:nvPr/>
        </p:nvGrpSpPr>
        <p:grpSpPr>
          <a:xfrm>
            <a:off x="3156768" y="593131"/>
            <a:ext cx="2371476" cy="1914635"/>
            <a:chOff x="1788755" y="178485"/>
            <a:chExt cx="2371476" cy="1914635"/>
          </a:xfrm>
        </p:grpSpPr>
        <p:sp>
          <p:nvSpPr>
            <p:cNvPr id="4" name="Freeform 4"/>
            <p:cNvSpPr/>
            <p:nvPr/>
          </p:nvSpPr>
          <p:spPr>
            <a:xfrm rot="2633096">
              <a:off x="3079831" y="438241"/>
              <a:ext cx="1080400" cy="1654879"/>
            </a:xfrm>
            <a:custGeom>
              <a:avLst/>
              <a:gdLst/>
              <a:ahLst/>
              <a:cxnLst/>
              <a:rect l="l" t="t" r="r" b="b"/>
              <a:pathLst>
                <a:path w="1080400" h="1654879">
                  <a:moveTo>
                    <a:pt x="0" y="0"/>
                  </a:moveTo>
                  <a:lnTo>
                    <a:pt x="1080400" y="0"/>
                  </a:lnTo>
                  <a:lnTo>
                    <a:pt x="1080400" y="1654879"/>
                  </a:lnTo>
                  <a:lnTo>
                    <a:pt x="0" y="1654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652319">
              <a:off x="1788755" y="178485"/>
              <a:ext cx="1736690" cy="1519826"/>
            </a:xfrm>
            <a:custGeom>
              <a:avLst/>
              <a:gdLst/>
              <a:ahLst/>
              <a:cxnLst/>
              <a:rect l="l" t="t" r="r" b="b"/>
              <a:pathLst>
                <a:path w="1736690" h="1519826">
                  <a:moveTo>
                    <a:pt x="0" y="0"/>
                  </a:moveTo>
                  <a:lnTo>
                    <a:pt x="1736690" y="0"/>
                  </a:lnTo>
                  <a:lnTo>
                    <a:pt x="1736690" y="1519826"/>
                  </a:lnTo>
                  <a:lnTo>
                    <a:pt x="0" y="1519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761734" y="5944876"/>
            <a:ext cx="1484319" cy="2886317"/>
          </a:xfrm>
          <a:custGeom>
            <a:avLst/>
            <a:gdLst/>
            <a:ahLst/>
            <a:cxnLst/>
            <a:rect l="l" t="t" r="r" b="b"/>
            <a:pathLst>
              <a:path w="1484319" h="2886317">
                <a:moveTo>
                  <a:pt x="0" y="0"/>
                </a:moveTo>
                <a:lnTo>
                  <a:pt x="1484320" y="0"/>
                </a:lnTo>
                <a:lnTo>
                  <a:pt x="1484320" y="2886317"/>
                </a:lnTo>
                <a:lnTo>
                  <a:pt x="0" y="28863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b="-5979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91861" y="7565275"/>
            <a:ext cx="2664907" cy="2128594"/>
          </a:xfrm>
          <a:custGeom>
            <a:avLst/>
            <a:gdLst/>
            <a:ahLst/>
            <a:cxnLst/>
            <a:rect l="l" t="t" r="r" b="b"/>
            <a:pathLst>
              <a:path w="2664907" h="2128594">
                <a:moveTo>
                  <a:pt x="0" y="0"/>
                </a:moveTo>
                <a:lnTo>
                  <a:pt x="2664907" y="0"/>
                </a:lnTo>
                <a:lnTo>
                  <a:pt x="2664907" y="2128594"/>
                </a:lnTo>
                <a:lnTo>
                  <a:pt x="0" y="21285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191554" y="1270868"/>
            <a:ext cx="9979367" cy="108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1"/>
              </a:lnSpc>
            </a:pPr>
            <a:r>
              <a:rPr lang="en-US" sz="7200" dirty="0">
                <a:solidFill>
                  <a:srgbClr val="42392C"/>
                </a:solidFill>
                <a:latin typeface="Londrina Solid"/>
              </a:rPr>
              <a:t>TABLE OF CONTENTS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5A01ED-0FE3-77A7-DEAC-78BE895895C1}"/>
              </a:ext>
            </a:extLst>
          </p:cNvPr>
          <p:cNvGrpSpPr/>
          <p:nvPr/>
        </p:nvGrpSpPr>
        <p:grpSpPr>
          <a:xfrm>
            <a:off x="4424166" y="2622896"/>
            <a:ext cx="10385673" cy="1290247"/>
            <a:chOff x="4424166" y="2622896"/>
            <a:chExt cx="10385673" cy="12902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57BC625-5286-FE83-782E-A553ACB83A8A}"/>
                </a:ext>
              </a:extLst>
            </p:cNvPr>
            <p:cNvGrpSpPr/>
            <p:nvPr/>
          </p:nvGrpSpPr>
          <p:grpSpPr>
            <a:xfrm>
              <a:off x="6199239" y="2952527"/>
              <a:ext cx="8610600" cy="960616"/>
              <a:chOff x="6172200" y="2811285"/>
              <a:chExt cx="8610600" cy="960616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" name="TextBox 13"/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Warm-up and review.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AF1D7D-0EE3-7CFE-2AA9-8A4E822DFE3E}"/>
                </a:ext>
              </a:extLst>
            </p:cNvPr>
            <p:cNvGrpSpPr/>
            <p:nvPr/>
          </p:nvGrpSpPr>
          <p:grpSpPr>
            <a:xfrm>
              <a:off x="4424166" y="2622896"/>
              <a:ext cx="1567520" cy="1288669"/>
              <a:chOff x="4349677" y="2680634"/>
              <a:chExt cx="1567520" cy="1288669"/>
            </a:xfrm>
          </p:grpSpPr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11B36BD8-1BBD-93A1-0990-D6967104FD8A}"/>
                  </a:ext>
                </a:extLst>
              </p:cNvPr>
              <p:cNvSpPr/>
              <p:nvPr/>
            </p:nvSpPr>
            <p:spPr>
              <a:xfrm>
                <a:off x="4349677" y="2680634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E45B9EC-DEAB-98B9-5FE9-145AD492AEB9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1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AC56B8-213A-CB0D-8EBD-BCA349A2490F}"/>
              </a:ext>
            </a:extLst>
          </p:cNvPr>
          <p:cNvGrpSpPr/>
          <p:nvPr/>
        </p:nvGrpSpPr>
        <p:grpSpPr>
          <a:xfrm>
            <a:off x="4385423" y="4162580"/>
            <a:ext cx="10446539" cy="1288669"/>
            <a:chOff x="4385423" y="4162580"/>
            <a:chExt cx="10446539" cy="128866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0938C9-336B-2CBE-212E-7587E6AAD3DC}"/>
                </a:ext>
              </a:extLst>
            </p:cNvPr>
            <p:cNvGrpSpPr/>
            <p:nvPr/>
          </p:nvGrpSpPr>
          <p:grpSpPr>
            <a:xfrm>
              <a:off x="6221362" y="4417659"/>
              <a:ext cx="8610600" cy="960616"/>
              <a:chOff x="6172200" y="2811285"/>
              <a:chExt cx="8610600" cy="960616"/>
            </a:xfrm>
          </p:grpSpPr>
          <p:grpSp>
            <p:nvGrpSpPr>
              <p:cNvPr id="18" name="Group 6">
                <a:extLst>
                  <a:ext uri="{FF2B5EF4-FFF2-40B4-BE49-F238E27FC236}">
                    <a16:creationId xmlns:a16="http://schemas.microsoft.com/office/drawing/2014/main" id="{CD3D10C7-F0D7-C466-0555-FADC0E7FA150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3AD15339-192D-0CD4-C279-8FB0AC8737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Freeform 8">
                  <a:extLst>
                    <a:ext uri="{FF2B5EF4-FFF2-40B4-BE49-F238E27FC236}">
                      <a16:creationId xmlns:a16="http://schemas.microsoft.com/office/drawing/2014/main" id="{BAA37353-902E-FDBC-4F00-22758629D954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" name="TextBox 13">
                <a:extLst>
                  <a:ext uri="{FF2B5EF4-FFF2-40B4-BE49-F238E27FC236}">
                    <a16:creationId xmlns:a16="http://schemas.microsoft.com/office/drawing/2014/main" id="{87F774CD-6BC9-D394-0E6A-B5FC73CA6070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Listen and repeat.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6AAB85-AF24-2B1A-B998-0C22CD9EDA8F}"/>
                </a:ext>
              </a:extLst>
            </p:cNvPr>
            <p:cNvGrpSpPr/>
            <p:nvPr/>
          </p:nvGrpSpPr>
          <p:grpSpPr>
            <a:xfrm>
              <a:off x="4385423" y="4162580"/>
              <a:ext cx="1567520" cy="1288669"/>
              <a:chOff x="4349677" y="2719809"/>
              <a:chExt cx="1567520" cy="1288669"/>
            </a:xfrm>
          </p:grpSpPr>
          <p:sp>
            <p:nvSpPr>
              <p:cNvPr id="36" name="Freeform 30">
                <a:extLst>
                  <a:ext uri="{FF2B5EF4-FFF2-40B4-BE49-F238E27FC236}">
                    <a16:creationId xmlns:a16="http://schemas.microsoft.com/office/drawing/2014/main" id="{12C16397-986F-2751-ADA7-2F8618A39E64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85F5DE8-07FD-EB79-B6AE-FE5B927CF80B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2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AC21E3F-9292-5007-697A-9C3D50079649}"/>
              </a:ext>
            </a:extLst>
          </p:cNvPr>
          <p:cNvGrpSpPr/>
          <p:nvPr/>
        </p:nvGrpSpPr>
        <p:grpSpPr>
          <a:xfrm>
            <a:off x="4411185" y="5685973"/>
            <a:ext cx="10440170" cy="1288669"/>
            <a:chOff x="4411185" y="5685973"/>
            <a:chExt cx="10440170" cy="128866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B824A60-F269-4742-772D-F469618E9040}"/>
                </a:ext>
              </a:extLst>
            </p:cNvPr>
            <p:cNvGrpSpPr/>
            <p:nvPr/>
          </p:nvGrpSpPr>
          <p:grpSpPr>
            <a:xfrm>
              <a:off x="6240755" y="5965951"/>
              <a:ext cx="8610600" cy="960616"/>
              <a:chOff x="6172200" y="2811285"/>
              <a:chExt cx="8610600" cy="960616"/>
            </a:xfrm>
          </p:grpSpPr>
          <p:grpSp>
            <p:nvGrpSpPr>
              <p:cNvPr id="23" name="Group 6">
                <a:extLst>
                  <a:ext uri="{FF2B5EF4-FFF2-40B4-BE49-F238E27FC236}">
                    <a16:creationId xmlns:a16="http://schemas.microsoft.com/office/drawing/2014/main" id="{A96CC996-C826-CEAD-DA96-F1C2FA24225A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25" name="Freeform 7">
                  <a:extLst>
                    <a:ext uri="{FF2B5EF4-FFF2-40B4-BE49-F238E27FC236}">
                      <a16:creationId xmlns:a16="http://schemas.microsoft.com/office/drawing/2014/main" id="{C93819CB-2C2E-6DD5-1784-34187ACBDCF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Freeform 8">
                  <a:extLst>
                    <a:ext uri="{FF2B5EF4-FFF2-40B4-BE49-F238E27FC236}">
                      <a16:creationId xmlns:a16="http://schemas.microsoft.com/office/drawing/2014/main" id="{0C0C93FF-A930-9585-CB45-C602FDA37982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" name="TextBox 13">
                <a:extLst>
                  <a:ext uri="{FF2B5EF4-FFF2-40B4-BE49-F238E27FC236}">
                    <a16:creationId xmlns:a16="http://schemas.microsoft.com/office/drawing/2014/main" id="{B0C3A528-552E-36AC-9F6C-011AD3CCB3A7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180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Point and say.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84978A3-3AE6-563B-614C-4DA508FD8AFC}"/>
                </a:ext>
              </a:extLst>
            </p:cNvPr>
            <p:cNvGrpSpPr/>
            <p:nvPr/>
          </p:nvGrpSpPr>
          <p:grpSpPr>
            <a:xfrm>
              <a:off x="4411185" y="5685973"/>
              <a:ext cx="1567520" cy="1288669"/>
              <a:chOff x="4349677" y="2719809"/>
              <a:chExt cx="1567520" cy="1288669"/>
            </a:xfrm>
          </p:grpSpPr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09AB6C0F-5390-F6D2-1A1F-5C00688CB8B1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526D425-80B7-780D-1A2D-1893BF6267CB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3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90FF50B-AA11-78D2-D085-77FB5D9F7C50}"/>
              </a:ext>
            </a:extLst>
          </p:cNvPr>
          <p:cNvGrpSpPr/>
          <p:nvPr/>
        </p:nvGrpSpPr>
        <p:grpSpPr>
          <a:xfrm>
            <a:off x="4424166" y="7191392"/>
            <a:ext cx="10407796" cy="1288669"/>
            <a:chOff x="4424166" y="7191392"/>
            <a:chExt cx="10407796" cy="128866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354BB1A-5342-8977-6817-9EEF6DE68CB9}"/>
                </a:ext>
              </a:extLst>
            </p:cNvPr>
            <p:cNvGrpSpPr/>
            <p:nvPr/>
          </p:nvGrpSpPr>
          <p:grpSpPr>
            <a:xfrm>
              <a:off x="6221362" y="7388034"/>
              <a:ext cx="8610600" cy="960616"/>
              <a:chOff x="6172200" y="2811285"/>
              <a:chExt cx="8610600" cy="960616"/>
            </a:xfrm>
          </p:grpSpPr>
          <p:grpSp>
            <p:nvGrpSpPr>
              <p:cNvPr id="28" name="Group 6">
                <a:extLst>
                  <a:ext uri="{FF2B5EF4-FFF2-40B4-BE49-F238E27FC236}">
                    <a16:creationId xmlns:a16="http://schemas.microsoft.com/office/drawing/2014/main" id="{F2999CDA-9EA7-0AFE-850E-C8E0613AEEFB}"/>
                  </a:ext>
                </a:extLst>
              </p:cNvPr>
              <p:cNvGrpSpPr/>
              <p:nvPr/>
            </p:nvGrpSpPr>
            <p:grpSpPr>
              <a:xfrm>
                <a:off x="6172200" y="2811285"/>
                <a:ext cx="8610600" cy="960616"/>
                <a:chOff x="0" y="0"/>
                <a:chExt cx="9387512" cy="6897746"/>
              </a:xfrm>
            </p:grpSpPr>
            <p:sp>
              <p:nvSpPr>
                <p:cNvPr id="30" name="Freeform 7">
                  <a:extLst>
                    <a:ext uri="{FF2B5EF4-FFF2-40B4-BE49-F238E27FC236}">
                      <a16:creationId xmlns:a16="http://schemas.microsoft.com/office/drawing/2014/main" id="{6D64FF9D-23E6-C598-4DC1-F64D75C4B94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Freeform 8">
                  <a:extLst>
                    <a:ext uri="{FF2B5EF4-FFF2-40B4-BE49-F238E27FC236}">
                      <a16:creationId xmlns:a16="http://schemas.microsoft.com/office/drawing/2014/main" id="{6A2C29B3-EDD5-3052-B992-F6DA0676C74E}"/>
                    </a:ext>
                  </a:extLst>
                </p:cNvPr>
                <p:cNvSpPr/>
                <p:nvPr/>
              </p:nvSpPr>
              <p:spPr>
                <a:xfrm>
                  <a:off x="0" y="1487126"/>
                  <a:ext cx="9387512" cy="5410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7512" h="5410620">
                      <a:moveTo>
                        <a:pt x="0" y="0"/>
                      </a:moveTo>
                      <a:lnTo>
                        <a:pt x="9387512" y="0"/>
                      </a:lnTo>
                      <a:lnTo>
                        <a:pt x="9387512" y="5410620"/>
                      </a:lnTo>
                      <a:lnTo>
                        <a:pt x="0" y="54106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>
                    <a:extLs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8A83DB67-6863-B29A-1C56-E04049F2D7C7}"/>
                  </a:ext>
                </a:extLst>
              </p:cNvPr>
              <p:cNvSpPr txBox="1"/>
              <p:nvPr/>
            </p:nvSpPr>
            <p:spPr>
              <a:xfrm>
                <a:off x="6752569" y="3029784"/>
                <a:ext cx="6685669" cy="52578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4080"/>
                  </a:lnSpc>
                </a:pPr>
                <a:r>
                  <a:rPr lang="en-US" sz="4400" dirty="0">
                    <a:solidFill>
                      <a:srgbClr val="42392C"/>
                    </a:solidFill>
                    <a:latin typeface="Kollektif"/>
                  </a:rPr>
                  <a:t>Fun corner and wrap-up.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B7741DB-C08F-F872-38CF-9DBD48898CDA}"/>
                </a:ext>
              </a:extLst>
            </p:cNvPr>
            <p:cNvGrpSpPr/>
            <p:nvPr/>
          </p:nvGrpSpPr>
          <p:grpSpPr>
            <a:xfrm>
              <a:off x="4424166" y="7191392"/>
              <a:ext cx="1567520" cy="1288669"/>
              <a:chOff x="4349677" y="2719809"/>
              <a:chExt cx="1567520" cy="1288669"/>
            </a:xfrm>
          </p:grpSpPr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8564B8D3-07B3-77C2-6166-0526A7042A3D}"/>
                  </a:ext>
                </a:extLst>
              </p:cNvPr>
              <p:cNvSpPr/>
              <p:nvPr/>
            </p:nvSpPr>
            <p:spPr>
              <a:xfrm>
                <a:off x="4349677" y="2719809"/>
                <a:ext cx="1567520" cy="1288669"/>
              </a:xfrm>
              <a:custGeom>
                <a:avLst/>
                <a:gdLst/>
                <a:ahLst/>
                <a:cxnLst/>
                <a:rect l="l" t="t" r="r" b="b"/>
                <a:pathLst>
                  <a:path w="776766" h="461823">
                    <a:moveTo>
                      <a:pt x="0" y="0"/>
                    </a:moveTo>
                    <a:lnTo>
                      <a:pt x="776766" y="0"/>
                    </a:lnTo>
                    <a:lnTo>
                      <a:pt x="776766" y="461823"/>
                    </a:lnTo>
                    <a:lnTo>
                      <a:pt x="0" y="46182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xmlns="" r:embed="rId14"/>
                    </a:ext>
                  </a:extLst>
                </a:blip>
                <a:stretch>
                  <a:fillRect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F65003C-185E-E5D9-0A19-56F90EF2F2EF}"/>
                  </a:ext>
                </a:extLst>
              </p:cNvPr>
              <p:cNvSpPr/>
              <p:nvPr/>
            </p:nvSpPr>
            <p:spPr>
              <a:xfrm>
                <a:off x="4859320" y="2846313"/>
                <a:ext cx="5741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accent5">
                        <a:lumMod val="50000"/>
                      </a:schemeClr>
                    </a:solidFill>
                    <a:latin typeface=".VnVogue" panose="020B7200000000000000" pitchFamily="34" charset="0"/>
                  </a:rPr>
                  <a:t>4</a:t>
                </a:r>
              </a:p>
            </p:txBody>
          </p:sp>
        </p:grpSp>
      </p:grpSp>
      <p:grpSp>
        <p:nvGrpSpPr>
          <p:cNvPr id="48" name="Group 9">
            <a:extLst>
              <a:ext uri="{FF2B5EF4-FFF2-40B4-BE49-F238E27FC236}">
                <a16:creationId xmlns:a16="http://schemas.microsoft.com/office/drawing/2014/main" id="{92968462-F344-C595-796B-D6F6FE6D1A50}"/>
              </a:ext>
            </a:extLst>
          </p:cNvPr>
          <p:cNvGrpSpPr/>
          <p:nvPr/>
        </p:nvGrpSpPr>
        <p:grpSpPr>
          <a:xfrm>
            <a:off x="16483556" y="7191392"/>
            <a:ext cx="1257300" cy="2260957"/>
            <a:chOff x="0" y="0"/>
            <a:chExt cx="1449005" cy="2236998"/>
          </a:xfrm>
        </p:grpSpPr>
        <p:grpSp>
          <p:nvGrpSpPr>
            <p:cNvPr id="49" name="Group 10">
              <a:extLst>
                <a:ext uri="{FF2B5EF4-FFF2-40B4-BE49-F238E27FC236}">
                  <a16:creationId xmlns:a16="http://schemas.microsoft.com/office/drawing/2014/main" id="{35C9B17F-8D87-DEC7-5A39-C532ED505C30}"/>
                </a:ext>
              </a:extLst>
            </p:cNvPr>
            <p:cNvGrpSpPr/>
            <p:nvPr/>
          </p:nvGrpSpPr>
          <p:grpSpPr>
            <a:xfrm>
              <a:off x="202752" y="1721717"/>
              <a:ext cx="1043501" cy="515281"/>
              <a:chOff x="0" y="0"/>
              <a:chExt cx="265214" cy="130963"/>
            </a:xfrm>
          </p:grpSpPr>
          <p:sp>
            <p:nvSpPr>
              <p:cNvPr id="51" name="Freeform 11">
                <a:extLst>
                  <a:ext uri="{FF2B5EF4-FFF2-40B4-BE49-F238E27FC236}">
                    <a16:creationId xmlns:a16="http://schemas.microsoft.com/office/drawing/2014/main" id="{0FA5B085-1076-FA79-CBEE-0CF83F9ABDB6}"/>
                  </a:ext>
                </a:extLst>
              </p:cNvPr>
              <p:cNvSpPr/>
              <p:nvPr/>
            </p:nvSpPr>
            <p:spPr>
              <a:xfrm>
                <a:off x="0" y="0"/>
                <a:ext cx="265214" cy="130963"/>
              </a:xfrm>
              <a:custGeom>
                <a:avLst/>
                <a:gdLst/>
                <a:ahLst/>
                <a:cxnLst/>
                <a:rect l="l" t="t" r="r" b="b"/>
                <a:pathLst>
                  <a:path w="265214" h="130963">
                    <a:moveTo>
                      <a:pt x="132607" y="0"/>
                    </a:moveTo>
                    <a:cubicBezTo>
                      <a:pt x="59370" y="0"/>
                      <a:pt x="0" y="29317"/>
                      <a:pt x="0" y="65481"/>
                    </a:cubicBezTo>
                    <a:cubicBezTo>
                      <a:pt x="0" y="101646"/>
                      <a:pt x="59370" y="130963"/>
                      <a:pt x="132607" y="130963"/>
                    </a:cubicBezTo>
                    <a:cubicBezTo>
                      <a:pt x="205844" y="130963"/>
                      <a:pt x="265214" y="101646"/>
                      <a:pt x="265214" y="65481"/>
                    </a:cubicBezTo>
                    <a:cubicBezTo>
                      <a:pt x="265214" y="29317"/>
                      <a:pt x="205844" y="0"/>
                      <a:pt x="132607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12">
                <a:extLst>
                  <a:ext uri="{FF2B5EF4-FFF2-40B4-BE49-F238E27FC236}">
                    <a16:creationId xmlns:a16="http://schemas.microsoft.com/office/drawing/2014/main" id="{30475E47-5225-F756-B6D2-A44BDE57B982}"/>
                  </a:ext>
                </a:extLst>
              </p:cNvPr>
              <p:cNvSpPr txBox="1"/>
              <p:nvPr/>
            </p:nvSpPr>
            <p:spPr>
              <a:xfrm>
                <a:off x="24864" y="50378"/>
                <a:ext cx="215487" cy="68307"/>
              </a:xfrm>
              <a:prstGeom prst="rect">
                <a:avLst/>
              </a:prstGeom>
            </p:spPr>
            <p:txBody>
              <a:bodyPr lIns="60621" tIns="60621" rIns="60621" bIns="60621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C7C0F25D-7567-B746-47CD-5FB9467A1C42}"/>
                </a:ext>
              </a:extLst>
            </p:cNvPr>
            <p:cNvSpPr/>
            <p:nvPr/>
          </p:nvSpPr>
          <p:spPr>
            <a:xfrm>
              <a:off x="0" y="0"/>
              <a:ext cx="1449005" cy="2075398"/>
            </a:xfrm>
            <a:custGeom>
              <a:avLst/>
              <a:gdLst/>
              <a:ahLst/>
              <a:cxnLst/>
              <a:rect l="l" t="t" r="r" b="b"/>
              <a:pathLst>
                <a:path w="1449005" h="2075398">
                  <a:moveTo>
                    <a:pt x="0" y="0"/>
                  </a:moveTo>
                  <a:lnTo>
                    <a:pt x="1449005" y="0"/>
                  </a:lnTo>
                  <a:lnTo>
                    <a:pt x="1449005" y="2075398"/>
                  </a:lnTo>
                  <a:lnTo>
                    <a:pt x="0" y="207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1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227843" y="3649441"/>
            <a:ext cx="9725808" cy="37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100" dirty="0">
                <a:solidFill>
                  <a:srgbClr val="42392C"/>
                </a:solidFill>
                <a:latin typeface="Londrina Solid"/>
              </a:rPr>
              <a:t>Fun corner</a:t>
            </a:r>
          </a:p>
          <a:p>
            <a:pPr algn="ctr"/>
            <a:r>
              <a:rPr lang="en-US" sz="12100" dirty="0">
                <a:solidFill>
                  <a:srgbClr val="42392C"/>
                </a:solidFill>
                <a:latin typeface="Londrina Solid"/>
              </a:rPr>
              <a:t>and wrap-up.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4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99C7CB4C-8FBD-604A-A612-4D3957FB56B2}"/>
              </a:ext>
            </a:extLst>
          </p:cNvPr>
          <p:cNvGrpSpPr/>
          <p:nvPr/>
        </p:nvGrpSpPr>
        <p:grpSpPr>
          <a:xfrm rot="21005257">
            <a:off x="1626725" y="3225081"/>
            <a:ext cx="1824423" cy="694060"/>
            <a:chOff x="0" y="0"/>
            <a:chExt cx="826360" cy="314370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25F1F986-33B1-DF03-9E87-D2B33A2A582A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4">
              <a:extLst>
                <a:ext uri="{FF2B5EF4-FFF2-40B4-BE49-F238E27FC236}">
                  <a16:creationId xmlns:a16="http://schemas.microsoft.com/office/drawing/2014/main" id="{58E7932A-ED77-0E2E-693B-1D77C390B54A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0" name="Freeform 25">
            <a:extLst>
              <a:ext uri="{FF2B5EF4-FFF2-40B4-BE49-F238E27FC236}">
                <a16:creationId xmlns:a16="http://schemas.microsoft.com/office/drawing/2014/main" id="{A83FE4A5-D394-BCEA-1CFD-AB2F21240A2C}"/>
              </a:ext>
            </a:extLst>
          </p:cNvPr>
          <p:cNvSpPr/>
          <p:nvPr/>
        </p:nvSpPr>
        <p:spPr>
          <a:xfrm rot="466702">
            <a:off x="1567890" y="2322760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488512-F438-200D-4428-350AB13E7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514009" y="3023043"/>
            <a:ext cx="15183701" cy="4739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5400" b="1" spc="122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  <a:cs typeface="Dreaming Outloud Pro" panose="03050502040302030504" pitchFamily="66" charset="0"/>
              </a:rPr>
              <a:t>MATCHING GAME</a:t>
            </a:r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D6C019AF-0A9B-6309-71DF-729F71BCEAAF}"/>
              </a:ext>
            </a:extLst>
          </p:cNvPr>
          <p:cNvSpPr/>
          <p:nvPr/>
        </p:nvSpPr>
        <p:spPr>
          <a:xfrm rot="1652319">
            <a:off x="810077" y="574891"/>
            <a:ext cx="2254831" cy="1664993"/>
          </a:xfrm>
          <a:custGeom>
            <a:avLst/>
            <a:gdLst/>
            <a:ahLst/>
            <a:cxnLst/>
            <a:rect l="l" t="t" r="r" b="b"/>
            <a:pathLst>
              <a:path w="572591" h="501090">
                <a:moveTo>
                  <a:pt x="0" y="0"/>
                </a:moveTo>
                <a:lnTo>
                  <a:pt x="572591" y="0"/>
                </a:lnTo>
                <a:lnTo>
                  <a:pt x="572591" y="501091"/>
                </a:lnTo>
                <a:lnTo>
                  <a:pt x="0" y="50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75D0952A-E3BE-45E4-B1A5-B67E54E101BD}"/>
              </a:ext>
            </a:extLst>
          </p:cNvPr>
          <p:cNvSpPr/>
          <p:nvPr/>
        </p:nvSpPr>
        <p:spPr>
          <a:xfrm rot="3726608">
            <a:off x="3088176" y="1182665"/>
            <a:ext cx="1381473" cy="2219444"/>
          </a:xfrm>
          <a:custGeom>
            <a:avLst/>
            <a:gdLst/>
            <a:ahLst/>
            <a:cxnLst/>
            <a:rect l="l" t="t" r="r" b="b"/>
            <a:pathLst>
              <a:path w="765335" h="1172286">
                <a:moveTo>
                  <a:pt x="0" y="0"/>
                </a:moveTo>
                <a:lnTo>
                  <a:pt x="765335" y="0"/>
                </a:lnTo>
                <a:lnTo>
                  <a:pt x="765335" y="1172286"/>
                </a:lnTo>
                <a:lnTo>
                  <a:pt x="0" y="1172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E675D82-B619-9F6E-9105-A3D2622B9A8B}"/>
              </a:ext>
            </a:extLst>
          </p:cNvPr>
          <p:cNvSpPr/>
          <p:nvPr/>
        </p:nvSpPr>
        <p:spPr>
          <a:xfrm>
            <a:off x="695673" y="3597212"/>
            <a:ext cx="2769163" cy="5441618"/>
          </a:xfrm>
          <a:custGeom>
            <a:avLst/>
            <a:gdLst/>
            <a:ahLst/>
            <a:cxnLst/>
            <a:rect l="l" t="t" r="r" b="b"/>
            <a:pathLst>
              <a:path w="1484319" h="2886317">
                <a:moveTo>
                  <a:pt x="0" y="0"/>
                </a:moveTo>
                <a:lnTo>
                  <a:pt x="1484320" y="0"/>
                </a:lnTo>
                <a:lnTo>
                  <a:pt x="1484320" y="2886317"/>
                </a:lnTo>
                <a:lnTo>
                  <a:pt x="0" y="2886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b="-5979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425F31C-3368-E7F6-CD2F-C32546D9DA29}"/>
              </a:ext>
            </a:extLst>
          </p:cNvPr>
          <p:cNvSpPr/>
          <p:nvPr/>
        </p:nvSpPr>
        <p:spPr>
          <a:xfrm>
            <a:off x="-22099" y="7838546"/>
            <a:ext cx="2956091" cy="2518556"/>
          </a:xfrm>
          <a:custGeom>
            <a:avLst/>
            <a:gdLst/>
            <a:ahLst/>
            <a:cxnLst/>
            <a:rect l="l" t="t" r="r" b="b"/>
            <a:pathLst>
              <a:path w="2664907" h="2128594">
                <a:moveTo>
                  <a:pt x="0" y="0"/>
                </a:moveTo>
                <a:lnTo>
                  <a:pt x="2664907" y="0"/>
                </a:lnTo>
                <a:lnTo>
                  <a:pt x="2664907" y="2128594"/>
                </a:lnTo>
                <a:lnTo>
                  <a:pt x="0" y="21285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AC6A33AB-ED3B-9542-6D9F-27194E70B648}"/>
              </a:ext>
            </a:extLst>
          </p:cNvPr>
          <p:cNvGrpSpPr/>
          <p:nvPr/>
        </p:nvGrpSpPr>
        <p:grpSpPr>
          <a:xfrm>
            <a:off x="15734439" y="6426666"/>
            <a:ext cx="2296305" cy="3507473"/>
            <a:chOff x="0" y="0"/>
            <a:chExt cx="1449005" cy="2236998"/>
          </a:xfrm>
        </p:grpSpPr>
        <p:grpSp>
          <p:nvGrpSpPr>
            <p:cNvPr id="20" name="Group 10">
              <a:extLst>
                <a:ext uri="{FF2B5EF4-FFF2-40B4-BE49-F238E27FC236}">
                  <a16:creationId xmlns:a16="http://schemas.microsoft.com/office/drawing/2014/main" id="{99ADCCB8-1D25-D178-F166-98ED357205C2}"/>
                </a:ext>
              </a:extLst>
            </p:cNvPr>
            <p:cNvGrpSpPr/>
            <p:nvPr/>
          </p:nvGrpSpPr>
          <p:grpSpPr>
            <a:xfrm>
              <a:off x="202752" y="1721717"/>
              <a:ext cx="1043501" cy="515281"/>
              <a:chOff x="0" y="0"/>
              <a:chExt cx="265214" cy="130963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0CB5CAC2-7378-46C5-458D-9DF127130300}"/>
                  </a:ext>
                </a:extLst>
              </p:cNvPr>
              <p:cNvSpPr/>
              <p:nvPr/>
            </p:nvSpPr>
            <p:spPr>
              <a:xfrm>
                <a:off x="0" y="0"/>
                <a:ext cx="265214" cy="130963"/>
              </a:xfrm>
              <a:custGeom>
                <a:avLst/>
                <a:gdLst/>
                <a:ahLst/>
                <a:cxnLst/>
                <a:rect l="l" t="t" r="r" b="b"/>
                <a:pathLst>
                  <a:path w="265214" h="130963">
                    <a:moveTo>
                      <a:pt x="132607" y="0"/>
                    </a:moveTo>
                    <a:cubicBezTo>
                      <a:pt x="59370" y="0"/>
                      <a:pt x="0" y="29317"/>
                      <a:pt x="0" y="65481"/>
                    </a:cubicBezTo>
                    <a:cubicBezTo>
                      <a:pt x="0" y="101646"/>
                      <a:pt x="59370" y="130963"/>
                      <a:pt x="132607" y="130963"/>
                    </a:cubicBezTo>
                    <a:cubicBezTo>
                      <a:pt x="205844" y="130963"/>
                      <a:pt x="265214" y="101646"/>
                      <a:pt x="265214" y="65481"/>
                    </a:cubicBezTo>
                    <a:cubicBezTo>
                      <a:pt x="265214" y="29317"/>
                      <a:pt x="205844" y="0"/>
                      <a:pt x="132607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12">
                <a:extLst>
                  <a:ext uri="{FF2B5EF4-FFF2-40B4-BE49-F238E27FC236}">
                    <a16:creationId xmlns:a16="http://schemas.microsoft.com/office/drawing/2014/main" id="{327FA3FF-D3BD-E9A3-422E-7E65B351B93F}"/>
                  </a:ext>
                </a:extLst>
              </p:cNvPr>
              <p:cNvSpPr txBox="1"/>
              <p:nvPr/>
            </p:nvSpPr>
            <p:spPr>
              <a:xfrm>
                <a:off x="24864" y="50378"/>
                <a:ext cx="215487" cy="68307"/>
              </a:xfrm>
              <a:prstGeom prst="rect">
                <a:avLst/>
              </a:prstGeom>
            </p:spPr>
            <p:txBody>
              <a:bodyPr lIns="60621" tIns="60621" rIns="60621" bIns="60621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48D29523-4F0D-E2BC-B09E-93295A8DF9DA}"/>
                </a:ext>
              </a:extLst>
            </p:cNvPr>
            <p:cNvSpPr/>
            <p:nvPr/>
          </p:nvSpPr>
          <p:spPr>
            <a:xfrm>
              <a:off x="0" y="0"/>
              <a:ext cx="1449005" cy="2075398"/>
            </a:xfrm>
            <a:custGeom>
              <a:avLst/>
              <a:gdLst/>
              <a:ahLst/>
              <a:cxnLst/>
              <a:rect l="l" t="t" r="r" b="b"/>
              <a:pathLst>
                <a:path w="1449005" h="2075398">
                  <a:moveTo>
                    <a:pt x="0" y="0"/>
                  </a:moveTo>
                  <a:lnTo>
                    <a:pt x="1449005" y="0"/>
                  </a:lnTo>
                  <a:lnTo>
                    <a:pt x="1449005" y="2075398"/>
                  </a:lnTo>
                  <a:lnTo>
                    <a:pt x="0" y="207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03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14" name="audio-logo-little-rascal-185093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AEA58E-BC9C-1EEB-E50F-F93BCEBF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60656" y="800012"/>
            <a:ext cx="17166685" cy="88392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6"/>
          <p:cNvSpPr/>
          <p:nvPr/>
        </p:nvSpPr>
        <p:spPr>
          <a:xfrm>
            <a:off x="930749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621661" y="2511504"/>
            <a:ext cx="33009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blanket</a:t>
            </a:r>
          </a:p>
        </p:txBody>
      </p:sp>
      <p:sp>
        <p:nvSpPr>
          <p:cNvPr id="18" name="Freeform 6"/>
          <p:cNvSpPr/>
          <p:nvPr/>
        </p:nvSpPr>
        <p:spPr>
          <a:xfrm>
            <a:off x="79505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312800" y="2511504"/>
            <a:ext cx="28937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teapot</a:t>
            </a:r>
          </a:p>
        </p:txBody>
      </p:sp>
      <p:sp>
        <p:nvSpPr>
          <p:cNvPr id="20" name="Freeform 6"/>
          <p:cNvSpPr/>
          <p:nvPr/>
        </p:nvSpPr>
        <p:spPr>
          <a:xfrm>
            <a:off x="505127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864776" y="2511504"/>
            <a:ext cx="23022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table</a:t>
            </a:r>
          </a:p>
        </p:txBody>
      </p:sp>
      <p:sp>
        <p:nvSpPr>
          <p:cNvPr id="22" name="Freeform 6"/>
          <p:cNvSpPr/>
          <p:nvPr/>
        </p:nvSpPr>
        <p:spPr>
          <a:xfrm>
            <a:off x="13563720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4657741" y="2511504"/>
            <a:ext cx="174118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tent</a:t>
            </a:r>
          </a:p>
        </p:txBody>
      </p:sp>
      <p:sp>
        <p:nvSpPr>
          <p:cNvPr id="44" name="Freeform 10"/>
          <p:cNvSpPr/>
          <p:nvPr/>
        </p:nvSpPr>
        <p:spPr>
          <a:xfrm flipH="1">
            <a:off x="7314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10"/>
          <p:cNvSpPr/>
          <p:nvPr/>
        </p:nvSpPr>
        <p:spPr>
          <a:xfrm flipH="1">
            <a:off x="4038600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10"/>
          <p:cNvSpPr/>
          <p:nvPr/>
        </p:nvSpPr>
        <p:spPr>
          <a:xfrm flipH="1">
            <a:off x="49986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10"/>
          <p:cNvSpPr/>
          <p:nvPr/>
        </p:nvSpPr>
        <p:spPr>
          <a:xfrm flipH="1">
            <a:off x="8275271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10"/>
          <p:cNvSpPr/>
          <p:nvPr/>
        </p:nvSpPr>
        <p:spPr>
          <a:xfrm flipH="1">
            <a:off x="92658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10"/>
          <p:cNvSpPr/>
          <p:nvPr/>
        </p:nvSpPr>
        <p:spPr>
          <a:xfrm flipH="1">
            <a:off x="12562369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10"/>
          <p:cNvSpPr/>
          <p:nvPr/>
        </p:nvSpPr>
        <p:spPr>
          <a:xfrm flipH="1">
            <a:off x="13487400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10"/>
          <p:cNvSpPr/>
          <p:nvPr/>
        </p:nvSpPr>
        <p:spPr>
          <a:xfrm flipH="1">
            <a:off x="16809671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25074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90" name="Oval 89"/>
          <p:cNvSpPr/>
          <p:nvPr/>
        </p:nvSpPr>
        <p:spPr>
          <a:xfrm>
            <a:off x="650696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91" name="Oval 90"/>
          <p:cNvSpPr/>
          <p:nvPr/>
        </p:nvSpPr>
        <p:spPr>
          <a:xfrm>
            <a:off x="1076318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92" name="Oval 91"/>
          <p:cNvSpPr/>
          <p:nvPr/>
        </p:nvSpPr>
        <p:spPr>
          <a:xfrm>
            <a:off x="15019403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93" name="Oval 92"/>
          <p:cNvSpPr/>
          <p:nvPr/>
        </p:nvSpPr>
        <p:spPr>
          <a:xfrm>
            <a:off x="2125338" y="894525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94" name="Oval 93"/>
          <p:cNvSpPr/>
          <p:nvPr/>
        </p:nvSpPr>
        <p:spPr>
          <a:xfrm>
            <a:off x="6743587" y="8858334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sp>
        <p:nvSpPr>
          <p:cNvPr id="95" name="Oval 94"/>
          <p:cNvSpPr/>
          <p:nvPr/>
        </p:nvSpPr>
        <p:spPr>
          <a:xfrm>
            <a:off x="10881495" y="888061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C</a:t>
            </a:r>
          </a:p>
        </p:txBody>
      </p:sp>
      <p:sp>
        <p:nvSpPr>
          <p:cNvPr id="96" name="Oval 95"/>
          <p:cNvSpPr/>
          <p:nvPr/>
        </p:nvSpPr>
        <p:spPr>
          <a:xfrm>
            <a:off x="15185410" y="8828697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D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3C121B74-E80A-073C-A673-F927E6C04B93}"/>
              </a:ext>
            </a:extLst>
          </p:cNvPr>
          <p:cNvSpPr/>
          <p:nvPr/>
        </p:nvSpPr>
        <p:spPr>
          <a:xfrm>
            <a:off x="1363044" y="6682154"/>
            <a:ext cx="2773065" cy="1890346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5" y="0"/>
                </a:lnTo>
                <a:lnTo>
                  <a:pt x="58365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8AB5DECD-A77E-C3D8-C681-0853439115E7}"/>
              </a:ext>
            </a:extLst>
          </p:cNvPr>
          <p:cNvSpPr/>
          <p:nvPr/>
        </p:nvSpPr>
        <p:spPr>
          <a:xfrm>
            <a:off x="14463720" y="6801436"/>
            <a:ext cx="2461236" cy="1688232"/>
          </a:xfrm>
          <a:custGeom>
            <a:avLst/>
            <a:gdLst/>
            <a:ahLst/>
            <a:cxnLst/>
            <a:rect l="l" t="t" r="r" b="b"/>
            <a:pathLst>
              <a:path w="3331836" h="2503042">
                <a:moveTo>
                  <a:pt x="0" y="0"/>
                </a:moveTo>
                <a:lnTo>
                  <a:pt x="3331836" y="0"/>
                </a:lnTo>
                <a:lnTo>
                  <a:pt x="3331836" y="2503041"/>
                </a:lnTo>
                <a:lnTo>
                  <a:pt x="0" y="25030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00C7E3BA-538F-D813-E4DA-1CEF1FB4AA63}"/>
              </a:ext>
            </a:extLst>
          </p:cNvPr>
          <p:cNvSpPr/>
          <p:nvPr/>
        </p:nvSpPr>
        <p:spPr>
          <a:xfrm>
            <a:off x="9702707" y="6806418"/>
            <a:ext cx="3290209" cy="1734245"/>
          </a:xfrm>
          <a:custGeom>
            <a:avLst/>
            <a:gdLst/>
            <a:ahLst/>
            <a:cxnLst/>
            <a:rect l="l" t="t" r="r" b="b"/>
            <a:pathLst>
              <a:path w="6538950" h="3773417">
                <a:moveTo>
                  <a:pt x="0" y="0"/>
                </a:moveTo>
                <a:lnTo>
                  <a:pt x="6538951" y="0"/>
                </a:lnTo>
                <a:lnTo>
                  <a:pt x="6538951" y="3773417"/>
                </a:lnTo>
                <a:lnTo>
                  <a:pt x="0" y="377341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59FCE615-E4F8-C303-7A4D-8C4632243683}"/>
              </a:ext>
            </a:extLst>
          </p:cNvPr>
          <p:cNvSpPr/>
          <p:nvPr/>
        </p:nvSpPr>
        <p:spPr>
          <a:xfrm>
            <a:off x="6021898" y="7010292"/>
            <a:ext cx="2461235" cy="1688231"/>
          </a:xfrm>
          <a:custGeom>
            <a:avLst/>
            <a:gdLst/>
            <a:ahLst/>
            <a:cxnLst/>
            <a:rect l="l" t="t" r="r" b="b"/>
            <a:pathLst>
              <a:path w="5214608" h="4114800">
                <a:moveTo>
                  <a:pt x="0" y="0"/>
                </a:moveTo>
                <a:lnTo>
                  <a:pt x="5214608" y="0"/>
                </a:lnTo>
                <a:lnTo>
                  <a:pt x="5214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733403ED-FAD7-88E1-C4D0-1549598979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08" end="6383.979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643201" y="729244"/>
            <a:ext cx="1006475" cy="1006475"/>
          </a:xfrm>
          <a:prstGeom prst="rect">
            <a:avLst/>
          </a:prstGeom>
        </p:spPr>
      </p:pic>
      <p:pic>
        <p:nvPicPr>
          <p:cNvPr id="12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FD2275FD-672D-F315-3C01-9E133A1B78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6" end="3745.979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643200" y="1852230"/>
            <a:ext cx="1006475" cy="1006475"/>
          </a:xfrm>
          <a:prstGeom prst="rect">
            <a:avLst/>
          </a:prstGeom>
        </p:spPr>
      </p:pic>
      <p:pic>
        <p:nvPicPr>
          <p:cNvPr id="13" name="unit 16 p1. listen and repeat">
            <a:hlinkClick r:id="" action="ppaction://media"/>
            <a:extLst>
              <a:ext uri="{FF2B5EF4-FFF2-40B4-BE49-F238E27FC236}">
                <a16:creationId xmlns:a16="http://schemas.microsoft.com/office/drawing/2014/main" id="{9DC9047A-393C-FF01-1888-00020E5CE7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54" end="858.979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643200" y="2863603"/>
            <a:ext cx="1006475" cy="1006475"/>
          </a:xfrm>
          <a:prstGeom prst="rect">
            <a:avLst/>
          </a:prstGeom>
        </p:spPr>
      </p:pic>
      <p:pic>
        <p:nvPicPr>
          <p:cNvPr id="19" name="table">
            <a:hlinkClick r:id="" action="ppaction://media"/>
            <a:extLst>
              <a:ext uri="{FF2B5EF4-FFF2-40B4-BE49-F238E27FC236}">
                <a16:creationId xmlns:a16="http://schemas.microsoft.com/office/drawing/2014/main" id="{6AA9C0EE-C823-EA39-1D1A-F27430DCAC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623549" y="4073007"/>
            <a:ext cx="1026126" cy="10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7531E-6 L 0.46215 -0.25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-127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-0.00486 -0.2910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145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34568E-6 L 0.22534 -0.275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7" y="-1378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23457E-7 L -0.70399 -0.272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00" y="-1364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3" grpId="0" animBg="1"/>
      <p:bldP spid="94" grpId="0" animBg="1"/>
      <p:bldP spid="95" grpId="0" animBg="1"/>
      <p:bldP spid="9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1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l="-3511" r="-503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71450" y="2188845"/>
            <a:ext cx="13345100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Kristen ITC" panose="03050502040202030202" pitchFamily="66" charset="0"/>
              </a:rPr>
              <a:t>Thank you </a:t>
            </a:r>
          </a:p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Kristen ITC" panose="03050502040202030202" pitchFamily="66" charset="0"/>
              </a:rPr>
              <a:t>for </a:t>
            </a:r>
          </a:p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Kristen ITC" panose="03050502040202030202" pitchFamily="66" charset="0"/>
              </a:rPr>
              <a:t>playing!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6BFCD4C4-2555-913D-A2A2-B3EE96867C4B}"/>
              </a:ext>
            </a:extLst>
          </p:cNvPr>
          <p:cNvGrpSpPr/>
          <p:nvPr/>
        </p:nvGrpSpPr>
        <p:grpSpPr>
          <a:xfrm>
            <a:off x="117656" y="4431023"/>
            <a:ext cx="2356619" cy="3280414"/>
            <a:chOff x="0" y="0"/>
            <a:chExt cx="1449005" cy="2236998"/>
          </a:xfrm>
        </p:grpSpPr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EBC97DCF-2111-7835-2517-95DE61B35DB5}"/>
                </a:ext>
              </a:extLst>
            </p:cNvPr>
            <p:cNvGrpSpPr/>
            <p:nvPr/>
          </p:nvGrpSpPr>
          <p:grpSpPr>
            <a:xfrm>
              <a:off x="202752" y="1721717"/>
              <a:ext cx="1043501" cy="515281"/>
              <a:chOff x="0" y="0"/>
              <a:chExt cx="265214" cy="130963"/>
            </a:xfrm>
          </p:grpSpPr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46978CDA-CA25-50F0-ABEA-0A42AA2C1F5F}"/>
                  </a:ext>
                </a:extLst>
              </p:cNvPr>
              <p:cNvSpPr/>
              <p:nvPr/>
            </p:nvSpPr>
            <p:spPr>
              <a:xfrm>
                <a:off x="0" y="0"/>
                <a:ext cx="265214" cy="130963"/>
              </a:xfrm>
              <a:custGeom>
                <a:avLst/>
                <a:gdLst/>
                <a:ahLst/>
                <a:cxnLst/>
                <a:rect l="l" t="t" r="r" b="b"/>
                <a:pathLst>
                  <a:path w="265214" h="130963">
                    <a:moveTo>
                      <a:pt x="132607" y="0"/>
                    </a:moveTo>
                    <a:cubicBezTo>
                      <a:pt x="59370" y="0"/>
                      <a:pt x="0" y="29317"/>
                      <a:pt x="0" y="65481"/>
                    </a:cubicBezTo>
                    <a:cubicBezTo>
                      <a:pt x="0" y="101646"/>
                      <a:pt x="59370" y="130963"/>
                      <a:pt x="132607" y="130963"/>
                    </a:cubicBezTo>
                    <a:cubicBezTo>
                      <a:pt x="205844" y="130963"/>
                      <a:pt x="265214" y="101646"/>
                      <a:pt x="265214" y="65481"/>
                    </a:cubicBezTo>
                    <a:cubicBezTo>
                      <a:pt x="265214" y="29317"/>
                      <a:pt x="205844" y="0"/>
                      <a:pt x="132607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A1EAB1D6-DCDC-FCB3-7F49-EA9A988A472D}"/>
                  </a:ext>
                </a:extLst>
              </p:cNvPr>
              <p:cNvSpPr txBox="1"/>
              <p:nvPr/>
            </p:nvSpPr>
            <p:spPr>
              <a:xfrm>
                <a:off x="24864" y="50378"/>
                <a:ext cx="215487" cy="68307"/>
              </a:xfrm>
              <a:prstGeom prst="rect">
                <a:avLst/>
              </a:prstGeom>
            </p:spPr>
            <p:txBody>
              <a:bodyPr lIns="60621" tIns="60621" rIns="60621" bIns="60621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9D2D72B-E0C9-D725-9AA3-C3E2AA90C194}"/>
                </a:ext>
              </a:extLst>
            </p:cNvPr>
            <p:cNvSpPr/>
            <p:nvPr/>
          </p:nvSpPr>
          <p:spPr>
            <a:xfrm>
              <a:off x="0" y="0"/>
              <a:ext cx="1449005" cy="2075398"/>
            </a:xfrm>
            <a:custGeom>
              <a:avLst/>
              <a:gdLst/>
              <a:ahLst/>
              <a:cxnLst/>
              <a:rect l="l" t="t" r="r" b="b"/>
              <a:pathLst>
                <a:path w="1449005" h="2075398">
                  <a:moveTo>
                    <a:pt x="0" y="0"/>
                  </a:moveTo>
                  <a:lnTo>
                    <a:pt x="1449005" y="0"/>
                  </a:lnTo>
                  <a:lnTo>
                    <a:pt x="1449005" y="2075398"/>
                  </a:lnTo>
                  <a:lnTo>
                    <a:pt x="0" y="2075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0B4AD1A0-9F2B-383E-40BA-DA71765FF6B8}"/>
              </a:ext>
            </a:extLst>
          </p:cNvPr>
          <p:cNvSpPr/>
          <p:nvPr/>
        </p:nvSpPr>
        <p:spPr>
          <a:xfrm flipH="1">
            <a:off x="15051795" y="7877172"/>
            <a:ext cx="3270470" cy="2417966"/>
          </a:xfrm>
          <a:custGeom>
            <a:avLst/>
            <a:gdLst/>
            <a:ahLst/>
            <a:cxnLst/>
            <a:rect l="l" t="t" r="r" b="b"/>
            <a:pathLst>
              <a:path w="1832906" h="1464034">
                <a:moveTo>
                  <a:pt x="1832906" y="0"/>
                </a:moveTo>
                <a:lnTo>
                  <a:pt x="0" y="0"/>
                </a:lnTo>
                <a:lnTo>
                  <a:pt x="0" y="1464034"/>
                </a:lnTo>
                <a:lnTo>
                  <a:pt x="1832906" y="1464034"/>
                </a:lnTo>
                <a:lnTo>
                  <a:pt x="183290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26">
            <a:extLst>
              <a:ext uri="{FF2B5EF4-FFF2-40B4-BE49-F238E27FC236}">
                <a16:creationId xmlns:a16="http://schemas.microsoft.com/office/drawing/2014/main" id="{E26B4DBB-6614-A7CE-8E20-BEA6E5B07F42}"/>
              </a:ext>
            </a:extLst>
          </p:cNvPr>
          <p:cNvSpPr/>
          <p:nvPr/>
        </p:nvSpPr>
        <p:spPr>
          <a:xfrm>
            <a:off x="0" y="8664001"/>
            <a:ext cx="1217069" cy="810872"/>
          </a:xfrm>
          <a:custGeom>
            <a:avLst/>
            <a:gdLst/>
            <a:ahLst/>
            <a:cxnLst/>
            <a:rect l="l" t="t" r="r" b="b"/>
            <a:pathLst>
              <a:path w="1217069" h="810872">
                <a:moveTo>
                  <a:pt x="0" y="0"/>
                </a:moveTo>
                <a:lnTo>
                  <a:pt x="1217069" y="0"/>
                </a:lnTo>
                <a:lnTo>
                  <a:pt x="1217069" y="810872"/>
                </a:lnTo>
                <a:lnTo>
                  <a:pt x="0" y="8108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90599634-47C2-10B0-33A0-482E13629E0C}"/>
              </a:ext>
            </a:extLst>
          </p:cNvPr>
          <p:cNvSpPr/>
          <p:nvPr/>
        </p:nvSpPr>
        <p:spPr>
          <a:xfrm>
            <a:off x="457200" y="6210301"/>
            <a:ext cx="2765750" cy="3053667"/>
          </a:xfrm>
          <a:custGeom>
            <a:avLst/>
            <a:gdLst/>
            <a:ahLst/>
            <a:cxnLst/>
            <a:rect l="l" t="t" r="r" b="b"/>
            <a:pathLst>
              <a:path w="1428694" h="1628141">
                <a:moveTo>
                  <a:pt x="0" y="0"/>
                </a:moveTo>
                <a:lnTo>
                  <a:pt x="1428694" y="0"/>
                </a:lnTo>
                <a:lnTo>
                  <a:pt x="1428694" y="1628141"/>
                </a:lnTo>
                <a:lnTo>
                  <a:pt x="0" y="16281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775AAD17-88F6-A556-4270-7A00F09B621F}"/>
              </a:ext>
            </a:extLst>
          </p:cNvPr>
          <p:cNvSpPr/>
          <p:nvPr/>
        </p:nvSpPr>
        <p:spPr>
          <a:xfrm>
            <a:off x="1734117" y="7829976"/>
            <a:ext cx="2765750" cy="2259209"/>
          </a:xfrm>
          <a:custGeom>
            <a:avLst/>
            <a:gdLst/>
            <a:ahLst/>
            <a:cxnLst/>
            <a:rect l="l" t="t" r="r" b="b"/>
            <a:pathLst>
              <a:path w="1550040" h="1367910">
                <a:moveTo>
                  <a:pt x="0" y="0"/>
                </a:moveTo>
                <a:lnTo>
                  <a:pt x="1550040" y="0"/>
                </a:lnTo>
                <a:lnTo>
                  <a:pt x="1550040" y="1367910"/>
                </a:lnTo>
                <a:lnTo>
                  <a:pt x="0" y="13679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B32C2485-339B-3DC1-2A12-B55F1301C061}"/>
              </a:ext>
            </a:extLst>
          </p:cNvPr>
          <p:cNvSpPr/>
          <p:nvPr/>
        </p:nvSpPr>
        <p:spPr>
          <a:xfrm rot="1652319">
            <a:off x="14092711" y="486785"/>
            <a:ext cx="2254831" cy="1664993"/>
          </a:xfrm>
          <a:custGeom>
            <a:avLst/>
            <a:gdLst/>
            <a:ahLst/>
            <a:cxnLst/>
            <a:rect l="l" t="t" r="r" b="b"/>
            <a:pathLst>
              <a:path w="572591" h="501090">
                <a:moveTo>
                  <a:pt x="0" y="0"/>
                </a:moveTo>
                <a:lnTo>
                  <a:pt x="572591" y="0"/>
                </a:lnTo>
                <a:lnTo>
                  <a:pt x="572591" y="501091"/>
                </a:lnTo>
                <a:lnTo>
                  <a:pt x="0" y="5010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56432C9B-C30D-C270-C2CA-0BA6196C884C}"/>
              </a:ext>
            </a:extLst>
          </p:cNvPr>
          <p:cNvSpPr/>
          <p:nvPr/>
        </p:nvSpPr>
        <p:spPr>
          <a:xfrm rot="3726608">
            <a:off x="16059252" y="1347302"/>
            <a:ext cx="1381473" cy="2219444"/>
          </a:xfrm>
          <a:custGeom>
            <a:avLst/>
            <a:gdLst/>
            <a:ahLst/>
            <a:cxnLst/>
            <a:rect l="l" t="t" r="r" b="b"/>
            <a:pathLst>
              <a:path w="765335" h="1172286">
                <a:moveTo>
                  <a:pt x="0" y="0"/>
                </a:moveTo>
                <a:lnTo>
                  <a:pt x="765335" y="0"/>
                </a:lnTo>
                <a:lnTo>
                  <a:pt x="765335" y="1172286"/>
                </a:lnTo>
                <a:lnTo>
                  <a:pt x="0" y="11722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9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51E10CB-E28C-CEC5-9E3B-7D0B3A76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99875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17234"/>
            <a:ext cx="16230600" cy="8241066"/>
            <a:chOff x="0" y="0"/>
            <a:chExt cx="4085534" cy="2074425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086804" cy="2073155"/>
            </a:xfrm>
            <a:custGeom>
              <a:avLst/>
              <a:gdLst/>
              <a:ahLst/>
              <a:cxnLst/>
              <a:rect l="l" t="t" r="r" b="b"/>
              <a:pathLst>
                <a:path w="4086804" h="2073155">
                  <a:moveTo>
                    <a:pt x="4075374" y="27940"/>
                  </a:moveTo>
                  <a:cubicBezTo>
                    <a:pt x="4066484" y="24130"/>
                    <a:pt x="4057594" y="21590"/>
                    <a:pt x="4048704" y="21590"/>
                  </a:cubicBezTo>
                  <a:cubicBezTo>
                    <a:pt x="4022034" y="20320"/>
                    <a:pt x="3961677" y="20320"/>
                    <a:pt x="3894765" y="17780"/>
                  </a:cubicBezTo>
                  <a:cubicBezTo>
                    <a:pt x="3741823" y="12700"/>
                    <a:pt x="3592067" y="6350"/>
                    <a:pt x="3439125" y="3810"/>
                  </a:cubicBezTo>
                  <a:cubicBezTo>
                    <a:pt x="3314859" y="1270"/>
                    <a:pt x="3193780" y="3810"/>
                    <a:pt x="3069515" y="2540"/>
                  </a:cubicBezTo>
                  <a:cubicBezTo>
                    <a:pt x="3015348" y="2540"/>
                    <a:pt x="2961181" y="0"/>
                    <a:pt x="2907014" y="2540"/>
                  </a:cubicBezTo>
                  <a:cubicBezTo>
                    <a:pt x="2776376" y="10160"/>
                    <a:pt x="2645738" y="11430"/>
                    <a:pt x="2511914" y="8890"/>
                  </a:cubicBezTo>
                  <a:cubicBezTo>
                    <a:pt x="2445001" y="7620"/>
                    <a:pt x="2378089" y="7620"/>
                    <a:pt x="2311177" y="7620"/>
                  </a:cubicBezTo>
                  <a:cubicBezTo>
                    <a:pt x="2190098" y="7620"/>
                    <a:pt x="2069019" y="7620"/>
                    <a:pt x="1947940" y="6350"/>
                  </a:cubicBezTo>
                  <a:cubicBezTo>
                    <a:pt x="1820488" y="5080"/>
                    <a:pt x="565088" y="2540"/>
                    <a:pt x="440823" y="1270"/>
                  </a:cubicBezTo>
                  <a:cubicBezTo>
                    <a:pt x="338862" y="0"/>
                    <a:pt x="240087" y="1270"/>
                    <a:pt x="138125" y="1270"/>
                  </a:cubicBezTo>
                  <a:cubicBezTo>
                    <a:pt x="6802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0180"/>
                    <a:pt x="16510" y="219304"/>
                    <a:pt x="17780" y="306865"/>
                  </a:cubicBezTo>
                  <a:cubicBezTo>
                    <a:pt x="19050" y="395990"/>
                    <a:pt x="17780" y="485114"/>
                    <a:pt x="16510" y="575802"/>
                  </a:cubicBezTo>
                  <a:cubicBezTo>
                    <a:pt x="15240" y="668053"/>
                    <a:pt x="2540" y="1635913"/>
                    <a:pt x="2540" y="1728164"/>
                  </a:cubicBezTo>
                  <a:cubicBezTo>
                    <a:pt x="2540" y="1818852"/>
                    <a:pt x="1270" y="1909540"/>
                    <a:pt x="0" y="2000228"/>
                  </a:cubicBezTo>
                  <a:cubicBezTo>
                    <a:pt x="0" y="2018545"/>
                    <a:pt x="3810" y="2028705"/>
                    <a:pt x="15240" y="2033785"/>
                  </a:cubicBezTo>
                  <a:cubicBezTo>
                    <a:pt x="22860" y="2037595"/>
                    <a:pt x="31750" y="2040135"/>
                    <a:pt x="40640" y="2041405"/>
                  </a:cubicBezTo>
                  <a:cubicBezTo>
                    <a:pt x="134939" y="2046485"/>
                    <a:pt x="256018" y="2050295"/>
                    <a:pt x="377097" y="2055375"/>
                  </a:cubicBezTo>
                  <a:cubicBezTo>
                    <a:pt x="444009" y="2057915"/>
                    <a:pt x="510921" y="2062995"/>
                    <a:pt x="577833" y="2064265"/>
                  </a:cubicBezTo>
                  <a:cubicBezTo>
                    <a:pt x="689354" y="2066805"/>
                    <a:pt x="1932008" y="2068075"/>
                    <a:pt x="2043528" y="2069345"/>
                  </a:cubicBezTo>
                  <a:cubicBezTo>
                    <a:pt x="2059460" y="2069345"/>
                    <a:pt x="2075391" y="2069345"/>
                    <a:pt x="2091323" y="2069345"/>
                  </a:cubicBezTo>
                  <a:cubicBezTo>
                    <a:pt x="2167794" y="2069345"/>
                    <a:pt x="2247451" y="2068075"/>
                    <a:pt x="2323922" y="2068075"/>
                  </a:cubicBezTo>
                  <a:cubicBezTo>
                    <a:pt x="2413138" y="2068075"/>
                    <a:pt x="2499168" y="2069345"/>
                    <a:pt x="2588384" y="2069345"/>
                  </a:cubicBezTo>
                  <a:cubicBezTo>
                    <a:pt x="2719022" y="2069345"/>
                    <a:pt x="2852847" y="2069345"/>
                    <a:pt x="2983485" y="2069345"/>
                  </a:cubicBezTo>
                  <a:cubicBezTo>
                    <a:pt x="3104564" y="2069345"/>
                    <a:pt x="3225643" y="2070615"/>
                    <a:pt x="3346722" y="2071885"/>
                  </a:cubicBezTo>
                  <a:cubicBezTo>
                    <a:pt x="3400889" y="2071885"/>
                    <a:pt x="3458242" y="2073155"/>
                    <a:pt x="3512409" y="2073155"/>
                  </a:cubicBezTo>
                  <a:cubicBezTo>
                    <a:pt x="3687656" y="2071885"/>
                    <a:pt x="3859716" y="2065535"/>
                    <a:pt x="4025844" y="2065535"/>
                  </a:cubicBezTo>
                  <a:cubicBezTo>
                    <a:pt x="4029654" y="2065535"/>
                    <a:pt x="4034734" y="2062995"/>
                    <a:pt x="4038544" y="2060455"/>
                  </a:cubicBezTo>
                  <a:cubicBezTo>
                    <a:pt x="4043624" y="2056645"/>
                    <a:pt x="4046164" y="2050295"/>
                    <a:pt x="4048704" y="2047755"/>
                  </a:cubicBezTo>
                  <a:cubicBezTo>
                    <a:pt x="4049974" y="1989283"/>
                    <a:pt x="4051244" y="1923612"/>
                    <a:pt x="4052514" y="1857942"/>
                  </a:cubicBezTo>
                  <a:cubicBezTo>
                    <a:pt x="4053784" y="1756308"/>
                    <a:pt x="4063944" y="780631"/>
                    <a:pt x="4065214" y="678998"/>
                  </a:cubicBezTo>
                  <a:cubicBezTo>
                    <a:pt x="4065214" y="618018"/>
                    <a:pt x="4066484" y="557039"/>
                    <a:pt x="4067754" y="496059"/>
                  </a:cubicBezTo>
                  <a:cubicBezTo>
                    <a:pt x="4069024" y="430388"/>
                    <a:pt x="4070294" y="364718"/>
                    <a:pt x="4072834" y="299047"/>
                  </a:cubicBezTo>
                  <a:cubicBezTo>
                    <a:pt x="4074104" y="259958"/>
                    <a:pt x="4074104" y="219304"/>
                    <a:pt x="4079184" y="180215"/>
                  </a:cubicBezTo>
                  <a:cubicBezTo>
                    <a:pt x="4084264" y="133307"/>
                    <a:pt x="4086804" y="87963"/>
                    <a:pt x="4085534" y="44450"/>
                  </a:cubicBezTo>
                  <a:cubicBezTo>
                    <a:pt x="4085534" y="38100"/>
                    <a:pt x="4081724" y="30480"/>
                    <a:pt x="4075374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310704" y="7286557"/>
            <a:ext cx="2031977" cy="457019"/>
            <a:chOff x="0" y="0"/>
            <a:chExt cx="651956" cy="1466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1956" cy="146634"/>
            </a:xfrm>
            <a:custGeom>
              <a:avLst/>
              <a:gdLst/>
              <a:ahLst/>
              <a:cxnLst/>
              <a:rect l="l" t="t" r="r" b="b"/>
              <a:pathLst>
                <a:path w="651956" h="146634">
                  <a:moveTo>
                    <a:pt x="325978" y="0"/>
                  </a:moveTo>
                  <a:cubicBezTo>
                    <a:pt x="145945" y="0"/>
                    <a:pt x="0" y="32825"/>
                    <a:pt x="0" y="73317"/>
                  </a:cubicBezTo>
                  <a:cubicBezTo>
                    <a:pt x="0" y="113809"/>
                    <a:pt x="145945" y="146634"/>
                    <a:pt x="325978" y="146634"/>
                  </a:cubicBezTo>
                  <a:cubicBezTo>
                    <a:pt x="506010" y="146634"/>
                    <a:pt x="651956" y="113809"/>
                    <a:pt x="651956" y="73317"/>
                  </a:cubicBezTo>
                  <a:cubicBezTo>
                    <a:pt x="651956" y="32825"/>
                    <a:pt x="506010" y="0"/>
                    <a:pt x="325978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1121" y="51847"/>
              <a:ext cx="529714" cy="810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688843" y="3825744"/>
            <a:ext cx="1362936" cy="673018"/>
            <a:chOff x="0" y="0"/>
            <a:chExt cx="265214" cy="130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5214" cy="130963"/>
            </a:xfrm>
            <a:custGeom>
              <a:avLst/>
              <a:gdLst/>
              <a:ahLst/>
              <a:cxnLst/>
              <a:rect l="l" t="t" r="r" b="b"/>
              <a:pathLst>
                <a:path w="265214" h="130963">
                  <a:moveTo>
                    <a:pt x="132607" y="0"/>
                  </a:moveTo>
                  <a:cubicBezTo>
                    <a:pt x="59370" y="0"/>
                    <a:pt x="0" y="29317"/>
                    <a:pt x="0" y="65481"/>
                  </a:cubicBezTo>
                  <a:cubicBezTo>
                    <a:pt x="0" y="101646"/>
                    <a:pt x="59370" y="130963"/>
                    <a:pt x="132607" y="130963"/>
                  </a:cubicBezTo>
                  <a:cubicBezTo>
                    <a:pt x="205844" y="130963"/>
                    <a:pt x="265214" y="101646"/>
                    <a:pt x="265214" y="65481"/>
                  </a:cubicBezTo>
                  <a:cubicBezTo>
                    <a:pt x="265214" y="29317"/>
                    <a:pt x="205844" y="0"/>
                    <a:pt x="132607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4864" y="50378"/>
              <a:ext cx="215487" cy="68307"/>
            </a:xfrm>
            <a:prstGeom prst="rect">
              <a:avLst/>
            </a:prstGeom>
          </p:spPr>
          <p:txBody>
            <a:bodyPr lIns="60621" tIns="60621" rIns="60621" bIns="60621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424025" y="1576978"/>
            <a:ext cx="1892572" cy="2710715"/>
          </a:xfrm>
          <a:custGeom>
            <a:avLst/>
            <a:gdLst/>
            <a:ahLst/>
            <a:cxnLst/>
            <a:rect l="l" t="t" r="r" b="b"/>
            <a:pathLst>
              <a:path w="1892572" h="2710715">
                <a:moveTo>
                  <a:pt x="0" y="0"/>
                </a:moveTo>
                <a:lnTo>
                  <a:pt x="1892572" y="0"/>
                </a:lnTo>
                <a:lnTo>
                  <a:pt x="1892572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6316457" y="4829104"/>
            <a:ext cx="774156" cy="910776"/>
            <a:chOff x="0" y="0"/>
            <a:chExt cx="506379" cy="5957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6379" cy="595743"/>
            </a:xfrm>
            <a:custGeom>
              <a:avLst/>
              <a:gdLst/>
              <a:ahLst/>
              <a:cxnLst/>
              <a:rect l="l" t="t" r="r" b="b"/>
              <a:pathLst>
                <a:path w="506379" h="595743">
                  <a:moveTo>
                    <a:pt x="168884" y="576674"/>
                  </a:moveTo>
                  <a:cubicBezTo>
                    <a:pt x="194845" y="588188"/>
                    <a:pt x="224359" y="595743"/>
                    <a:pt x="253326" y="595743"/>
                  </a:cubicBezTo>
                  <a:cubicBezTo>
                    <a:pt x="282294" y="595743"/>
                    <a:pt x="310168" y="589266"/>
                    <a:pt x="335855" y="577752"/>
                  </a:cubicBezTo>
                  <a:cubicBezTo>
                    <a:pt x="336402" y="577393"/>
                    <a:pt x="336949" y="577393"/>
                    <a:pt x="337495" y="577033"/>
                  </a:cubicBezTo>
                  <a:cubicBezTo>
                    <a:pt x="433961" y="530978"/>
                    <a:pt x="505013" y="409364"/>
                    <a:pt x="506379" y="272062"/>
                  </a:cubicBezTo>
                  <a:lnTo>
                    <a:pt x="506379" y="0"/>
                  </a:lnTo>
                  <a:lnTo>
                    <a:pt x="0" y="0"/>
                  </a:lnTo>
                  <a:lnTo>
                    <a:pt x="0" y="271861"/>
                  </a:lnTo>
                  <a:cubicBezTo>
                    <a:pt x="1366" y="410083"/>
                    <a:pt x="71325" y="531698"/>
                    <a:pt x="168884" y="576674"/>
                  </a:cubicBezTo>
                  <a:close/>
                </a:path>
              </a:pathLst>
            </a:custGeom>
            <a:solidFill>
              <a:srgbClr val="D1CCC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506379" cy="449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833048" y="2672186"/>
            <a:ext cx="1356931" cy="2710715"/>
          </a:xfrm>
          <a:custGeom>
            <a:avLst/>
            <a:gdLst/>
            <a:ahLst/>
            <a:cxnLst/>
            <a:rect l="l" t="t" r="r" b="b"/>
            <a:pathLst>
              <a:path w="1356931" h="2710715">
                <a:moveTo>
                  <a:pt x="0" y="0"/>
                </a:moveTo>
                <a:lnTo>
                  <a:pt x="1356931" y="0"/>
                </a:lnTo>
                <a:lnTo>
                  <a:pt x="1356931" y="2710715"/>
                </a:lnTo>
                <a:lnTo>
                  <a:pt x="0" y="2710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94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888848" y="4897414"/>
            <a:ext cx="4260550" cy="2946350"/>
          </a:xfrm>
          <a:custGeom>
            <a:avLst/>
            <a:gdLst/>
            <a:ahLst/>
            <a:cxnLst/>
            <a:rect l="l" t="t" r="r" b="b"/>
            <a:pathLst>
              <a:path w="4260550" h="2946350">
                <a:moveTo>
                  <a:pt x="4260550" y="0"/>
                </a:moveTo>
                <a:lnTo>
                  <a:pt x="0" y="0"/>
                </a:lnTo>
                <a:lnTo>
                  <a:pt x="0" y="2946350"/>
                </a:lnTo>
                <a:lnTo>
                  <a:pt x="4260550" y="2946350"/>
                </a:lnTo>
                <a:lnTo>
                  <a:pt x="42605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3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794588" y="7327207"/>
            <a:ext cx="1242983" cy="516557"/>
            <a:chOff x="0" y="0"/>
            <a:chExt cx="826360" cy="3434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26360" cy="343418"/>
            </a:xfrm>
            <a:custGeom>
              <a:avLst/>
              <a:gdLst/>
              <a:ahLst/>
              <a:cxnLst/>
              <a:rect l="l" t="t" r="r" b="b"/>
              <a:pathLst>
                <a:path w="826360" h="343418">
                  <a:moveTo>
                    <a:pt x="413180" y="0"/>
                  </a:moveTo>
                  <a:cubicBezTo>
                    <a:pt x="184987" y="0"/>
                    <a:pt x="0" y="76877"/>
                    <a:pt x="0" y="171709"/>
                  </a:cubicBezTo>
                  <a:cubicBezTo>
                    <a:pt x="0" y="266541"/>
                    <a:pt x="184987" y="343418"/>
                    <a:pt x="413180" y="343418"/>
                  </a:cubicBezTo>
                  <a:cubicBezTo>
                    <a:pt x="641373" y="343418"/>
                    <a:pt x="826360" y="266541"/>
                    <a:pt x="826360" y="171709"/>
                  </a:cubicBezTo>
                  <a:cubicBezTo>
                    <a:pt x="826360" y="76877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7471" y="70295"/>
              <a:ext cx="671418" cy="2409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075248" y="3466559"/>
            <a:ext cx="2003807" cy="5314273"/>
            <a:chOff x="0" y="0"/>
            <a:chExt cx="2671743" cy="708569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5975379"/>
              <a:ext cx="2671743" cy="1110319"/>
              <a:chOff x="0" y="0"/>
              <a:chExt cx="826360" cy="343418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26360" cy="343418"/>
              </a:xfrm>
              <a:custGeom>
                <a:avLst/>
                <a:gdLst/>
                <a:ahLst/>
                <a:cxnLst/>
                <a:rect l="l" t="t" r="r" b="b"/>
                <a:pathLst>
                  <a:path w="826360" h="343418">
                    <a:moveTo>
                      <a:pt x="413180" y="0"/>
                    </a:moveTo>
                    <a:cubicBezTo>
                      <a:pt x="184987" y="0"/>
                      <a:pt x="0" y="76877"/>
                      <a:pt x="0" y="171709"/>
                    </a:cubicBezTo>
                    <a:cubicBezTo>
                      <a:pt x="0" y="266541"/>
                      <a:pt x="184987" y="343418"/>
                      <a:pt x="413180" y="343418"/>
                    </a:cubicBezTo>
                    <a:cubicBezTo>
                      <a:pt x="641373" y="343418"/>
                      <a:pt x="826360" y="266541"/>
                      <a:pt x="826360" y="171709"/>
                    </a:cubicBezTo>
                    <a:cubicBezTo>
                      <a:pt x="826360" y="76877"/>
                      <a:pt x="641373" y="0"/>
                      <a:pt x="413180" y="0"/>
                    </a:cubicBezTo>
                    <a:close/>
                  </a:path>
                </a:pathLst>
              </a:custGeom>
              <a:solidFill>
                <a:srgbClr val="D1CCC5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7471" y="70295"/>
                <a:ext cx="671418" cy="24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94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39840" y="0"/>
              <a:ext cx="2531903" cy="6866177"/>
            </a:xfrm>
            <a:custGeom>
              <a:avLst/>
              <a:gdLst/>
              <a:ahLst/>
              <a:cxnLst/>
              <a:rect l="l" t="t" r="r" b="b"/>
              <a:pathLst>
                <a:path w="2531903" h="6866177">
                  <a:moveTo>
                    <a:pt x="0" y="0"/>
                  </a:moveTo>
                  <a:lnTo>
                    <a:pt x="2531903" y="0"/>
                  </a:lnTo>
                  <a:lnTo>
                    <a:pt x="2531903" y="6866177"/>
                  </a:lnTo>
                  <a:lnTo>
                    <a:pt x="0" y="6866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10681347" y="6173977"/>
            <a:ext cx="1493082" cy="1569600"/>
          </a:xfrm>
          <a:custGeom>
            <a:avLst/>
            <a:gdLst/>
            <a:ahLst/>
            <a:cxnLst/>
            <a:rect l="l" t="t" r="r" b="b"/>
            <a:pathLst>
              <a:path w="1493082" h="1569600">
                <a:moveTo>
                  <a:pt x="0" y="0"/>
                </a:moveTo>
                <a:lnTo>
                  <a:pt x="1493082" y="0"/>
                </a:lnTo>
                <a:lnTo>
                  <a:pt x="1493082" y="1569600"/>
                </a:lnTo>
                <a:lnTo>
                  <a:pt x="0" y="156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655992" y="3517482"/>
            <a:ext cx="8398063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Warm-up</a:t>
            </a:r>
          </a:p>
          <a:p>
            <a:pPr algn="ctr"/>
            <a:r>
              <a:rPr lang="en-US" sz="14500" dirty="0">
                <a:solidFill>
                  <a:srgbClr val="42392C"/>
                </a:solidFill>
                <a:latin typeface="Londrina Solid"/>
              </a:rPr>
              <a:t>and review.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EB98F0-6DC0-FA8E-4C34-5E99E2F39D37}"/>
              </a:ext>
            </a:extLst>
          </p:cNvPr>
          <p:cNvGrpSpPr/>
          <p:nvPr/>
        </p:nvGrpSpPr>
        <p:grpSpPr>
          <a:xfrm>
            <a:off x="4348527" y="1576978"/>
            <a:ext cx="3048000" cy="1976972"/>
            <a:chOff x="3657600" y="1934593"/>
            <a:chExt cx="3048000" cy="1976972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1309A6C-0BA9-AF47-768F-A679582B01B0}"/>
                </a:ext>
              </a:extLst>
            </p:cNvPr>
            <p:cNvSpPr/>
            <p:nvPr/>
          </p:nvSpPr>
          <p:spPr>
            <a:xfrm>
              <a:off x="3657600" y="1943100"/>
              <a:ext cx="3048000" cy="1968465"/>
            </a:xfrm>
            <a:custGeom>
              <a:avLst/>
              <a:gdLst/>
              <a:ahLst/>
              <a:cxnLst/>
              <a:rect l="l" t="t" r="r" b="b"/>
              <a:pathLst>
                <a:path w="776766" h="461823">
                  <a:moveTo>
                    <a:pt x="0" y="0"/>
                  </a:moveTo>
                  <a:lnTo>
                    <a:pt x="776766" y="0"/>
                  </a:lnTo>
                  <a:lnTo>
                    <a:pt x="776766" y="461823"/>
                  </a:lnTo>
                  <a:lnTo>
                    <a:pt x="0" y="461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1BED34-8E41-689B-55DE-CD02907C348E}"/>
                </a:ext>
              </a:extLst>
            </p:cNvPr>
            <p:cNvSpPr/>
            <p:nvPr/>
          </p:nvSpPr>
          <p:spPr>
            <a:xfrm>
              <a:off x="4763745" y="1934593"/>
              <a:ext cx="835709" cy="18620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500" b="0" cap="none" spc="0" dirty="0">
                  <a:ln w="0"/>
                  <a:solidFill>
                    <a:schemeClr val="accent5">
                      <a:lumMod val="50000"/>
                    </a:schemeClr>
                  </a:solidFill>
                  <a:latin typeface=".VnVogue" panose="020B7200000000000000" pitchFamily="34" charset="0"/>
                </a:rPr>
                <a:t>1</a:t>
              </a:r>
            </a:p>
          </p:txBody>
        </p:sp>
      </p:grpSp>
      <p:grpSp>
        <p:nvGrpSpPr>
          <p:cNvPr id="34" name="Group 22">
            <a:extLst>
              <a:ext uri="{FF2B5EF4-FFF2-40B4-BE49-F238E27FC236}">
                <a16:creationId xmlns:a16="http://schemas.microsoft.com/office/drawing/2014/main" id="{FD180827-2BFD-58CB-1307-CE25B43C634D}"/>
              </a:ext>
            </a:extLst>
          </p:cNvPr>
          <p:cNvGrpSpPr/>
          <p:nvPr/>
        </p:nvGrpSpPr>
        <p:grpSpPr>
          <a:xfrm rot="21179582">
            <a:off x="1643463" y="3132666"/>
            <a:ext cx="1824423" cy="694060"/>
            <a:chOff x="0" y="0"/>
            <a:chExt cx="826360" cy="314370"/>
          </a:xfrm>
        </p:grpSpPr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AC6ECE33-22B3-FC38-434F-61DC2999ED3F}"/>
                </a:ext>
              </a:extLst>
            </p:cNvPr>
            <p:cNvSpPr/>
            <p:nvPr/>
          </p:nvSpPr>
          <p:spPr>
            <a:xfrm>
              <a:off x="0" y="0"/>
              <a:ext cx="826360" cy="314370"/>
            </a:xfrm>
            <a:custGeom>
              <a:avLst/>
              <a:gdLst/>
              <a:ahLst/>
              <a:cxnLst/>
              <a:rect l="l" t="t" r="r" b="b"/>
              <a:pathLst>
                <a:path w="826360" h="314370">
                  <a:moveTo>
                    <a:pt x="413180" y="0"/>
                  </a:moveTo>
                  <a:cubicBezTo>
                    <a:pt x="184987" y="0"/>
                    <a:pt x="0" y="70374"/>
                    <a:pt x="0" y="157185"/>
                  </a:cubicBezTo>
                  <a:cubicBezTo>
                    <a:pt x="0" y="243996"/>
                    <a:pt x="184987" y="314370"/>
                    <a:pt x="413180" y="314370"/>
                  </a:cubicBezTo>
                  <a:cubicBezTo>
                    <a:pt x="641373" y="314370"/>
                    <a:pt x="826360" y="243996"/>
                    <a:pt x="826360" y="157185"/>
                  </a:cubicBezTo>
                  <a:cubicBezTo>
                    <a:pt x="826360" y="70374"/>
                    <a:pt x="641373" y="0"/>
                    <a:pt x="413180" y="0"/>
                  </a:cubicBezTo>
                  <a:close/>
                </a:path>
              </a:pathLst>
            </a:custGeom>
            <a:solidFill>
              <a:srgbClr val="D1CCC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24">
              <a:extLst>
                <a:ext uri="{FF2B5EF4-FFF2-40B4-BE49-F238E27FC236}">
                  <a16:creationId xmlns:a16="http://schemas.microsoft.com/office/drawing/2014/main" id="{BF6E44F1-4C43-EECE-7BD6-69DBA1676E0F}"/>
                </a:ext>
              </a:extLst>
            </p:cNvPr>
            <p:cNvSpPr txBox="1"/>
            <p:nvPr/>
          </p:nvSpPr>
          <p:spPr>
            <a:xfrm>
              <a:off x="77471" y="67572"/>
              <a:ext cx="671418" cy="2173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4"/>
                </a:lnSpc>
              </a:pPr>
              <a:endParaRPr/>
            </a:p>
          </p:txBody>
        </p:sp>
      </p:grpSp>
      <p:sp>
        <p:nvSpPr>
          <p:cNvPr id="37" name="Freeform 25">
            <a:extLst>
              <a:ext uri="{FF2B5EF4-FFF2-40B4-BE49-F238E27FC236}">
                <a16:creationId xmlns:a16="http://schemas.microsoft.com/office/drawing/2014/main" id="{D046340F-71AC-C858-2435-A9DA6EC1F8E1}"/>
              </a:ext>
            </a:extLst>
          </p:cNvPr>
          <p:cNvSpPr/>
          <p:nvPr/>
        </p:nvSpPr>
        <p:spPr>
          <a:xfrm rot="641027">
            <a:off x="1584628" y="2230345"/>
            <a:ext cx="1687277" cy="1548076"/>
          </a:xfrm>
          <a:custGeom>
            <a:avLst/>
            <a:gdLst/>
            <a:ahLst/>
            <a:cxnLst/>
            <a:rect l="l" t="t" r="r" b="b"/>
            <a:pathLst>
              <a:path w="1687277" h="1548076">
                <a:moveTo>
                  <a:pt x="0" y="0"/>
                </a:moveTo>
                <a:lnTo>
                  <a:pt x="1687276" y="0"/>
                </a:lnTo>
                <a:lnTo>
                  <a:pt x="1687276" y="1548076"/>
                </a:lnTo>
                <a:lnTo>
                  <a:pt x="0" y="1548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6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0F23A86-7E30-DE35-A2DE-BE40035E6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4" y="-9283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337865" y="8219325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3" y="0"/>
                </a:lnTo>
                <a:lnTo>
                  <a:pt x="19802003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2828170" y="2871345"/>
            <a:ext cx="5650488" cy="7031150"/>
          </a:xfrm>
          <a:custGeom>
            <a:avLst/>
            <a:gdLst/>
            <a:ahLst/>
            <a:cxnLst/>
            <a:rect l="l" t="t" r="r" b="b"/>
            <a:pathLst>
              <a:path w="5650488" h="7031150">
                <a:moveTo>
                  <a:pt x="5650488" y="0"/>
                </a:moveTo>
                <a:lnTo>
                  <a:pt x="0" y="0"/>
                </a:lnTo>
                <a:lnTo>
                  <a:pt x="0" y="7031151"/>
                </a:lnTo>
                <a:lnTo>
                  <a:pt x="5650488" y="7031151"/>
                </a:lnTo>
                <a:lnTo>
                  <a:pt x="565048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835114" y="5405630"/>
            <a:ext cx="4212661" cy="3852670"/>
          </a:xfrm>
          <a:custGeom>
            <a:avLst/>
            <a:gdLst/>
            <a:ahLst/>
            <a:cxnLst/>
            <a:rect l="l" t="t" r="r" b="b"/>
            <a:pathLst>
              <a:path w="4212661" h="3852670">
                <a:moveTo>
                  <a:pt x="0" y="0"/>
                </a:moveTo>
                <a:lnTo>
                  <a:pt x="4212661" y="0"/>
                </a:lnTo>
                <a:lnTo>
                  <a:pt x="4212661" y="3852670"/>
                </a:lnTo>
                <a:lnTo>
                  <a:pt x="0" y="3852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507435" y="5126158"/>
            <a:ext cx="4298704" cy="4776338"/>
          </a:xfrm>
          <a:custGeom>
            <a:avLst/>
            <a:gdLst/>
            <a:ahLst/>
            <a:cxnLst/>
            <a:rect l="l" t="t" r="r" b="b"/>
            <a:pathLst>
              <a:path w="4298704" h="4776338">
                <a:moveTo>
                  <a:pt x="0" y="0"/>
                </a:moveTo>
                <a:lnTo>
                  <a:pt x="4298704" y="0"/>
                </a:lnTo>
                <a:lnTo>
                  <a:pt x="4298704" y="4776338"/>
                </a:lnTo>
                <a:lnTo>
                  <a:pt x="0" y="47763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98277" y="-127220"/>
            <a:ext cx="1880388" cy="1898033"/>
          </a:xfrm>
          <a:custGeom>
            <a:avLst/>
            <a:gdLst/>
            <a:ahLst/>
            <a:cxnLst/>
            <a:rect l="l" t="t" r="r" b="b"/>
            <a:pathLst>
              <a:path w="1880388" h="1898033">
                <a:moveTo>
                  <a:pt x="0" y="0"/>
                </a:moveTo>
                <a:lnTo>
                  <a:pt x="1880389" y="0"/>
                </a:lnTo>
                <a:lnTo>
                  <a:pt x="1880389" y="1898033"/>
                </a:lnTo>
                <a:lnTo>
                  <a:pt x="0" y="18980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650417" y="541621"/>
            <a:ext cx="1217766" cy="1229192"/>
          </a:xfrm>
          <a:custGeom>
            <a:avLst/>
            <a:gdLst/>
            <a:ahLst/>
            <a:cxnLst/>
            <a:rect l="l" t="t" r="r" b="b"/>
            <a:pathLst>
              <a:path w="1217766" h="1229192">
                <a:moveTo>
                  <a:pt x="0" y="0"/>
                </a:moveTo>
                <a:lnTo>
                  <a:pt x="1217766" y="0"/>
                </a:lnTo>
                <a:lnTo>
                  <a:pt x="1217766" y="1229192"/>
                </a:lnTo>
                <a:lnTo>
                  <a:pt x="0" y="1229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475902" y="346027"/>
            <a:ext cx="942693" cy="951539"/>
          </a:xfrm>
          <a:custGeom>
            <a:avLst/>
            <a:gdLst/>
            <a:ahLst/>
            <a:cxnLst/>
            <a:rect l="l" t="t" r="r" b="b"/>
            <a:pathLst>
              <a:path w="942693" h="951539">
                <a:moveTo>
                  <a:pt x="942693" y="0"/>
                </a:moveTo>
                <a:lnTo>
                  <a:pt x="0" y="0"/>
                </a:lnTo>
                <a:lnTo>
                  <a:pt x="0" y="951539"/>
                </a:lnTo>
                <a:lnTo>
                  <a:pt x="942693" y="951539"/>
                </a:lnTo>
                <a:lnTo>
                  <a:pt x="94269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578911" y="6867601"/>
            <a:ext cx="3971873" cy="3127850"/>
          </a:xfrm>
          <a:custGeom>
            <a:avLst/>
            <a:gdLst/>
            <a:ahLst/>
            <a:cxnLst/>
            <a:rect l="l" t="t" r="r" b="b"/>
            <a:pathLst>
              <a:path w="3971873" h="3127850">
                <a:moveTo>
                  <a:pt x="0" y="0"/>
                </a:moveTo>
                <a:lnTo>
                  <a:pt x="3971872" y="0"/>
                </a:lnTo>
                <a:lnTo>
                  <a:pt x="3971872" y="3127850"/>
                </a:lnTo>
                <a:lnTo>
                  <a:pt x="0" y="31278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647225">
            <a:off x="8580755" y="8351413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0" y="0"/>
                </a:moveTo>
                <a:lnTo>
                  <a:pt x="12444606" y="0"/>
                </a:lnTo>
                <a:lnTo>
                  <a:pt x="12444606" y="3764494"/>
                </a:lnTo>
                <a:lnTo>
                  <a:pt x="0" y="37644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647225" flipH="1">
            <a:off x="-3334460" y="8937719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12444607" y="0"/>
                </a:moveTo>
                <a:lnTo>
                  <a:pt x="0" y="0"/>
                </a:lnTo>
                <a:lnTo>
                  <a:pt x="0" y="3764494"/>
                </a:lnTo>
                <a:lnTo>
                  <a:pt x="12444607" y="3764494"/>
                </a:lnTo>
                <a:lnTo>
                  <a:pt x="1244460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98784" y="2398098"/>
            <a:ext cx="13036668" cy="1936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360"/>
              </a:lnSpc>
            </a:pPr>
            <a:r>
              <a:rPr lang="en-US" sz="12800" dirty="0">
                <a:solidFill>
                  <a:srgbClr val="E76563"/>
                </a:solidFill>
                <a:latin typeface="Baguet Script" panose="00000500000000000000" pitchFamily="2" charset="0"/>
              </a:rPr>
              <a:t>Jumbled Letters!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66359" y="5565791"/>
            <a:ext cx="8077153" cy="1048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69"/>
              </a:lnSpc>
              <a:spcBef>
                <a:spcPct val="0"/>
              </a:spcBef>
            </a:pPr>
            <a:r>
              <a:rPr lang="en-US" sz="5043" spc="1513" dirty="0">
                <a:solidFill>
                  <a:srgbClr val="F4FFFC"/>
                </a:solidFill>
                <a:latin typeface="Handyman Bold"/>
              </a:rPr>
              <a:t>FISH THEME</a:t>
            </a:r>
          </a:p>
        </p:txBody>
      </p:sp>
      <p:sp>
        <p:nvSpPr>
          <p:cNvPr id="15" name="Freeform 15"/>
          <p:cNvSpPr/>
          <p:nvPr/>
        </p:nvSpPr>
        <p:spPr>
          <a:xfrm flipH="1">
            <a:off x="12828170" y="821797"/>
            <a:ext cx="3414448" cy="2967465"/>
          </a:xfrm>
          <a:custGeom>
            <a:avLst/>
            <a:gdLst/>
            <a:ahLst/>
            <a:cxnLst/>
            <a:rect l="l" t="t" r="r" b="b"/>
            <a:pathLst>
              <a:path w="3414448" h="2967465">
                <a:moveTo>
                  <a:pt x="3414448" y="0"/>
                </a:moveTo>
                <a:lnTo>
                  <a:pt x="0" y="0"/>
                </a:lnTo>
                <a:lnTo>
                  <a:pt x="0" y="2967465"/>
                </a:lnTo>
                <a:lnTo>
                  <a:pt x="3414448" y="2967465"/>
                </a:lnTo>
                <a:lnTo>
                  <a:pt x="341444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20" name="audio-logo-little-rascal-185093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D22D088-8A76-6B86-A512-0DECBD332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4" y="-9283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30820" y="7575130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0"/>
                </a:lnTo>
                <a:lnTo>
                  <a:pt x="0" y="336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14187" y="4211471"/>
            <a:ext cx="5561676" cy="5592179"/>
          </a:xfrm>
          <a:custGeom>
            <a:avLst/>
            <a:gdLst/>
            <a:ahLst/>
            <a:cxnLst/>
            <a:rect l="l" t="t" r="r" b="b"/>
            <a:pathLst>
              <a:path w="5561676" h="5592179">
                <a:moveTo>
                  <a:pt x="0" y="0"/>
                </a:moveTo>
                <a:lnTo>
                  <a:pt x="5561676" y="0"/>
                </a:lnTo>
                <a:lnTo>
                  <a:pt x="5561676" y="5592179"/>
                </a:lnTo>
                <a:lnTo>
                  <a:pt x="0" y="55921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72348">
            <a:off x="13492350" y="6265830"/>
            <a:ext cx="2636796" cy="3004895"/>
          </a:xfrm>
          <a:custGeom>
            <a:avLst/>
            <a:gdLst/>
            <a:ahLst/>
            <a:cxnLst/>
            <a:rect l="l" t="t" r="r" b="b"/>
            <a:pathLst>
              <a:path w="2636796" h="3004895">
                <a:moveTo>
                  <a:pt x="0" y="0"/>
                </a:moveTo>
                <a:lnTo>
                  <a:pt x="2636796" y="0"/>
                </a:lnTo>
                <a:lnTo>
                  <a:pt x="2636796" y="3004896"/>
                </a:lnTo>
                <a:lnTo>
                  <a:pt x="0" y="30048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950639" y="3095422"/>
            <a:ext cx="4900740" cy="6372121"/>
          </a:xfrm>
          <a:custGeom>
            <a:avLst/>
            <a:gdLst/>
            <a:ahLst/>
            <a:cxnLst/>
            <a:rect l="l" t="t" r="r" b="b"/>
            <a:pathLst>
              <a:path w="4900740" h="6372121">
                <a:moveTo>
                  <a:pt x="0" y="0"/>
                </a:moveTo>
                <a:lnTo>
                  <a:pt x="4900740" y="0"/>
                </a:lnTo>
                <a:lnTo>
                  <a:pt x="4900740" y="6372121"/>
                </a:lnTo>
                <a:lnTo>
                  <a:pt x="0" y="6372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7225">
            <a:off x="5971277" y="7919583"/>
            <a:ext cx="13235137" cy="4003629"/>
          </a:xfrm>
          <a:custGeom>
            <a:avLst/>
            <a:gdLst/>
            <a:ahLst/>
            <a:cxnLst/>
            <a:rect l="l" t="t" r="r" b="b"/>
            <a:pathLst>
              <a:path w="13235137" h="4003629">
                <a:moveTo>
                  <a:pt x="0" y="0"/>
                </a:moveTo>
                <a:lnTo>
                  <a:pt x="13235137" y="0"/>
                </a:lnTo>
                <a:lnTo>
                  <a:pt x="13235137" y="4003629"/>
                </a:lnTo>
                <a:lnTo>
                  <a:pt x="0" y="40036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09881" flipH="1">
            <a:off x="-1320427" y="8039151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12444607" y="0"/>
                </a:moveTo>
                <a:lnTo>
                  <a:pt x="0" y="0"/>
                </a:lnTo>
                <a:lnTo>
                  <a:pt x="0" y="3764493"/>
                </a:lnTo>
                <a:lnTo>
                  <a:pt x="12444607" y="3764493"/>
                </a:lnTo>
                <a:lnTo>
                  <a:pt x="1244460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415270" y="4242064"/>
            <a:ext cx="13442385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09"/>
              </a:lnSpc>
              <a:spcBef>
                <a:spcPct val="0"/>
              </a:spcBef>
            </a:pPr>
            <a:r>
              <a:rPr lang="en-US" sz="9600" u="none" dirty="0">
                <a:solidFill>
                  <a:srgbClr val="393C50"/>
                </a:solidFill>
                <a:latin typeface="Modern Love" panose="04090805081005020601" pitchFamily="82" charset="0"/>
              </a:rPr>
              <a:t>Let's get started!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7197" y="1943223"/>
            <a:ext cx="15213606" cy="228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827"/>
              </a:lnSpc>
              <a:spcBef>
                <a:spcPct val="0"/>
              </a:spcBef>
            </a:pPr>
            <a:r>
              <a:rPr lang="en-US" sz="12733" u="none" dirty="0">
                <a:solidFill>
                  <a:srgbClr val="E76563"/>
                </a:solidFill>
                <a:latin typeface="Jumble" panose="02000503000000020004" pitchFamily="2" charset="0"/>
              </a:rPr>
              <a:t>ARE YOU READY?</a:t>
            </a:r>
          </a:p>
        </p:txBody>
      </p:sp>
      <p:sp>
        <p:nvSpPr>
          <p:cNvPr id="10" name="Freeform 10"/>
          <p:cNvSpPr/>
          <p:nvPr/>
        </p:nvSpPr>
        <p:spPr>
          <a:xfrm>
            <a:off x="3093688" y="6321318"/>
            <a:ext cx="2476278" cy="2507623"/>
          </a:xfrm>
          <a:custGeom>
            <a:avLst/>
            <a:gdLst/>
            <a:ahLst/>
            <a:cxnLst/>
            <a:rect l="l" t="t" r="r" b="b"/>
            <a:pathLst>
              <a:path w="2476278" h="2507623">
                <a:moveTo>
                  <a:pt x="0" y="0"/>
                </a:moveTo>
                <a:lnTo>
                  <a:pt x="2476278" y="0"/>
                </a:lnTo>
                <a:lnTo>
                  <a:pt x="2476278" y="2507623"/>
                </a:lnTo>
                <a:lnTo>
                  <a:pt x="0" y="25076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700" y="731401"/>
            <a:ext cx="1691252" cy="1707122"/>
          </a:xfrm>
          <a:custGeom>
            <a:avLst/>
            <a:gdLst/>
            <a:ahLst/>
            <a:cxnLst/>
            <a:rect l="l" t="t" r="r" b="b"/>
            <a:pathLst>
              <a:path w="1691252" h="1707122">
                <a:moveTo>
                  <a:pt x="0" y="0"/>
                </a:moveTo>
                <a:lnTo>
                  <a:pt x="1691252" y="0"/>
                </a:lnTo>
                <a:lnTo>
                  <a:pt x="1691252" y="1707122"/>
                </a:lnTo>
                <a:lnTo>
                  <a:pt x="0" y="17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83835" y="868673"/>
            <a:ext cx="1140846" cy="1151551"/>
          </a:xfrm>
          <a:custGeom>
            <a:avLst/>
            <a:gdLst/>
            <a:ahLst/>
            <a:cxnLst/>
            <a:rect l="l" t="t" r="r" b="b"/>
            <a:pathLst>
              <a:path w="1140846" h="1151551">
                <a:moveTo>
                  <a:pt x="0" y="0"/>
                </a:moveTo>
                <a:lnTo>
                  <a:pt x="1140846" y="0"/>
                </a:lnTo>
                <a:lnTo>
                  <a:pt x="1140846" y="1151551"/>
                </a:lnTo>
                <a:lnTo>
                  <a:pt x="0" y="11515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551068" y="-1218264"/>
            <a:ext cx="2889166" cy="2916276"/>
          </a:xfrm>
          <a:custGeom>
            <a:avLst/>
            <a:gdLst/>
            <a:ahLst/>
            <a:cxnLst/>
            <a:rect l="l" t="t" r="r" b="b"/>
            <a:pathLst>
              <a:path w="2889166" h="2916276">
                <a:moveTo>
                  <a:pt x="0" y="0"/>
                </a:moveTo>
                <a:lnTo>
                  <a:pt x="2889166" y="0"/>
                </a:lnTo>
                <a:lnTo>
                  <a:pt x="2889166" y="2916276"/>
                </a:lnTo>
                <a:lnTo>
                  <a:pt x="0" y="29162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drumroll.wav"/>
          </p:stSnd>
        </p:sndAc>
      </p:transition>
    </mc:Choice>
    <mc:Fallback xmlns="">
      <p:transition spd="slow">
        <p:random/>
        <p:sndAc>
          <p:stSnd>
            <p:snd r:embed="rId18" name="drumroll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E4AF58-3D69-5343-21E2-4C01CAB62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074" y="-9283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39268" y="6920660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0"/>
                </a:lnTo>
                <a:lnTo>
                  <a:pt x="0" y="33663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151788" y="5143500"/>
            <a:ext cx="4629150" cy="5143500"/>
          </a:xfrm>
          <a:custGeom>
            <a:avLst/>
            <a:gdLst/>
            <a:ahLst/>
            <a:cxnLst/>
            <a:rect l="l" t="t" r="r" b="b"/>
            <a:pathLst>
              <a:path w="4629150" h="5143500">
                <a:moveTo>
                  <a:pt x="0" y="0"/>
                </a:moveTo>
                <a:lnTo>
                  <a:pt x="4629150" y="0"/>
                </a:lnTo>
                <a:lnTo>
                  <a:pt x="462915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83994" y="6308266"/>
            <a:ext cx="4404006" cy="3468154"/>
          </a:xfrm>
          <a:custGeom>
            <a:avLst/>
            <a:gdLst/>
            <a:ahLst/>
            <a:cxnLst/>
            <a:rect l="l" t="t" r="r" b="b"/>
            <a:pathLst>
              <a:path w="4404006" h="3468154">
                <a:moveTo>
                  <a:pt x="0" y="0"/>
                </a:moveTo>
                <a:lnTo>
                  <a:pt x="4404006" y="0"/>
                </a:lnTo>
                <a:lnTo>
                  <a:pt x="4404006" y="3468155"/>
                </a:lnTo>
                <a:lnTo>
                  <a:pt x="0" y="34681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7225">
            <a:off x="5331843" y="7636300"/>
            <a:ext cx="14608650" cy="4419117"/>
          </a:xfrm>
          <a:custGeom>
            <a:avLst/>
            <a:gdLst/>
            <a:ahLst/>
            <a:cxnLst/>
            <a:rect l="l" t="t" r="r" b="b"/>
            <a:pathLst>
              <a:path w="14608650" h="4419117">
                <a:moveTo>
                  <a:pt x="0" y="0"/>
                </a:moveTo>
                <a:lnTo>
                  <a:pt x="14608650" y="0"/>
                </a:lnTo>
                <a:lnTo>
                  <a:pt x="14608650" y="4419116"/>
                </a:lnTo>
                <a:lnTo>
                  <a:pt x="0" y="44191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09881" flipH="1">
            <a:off x="-2017592" y="8039151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12444606" y="0"/>
                </a:moveTo>
                <a:lnTo>
                  <a:pt x="0" y="0"/>
                </a:lnTo>
                <a:lnTo>
                  <a:pt x="0" y="3764493"/>
                </a:lnTo>
                <a:lnTo>
                  <a:pt x="12444606" y="3764493"/>
                </a:lnTo>
                <a:lnTo>
                  <a:pt x="1244460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294227">
            <a:off x="6952702" y="7193713"/>
            <a:ext cx="2069828" cy="1697259"/>
          </a:xfrm>
          <a:custGeom>
            <a:avLst/>
            <a:gdLst/>
            <a:ahLst/>
            <a:cxnLst/>
            <a:rect l="l" t="t" r="r" b="b"/>
            <a:pathLst>
              <a:path w="2069828" h="1697259">
                <a:moveTo>
                  <a:pt x="0" y="0"/>
                </a:moveTo>
                <a:lnTo>
                  <a:pt x="2069827" y="0"/>
                </a:lnTo>
                <a:lnTo>
                  <a:pt x="2069827" y="1697259"/>
                </a:lnTo>
                <a:lnTo>
                  <a:pt x="0" y="16972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80875" y="1570288"/>
            <a:ext cx="7922472" cy="1685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952"/>
              </a:lnSpc>
              <a:spcBef>
                <a:spcPct val="0"/>
              </a:spcBef>
            </a:pPr>
            <a:r>
              <a:rPr lang="en-US" sz="8537" u="none" dirty="0">
                <a:solidFill>
                  <a:srgbClr val="C00000"/>
                </a:solidFill>
                <a:latin typeface="Jumble" panose="02000503000000020004" pitchFamily="2" charset="0"/>
              </a:rPr>
              <a:t>QUESTION </a:t>
            </a:r>
            <a:r>
              <a:rPr lang="en-US" sz="13800" u="none" dirty="0">
                <a:solidFill>
                  <a:srgbClr val="C00000"/>
                </a:solidFill>
                <a:latin typeface="Jumble" panose="02000503000000020004" pitchFamily="2" charset="0"/>
              </a:rPr>
              <a:t>1</a:t>
            </a:r>
            <a:endParaRPr lang="en-US" sz="8537" u="none" dirty="0">
              <a:solidFill>
                <a:srgbClr val="C00000"/>
              </a:solidFill>
              <a:latin typeface="Jumble" panose="02000503000000020004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04800" y="372941"/>
            <a:ext cx="2625271" cy="2649905"/>
          </a:xfrm>
          <a:custGeom>
            <a:avLst/>
            <a:gdLst/>
            <a:ahLst/>
            <a:cxnLst/>
            <a:rect l="l" t="t" r="r" b="b"/>
            <a:pathLst>
              <a:path w="2625271" h="2649905">
                <a:moveTo>
                  <a:pt x="0" y="0"/>
                </a:moveTo>
                <a:lnTo>
                  <a:pt x="2625271" y="0"/>
                </a:lnTo>
                <a:lnTo>
                  <a:pt x="2625271" y="2649905"/>
                </a:lnTo>
                <a:lnTo>
                  <a:pt x="0" y="264990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53641" y="2952956"/>
            <a:ext cx="921267" cy="929911"/>
          </a:xfrm>
          <a:custGeom>
            <a:avLst/>
            <a:gdLst/>
            <a:ahLst/>
            <a:cxnLst/>
            <a:rect l="l" t="t" r="r" b="b"/>
            <a:pathLst>
              <a:path w="921267" h="929911">
                <a:moveTo>
                  <a:pt x="0" y="0"/>
                </a:moveTo>
                <a:lnTo>
                  <a:pt x="921267" y="0"/>
                </a:lnTo>
                <a:lnTo>
                  <a:pt x="921267" y="929911"/>
                </a:lnTo>
                <a:lnTo>
                  <a:pt x="0" y="9299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5623947-0711-D638-F88B-8F67C7823880}"/>
              </a:ext>
            </a:extLst>
          </p:cNvPr>
          <p:cNvGrpSpPr/>
          <p:nvPr/>
        </p:nvGrpSpPr>
        <p:grpSpPr>
          <a:xfrm>
            <a:off x="3464105" y="4377542"/>
            <a:ext cx="1946610" cy="1930723"/>
            <a:chOff x="2255605" y="4042711"/>
            <a:chExt cx="1946610" cy="1930723"/>
          </a:xfrm>
        </p:grpSpPr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D1010BB0-F41D-B878-75BE-46B216217EF5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F5BAC9EB-AAB6-F0C5-03EC-CEE96C05648E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19">
                <a:extLst>
                  <a:ext uri="{FF2B5EF4-FFF2-40B4-BE49-F238E27FC236}">
                    <a16:creationId xmlns:a16="http://schemas.microsoft.com/office/drawing/2014/main" id="{A89387DC-480E-1914-0067-8F230B92EE8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0FEEFE7D-36AB-BD59-52E5-D71EE27E1BA4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7963A96-CDE4-F8A4-A446-E6D7AC35BF26}"/>
              </a:ext>
            </a:extLst>
          </p:cNvPr>
          <p:cNvGrpSpPr/>
          <p:nvPr/>
        </p:nvGrpSpPr>
        <p:grpSpPr>
          <a:xfrm>
            <a:off x="5709458" y="4391280"/>
            <a:ext cx="1946610" cy="1930723"/>
            <a:chOff x="2255605" y="4042711"/>
            <a:chExt cx="1946610" cy="1930723"/>
          </a:xfrm>
        </p:grpSpPr>
        <p:grpSp>
          <p:nvGrpSpPr>
            <p:cNvPr id="56" name="Group 17">
              <a:extLst>
                <a:ext uri="{FF2B5EF4-FFF2-40B4-BE49-F238E27FC236}">
                  <a16:creationId xmlns:a16="http://schemas.microsoft.com/office/drawing/2014/main" id="{78CF8484-6408-B074-EC52-3A424A746284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58" name="Freeform 18">
                <a:extLst>
                  <a:ext uri="{FF2B5EF4-FFF2-40B4-BE49-F238E27FC236}">
                    <a16:creationId xmlns:a16="http://schemas.microsoft.com/office/drawing/2014/main" id="{5DDBB873-77C1-64FD-DFC4-9EB090C9349F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TextBox 19">
                <a:extLst>
                  <a:ext uri="{FF2B5EF4-FFF2-40B4-BE49-F238E27FC236}">
                    <a16:creationId xmlns:a16="http://schemas.microsoft.com/office/drawing/2014/main" id="{5D4D1553-8568-EE07-3526-5B03B40F15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115007BE-1247-D82B-78A9-B0B56005DA1C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o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A2CEF56-F713-18F3-DA31-CD0123B58520}"/>
              </a:ext>
            </a:extLst>
          </p:cNvPr>
          <p:cNvGrpSpPr/>
          <p:nvPr/>
        </p:nvGrpSpPr>
        <p:grpSpPr>
          <a:xfrm>
            <a:off x="8056829" y="4391281"/>
            <a:ext cx="1946610" cy="1930723"/>
            <a:chOff x="2255605" y="4042711"/>
            <a:chExt cx="1946610" cy="1930723"/>
          </a:xfrm>
        </p:grpSpPr>
        <p:grpSp>
          <p:nvGrpSpPr>
            <p:cNvPr id="66" name="Group 17">
              <a:extLst>
                <a:ext uri="{FF2B5EF4-FFF2-40B4-BE49-F238E27FC236}">
                  <a16:creationId xmlns:a16="http://schemas.microsoft.com/office/drawing/2014/main" id="{38EF2F35-8879-8031-A5BE-6641902457A4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A2BBAFF3-0CA4-BB90-AEDE-DBF32EF59D8C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TextBox 19">
                <a:extLst>
                  <a:ext uri="{FF2B5EF4-FFF2-40B4-BE49-F238E27FC236}">
                    <a16:creationId xmlns:a16="http://schemas.microsoft.com/office/drawing/2014/main" id="{B07B50B3-0ADA-DC46-13B8-627606575E6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67" name="TextBox 20">
              <a:extLst>
                <a:ext uri="{FF2B5EF4-FFF2-40B4-BE49-F238E27FC236}">
                  <a16:creationId xmlns:a16="http://schemas.microsoft.com/office/drawing/2014/main" id="{01EF6829-DB59-5883-8F04-35422DEEFC48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h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82CCE5-4503-23A1-C620-74A5A265C87F}"/>
              </a:ext>
            </a:extLst>
          </p:cNvPr>
          <p:cNvGrpSpPr/>
          <p:nvPr/>
        </p:nvGrpSpPr>
        <p:grpSpPr>
          <a:xfrm>
            <a:off x="10471100" y="4396620"/>
            <a:ext cx="1946610" cy="1930723"/>
            <a:chOff x="2255605" y="4042711"/>
            <a:chExt cx="1946610" cy="1930723"/>
          </a:xfrm>
        </p:grpSpPr>
        <p:grpSp>
          <p:nvGrpSpPr>
            <p:cNvPr id="71" name="Group 17">
              <a:extLst>
                <a:ext uri="{FF2B5EF4-FFF2-40B4-BE49-F238E27FC236}">
                  <a16:creationId xmlns:a16="http://schemas.microsoft.com/office/drawing/2014/main" id="{3DD3E818-2492-DA30-A51B-900986F2862D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73" name="Freeform 18">
                <a:extLst>
                  <a:ext uri="{FF2B5EF4-FFF2-40B4-BE49-F238E27FC236}">
                    <a16:creationId xmlns:a16="http://schemas.microsoft.com/office/drawing/2014/main" id="{8AE14FA0-A540-C710-6BD0-0EB0B4D4171B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TextBox 19">
                <a:extLst>
                  <a:ext uri="{FF2B5EF4-FFF2-40B4-BE49-F238E27FC236}">
                    <a16:creationId xmlns:a16="http://schemas.microsoft.com/office/drawing/2014/main" id="{4281318D-5A10-D6D2-345E-C64B5A0C6CB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72" name="TextBox 20">
              <a:extLst>
                <a:ext uri="{FF2B5EF4-FFF2-40B4-BE49-F238E27FC236}">
                  <a16:creationId xmlns:a16="http://schemas.microsoft.com/office/drawing/2014/main" id="{3B6EC7CD-E46F-4BF0-1BCA-76AC76FF78E1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e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40B54A1-CB24-A138-AC2F-D432DB1E7451}"/>
              </a:ext>
            </a:extLst>
          </p:cNvPr>
          <p:cNvGrpSpPr/>
          <p:nvPr/>
        </p:nvGrpSpPr>
        <p:grpSpPr>
          <a:xfrm>
            <a:off x="12751572" y="4394156"/>
            <a:ext cx="1946610" cy="1930723"/>
            <a:chOff x="2255605" y="4042711"/>
            <a:chExt cx="1946610" cy="1930723"/>
          </a:xfrm>
        </p:grpSpPr>
        <p:grpSp>
          <p:nvGrpSpPr>
            <p:cNvPr id="76" name="Group 17">
              <a:extLst>
                <a:ext uri="{FF2B5EF4-FFF2-40B4-BE49-F238E27FC236}">
                  <a16:creationId xmlns:a16="http://schemas.microsoft.com/office/drawing/2014/main" id="{22F010DA-CBBB-81D7-4CFA-EBB41A9FC8F5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78" name="Freeform 18">
                <a:extLst>
                  <a:ext uri="{FF2B5EF4-FFF2-40B4-BE49-F238E27FC236}">
                    <a16:creationId xmlns:a16="http://schemas.microsoft.com/office/drawing/2014/main" id="{0963C794-4486-B662-FE14-D415E402992D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Box 19">
                <a:extLst>
                  <a:ext uri="{FF2B5EF4-FFF2-40B4-BE49-F238E27FC236}">
                    <a16:creationId xmlns:a16="http://schemas.microsoft.com/office/drawing/2014/main" id="{2B9A3310-0199-CDBF-A24B-468CFF00287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77" name="TextBox 20">
              <a:extLst>
                <a:ext uri="{FF2B5EF4-FFF2-40B4-BE49-F238E27FC236}">
                  <a16:creationId xmlns:a16="http://schemas.microsoft.com/office/drawing/2014/main" id="{E49A17B9-6CAB-D2C2-26F4-C3EEB729EF69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AD5AF7-63A6-3678-C5F1-745E74CB2325}"/>
              </a:ext>
            </a:extLst>
          </p:cNvPr>
          <p:cNvGrpSpPr/>
          <p:nvPr/>
        </p:nvGrpSpPr>
        <p:grpSpPr>
          <a:xfrm>
            <a:off x="11391871" y="550861"/>
            <a:ext cx="3496380" cy="3245304"/>
            <a:chOff x="11391871" y="550861"/>
            <a:chExt cx="3496380" cy="3245304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94344F6-BA03-F7EE-1D91-8A19952B3547}"/>
                </a:ext>
              </a:extLst>
            </p:cNvPr>
            <p:cNvSpPr/>
            <p:nvPr/>
          </p:nvSpPr>
          <p:spPr>
            <a:xfrm>
              <a:off x="11391871" y="550861"/>
              <a:ext cx="3496380" cy="3245304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667B78-8F87-61F7-392D-13A7DEADF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684894" y="675351"/>
              <a:ext cx="3013288" cy="2998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42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0F7651C-82AE-065A-3E93-07857C9EB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074" y="0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54761" y="7106570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3" y="0"/>
                </a:lnTo>
                <a:lnTo>
                  <a:pt x="19802003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65230" y="1755303"/>
            <a:ext cx="1054246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52"/>
              </a:lnSpc>
              <a:spcBef>
                <a:spcPct val="0"/>
              </a:spcBef>
            </a:pPr>
            <a:r>
              <a:rPr lang="en-US" sz="8537" dirty="0">
                <a:solidFill>
                  <a:srgbClr val="E76563"/>
                </a:solidFill>
                <a:latin typeface="Jumble" panose="02000503000000020004" pitchFamily="2" charset="0"/>
              </a:rPr>
              <a:t>The answer is...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940573" y="4869424"/>
            <a:ext cx="1893511" cy="3582911"/>
          </a:xfrm>
          <a:custGeom>
            <a:avLst/>
            <a:gdLst/>
            <a:ahLst/>
            <a:cxnLst/>
            <a:rect l="l" t="t" r="r" b="b"/>
            <a:pathLst>
              <a:path w="2819450" h="5034732">
                <a:moveTo>
                  <a:pt x="2819449" y="0"/>
                </a:moveTo>
                <a:lnTo>
                  <a:pt x="0" y="0"/>
                </a:lnTo>
                <a:lnTo>
                  <a:pt x="0" y="5034732"/>
                </a:lnTo>
                <a:lnTo>
                  <a:pt x="2819449" y="5034732"/>
                </a:lnTo>
                <a:lnTo>
                  <a:pt x="28194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95400" y="2166490"/>
            <a:ext cx="937551" cy="946348"/>
          </a:xfrm>
          <a:custGeom>
            <a:avLst/>
            <a:gdLst/>
            <a:ahLst/>
            <a:cxnLst/>
            <a:rect l="l" t="t" r="r" b="b"/>
            <a:pathLst>
              <a:path w="937551" h="946348">
                <a:moveTo>
                  <a:pt x="0" y="0"/>
                </a:moveTo>
                <a:lnTo>
                  <a:pt x="937550" y="0"/>
                </a:lnTo>
                <a:lnTo>
                  <a:pt x="937550" y="946348"/>
                </a:lnTo>
                <a:lnTo>
                  <a:pt x="0" y="9463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71341" y="-227369"/>
            <a:ext cx="1893511" cy="1911278"/>
          </a:xfrm>
          <a:custGeom>
            <a:avLst/>
            <a:gdLst/>
            <a:ahLst/>
            <a:cxnLst/>
            <a:rect l="l" t="t" r="r" b="b"/>
            <a:pathLst>
              <a:path w="1893511" h="1911278">
                <a:moveTo>
                  <a:pt x="0" y="0"/>
                </a:moveTo>
                <a:lnTo>
                  <a:pt x="1893511" y="0"/>
                </a:lnTo>
                <a:lnTo>
                  <a:pt x="1893511" y="1911278"/>
                </a:lnTo>
                <a:lnTo>
                  <a:pt x="0" y="19112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471621" y="1224011"/>
            <a:ext cx="720232" cy="726990"/>
          </a:xfrm>
          <a:custGeom>
            <a:avLst/>
            <a:gdLst/>
            <a:ahLst/>
            <a:cxnLst/>
            <a:rect l="l" t="t" r="r" b="b"/>
            <a:pathLst>
              <a:path w="720232" h="726990">
                <a:moveTo>
                  <a:pt x="0" y="0"/>
                </a:moveTo>
                <a:lnTo>
                  <a:pt x="720232" y="0"/>
                </a:lnTo>
                <a:lnTo>
                  <a:pt x="720232" y="726991"/>
                </a:lnTo>
                <a:lnTo>
                  <a:pt x="0" y="726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281146" y="351680"/>
            <a:ext cx="951602" cy="960532"/>
          </a:xfrm>
          <a:custGeom>
            <a:avLst/>
            <a:gdLst/>
            <a:ahLst/>
            <a:cxnLst/>
            <a:rect l="l" t="t" r="r" b="b"/>
            <a:pathLst>
              <a:path w="951602" h="960532">
                <a:moveTo>
                  <a:pt x="0" y="0"/>
                </a:moveTo>
                <a:lnTo>
                  <a:pt x="951602" y="0"/>
                </a:lnTo>
                <a:lnTo>
                  <a:pt x="951602" y="960532"/>
                </a:lnTo>
                <a:lnTo>
                  <a:pt x="0" y="960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471850" y="48245"/>
            <a:ext cx="1404093" cy="1417268"/>
          </a:xfrm>
          <a:custGeom>
            <a:avLst/>
            <a:gdLst/>
            <a:ahLst/>
            <a:cxnLst/>
            <a:rect l="l" t="t" r="r" b="b"/>
            <a:pathLst>
              <a:path w="1404093" h="1417268">
                <a:moveTo>
                  <a:pt x="0" y="0"/>
                </a:moveTo>
                <a:lnTo>
                  <a:pt x="1404092" y="0"/>
                </a:lnTo>
                <a:lnTo>
                  <a:pt x="1404092" y="1417269"/>
                </a:lnTo>
                <a:lnTo>
                  <a:pt x="0" y="14172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flipH="1">
            <a:off x="2718336" y="4624548"/>
            <a:ext cx="4305389" cy="5357384"/>
          </a:xfrm>
          <a:custGeom>
            <a:avLst/>
            <a:gdLst/>
            <a:ahLst/>
            <a:cxnLst/>
            <a:rect l="l" t="t" r="r" b="b"/>
            <a:pathLst>
              <a:path w="4305389" h="5357384">
                <a:moveTo>
                  <a:pt x="4305389" y="0"/>
                </a:moveTo>
                <a:lnTo>
                  <a:pt x="0" y="0"/>
                </a:lnTo>
                <a:lnTo>
                  <a:pt x="0" y="5357384"/>
                </a:lnTo>
                <a:lnTo>
                  <a:pt x="4305389" y="5357384"/>
                </a:lnTo>
                <a:lnTo>
                  <a:pt x="430538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063129" y="4886645"/>
            <a:ext cx="4780140" cy="4371655"/>
          </a:xfrm>
          <a:custGeom>
            <a:avLst/>
            <a:gdLst/>
            <a:ahLst/>
            <a:cxnLst/>
            <a:rect l="l" t="t" r="r" b="b"/>
            <a:pathLst>
              <a:path w="4780140" h="4371655">
                <a:moveTo>
                  <a:pt x="0" y="0"/>
                </a:moveTo>
                <a:lnTo>
                  <a:pt x="4780140" y="0"/>
                </a:lnTo>
                <a:lnTo>
                  <a:pt x="4780140" y="4371655"/>
                </a:lnTo>
                <a:lnTo>
                  <a:pt x="0" y="43716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09881" flipH="1">
            <a:off x="-3352095" y="7963611"/>
            <a:ext cx="12444606" cy="3764493"/>
          </a:xfrm>
          <a:custGeom>
            <a:avLst/>
            <a:gdLst/>
            <a:ahLst/>
            <a:cxnLst/>
            <a:rect l="l" t="t" r="r" b="b"/>
            <a:pathLst>
              <a:path w="12444606" h="3764493">
                <a:moveTo>
                  <a:pt x="12444606" y="0"/>
                </a:moveTo>
                <a:lnTo>
                  <a:pt x="0" y="0"/>
                </a:lnTo>
                <a:lnTo>
                  <a:pt x="0" y="3764494"/>
                </a:lnTo>
                <a:lnTo>
                  <a:pt x="12444606" y="3764494"/>
                </a:lnTo>
                <a:lnTo>
                  <a:pt x="1244460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5400000">
            <a:off x="7984474" y="-9825"/>
            <a:ext cx="2319053" cy="9868310"/>
          </a:xfrm>
          <a:custGeom>
            <a:avLst/>
            <a:gdLst/>
            <a:ahLst/>
            <a:cxnLst/>
            <a:rect l="l" t="t" r="r" b="b"/>
            <a:pathLst>
              <a:path w="2319053" h="9868310">
                <a:moveTo>
                  <a:pt x="0" y="0"/>
                </a:moveTo>
                <a:lnTo>
                  <a:pt x="2319052" y="0"/>
                </a:lnTo>
                <a:lnTo>
                  <a:pt x="2319052" y="9868310"/>
                </a:lnTo>
                <a:lnTo>
                  <a:pt x="0" y="98683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249068" y="4327287"/>
            <a:ext cx="7789864" cy="158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99"/>
              </a:lnSpc>
              <a:spcBef>
                <a:spcPct val="0"/>
              </a:spcBef>
            </a:pPr>
            <a:r>
              <a:rPr lang="en-US" sz="11500" dirty="0">
                <a:solidFill>
                  <a:srgbClr val="F4FFFC"/>
                </a:solidFill>
                <a:latin typeface="Modern Love Caps" panose="04070805081001020A01" pitchFamily="82" charset="0"/>
              </a:rPr>
              <a:t>shoes</a:t>
            </a:r>
          </a:p>
        </p:txBody>
      </p:sp>
      <p:sp>
        <p:nvSpPr>
          <p:cNvPr id="16" name="Freeform 16"/>
          <p:cNvSpPr/>
          <p:nvPr/>
        </p:nvSpPr>
        <p:spPr>
          <a:xfrm rot="647225">
            <a:off x="4571920" y="7480543"/>
            <a:ext cx="15363845" cy="4647563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6" y="0"/>
                </a:lnTo>
                <a:lnTo>
                  <a:pt x="15363846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081">
            <a:hlinkClick r:id="" action="ppaction://media"/>
            <a:extLst>
              <a:ext uri="{FF2B5EF4-FFF2-40B4-BE49-F238E27FC236}">
                <a16:creationId xmlns:a16="http://schemas.microsoft.com/office/drawing/2014/main" id="{9ACA2D3F-20CD-278E-146D-9975F847B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74" end="5116.1562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827687" y="1009984"/>
            <a:ext cx="1155044" cy="1155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3C0A917-FF6C-9385-7D5E-F0576BBABAEB}"/>
              </a:ext>
            </a:extLst>
          </p:cNvPr>
          <p:cNvGrpSpPr/>
          <p:nvPr/>
        </p:nvGrpSpPr>
        <p:grpSpPr>
          <a:xfrm>
            <a:off x="14123788" y="542376"/>
            <a:ext cx="3496380" cy="3245304"/>
            <a:chOff x="11391871" y="550861"/>
            <a:chExt cx="3496380" cy="324530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D2631D5-9F90-0808-0842-0F626BAF6F04}"/>
                </a:ext>
              </a:extLst>
            </p:cNvPr>
            <p:cNvSpPr/>
            <p:nvPr/>
          </p:nvSpPr>
          <p:spPr>
            <a:xfrm>
              <a:off x="11391871" y="550861"/>
              <a:ext cx="3496380" cy="3245304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B95B552-CE76-E935-8E89-9F2DF9EA5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684894" y="675351"/>
              <a:ext cx="3013288" cy="299801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065492_tadawav-80833.wav"/>
          </p:stSnd>
        </p:sndAc>
      </p:transition>
    </mc:Choice>
    <mc:Fallback xmlns="">
      <p:transition spd="slow">
        <p:random/>
        <p:sndAc>
          <p:stSnd>
            <p:snd r:embed="rId22" name="065492_tadawav-8083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D218BD6-D7E9-6151-ADB2-224FB0D2B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4" y="-9283"/>
            <a:ext cx="18303074" cy="94744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757001" y="7106570"/>
            <a:ext cx="19802002" cy="3366340"/>
          </a:xfrm>
          <a:custGeom>
            <a:avLst/>
            <a:gdLst/>
            <a:ahLst/>
            <a:cxnLst/>
            <a:rect l="l" t="t" r="r" b="b"/>
            <a:pathLst>
              <a:path w="19802002" h="3366340">
                <a:moveTo>
                  <a:pt x="0" y="0"/>
                </a:moveTo>
                <a:lnTo>
                  <a:pt x="19802002" y="0"/>
                </a:lnTo>
                <a:lnTo>
                  <a:pt x="19802002" y="3366341"/>
                </a:lnTo>
                <a:lnTo>
                  <a:pt x="0" y="3366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56593" y="6087458"/>
            <a:ext cx="3431407" cy="3855513"/>
          </a:xfrm>
          <a:custGeom>
            <a:avLst/>
            <a:gdLst/>
            <a:ahLst/>
            <a:cxnLst/>
            <a:rect l="l" t="t" r="r" b="b"/>
            <a:pathLst>
              <a:path w="3431407" h="3855513">
                <a:moveTo>
                  <a:pt x="0" y="0"/>
                </a:moveTo>
                <a:lnTo>
                  <a:pt x="3431407" y="0"/>
                </a:lnTo>
                <a:lnTo>
                  <a:pt x="3431407" y="3855513"/>
                </a:lnTo>
                <a:lnTo>
                  <a:pt x="0" y="38555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137511"/>
            <a:ext cx="3898040" cy="3800589"/>
          </a:xfrm>
          <a:custGeom>
            <a:avLst/>
            <a:gdLst/>
            <a:ahLst/>
            <a:cxnLst/>
            <a:rect l="l" t="t" r="r" b="b"/>
            <a:pathLst>
              <a:path w="3898040" h="3800589">
                <a:moveTo>
                  <a:pt x="0" y="0"/>
                </a:moveTo>
                <a:lnTo>
                  <a:pt x="3898040" y="0"/>
                </a:lnTo>
                <a:lnTo>
                  <a:pt x="3898040" y="3800589"/>
                </a:lnTo>
                <a:lnTo>
                  <a:pt x="0" y="38005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09881" flipH="1">
            <a:off x="-1443656" y="7858663"/>
            <a:ext cx="12927665" cy="3910619"/>
          </a:xfrm>
          <a:custGeom>
            <a:avLst/>
            <a:gdLst/>
            <a:ahLst/>
            <a:cxnLst/>
            <a:rect l="l" t="t" r="r" b="b"/>
            <a:pathLst>
              <a:path w="12927665" h="3910619">
                <a:moveTo>
                  <a:pt x="12927665" y="0"/>
                </a:moveTo>
                <a:lnTo>
                  <a:pt x="0" y="0"/>
                </a:lnTo>
                <a:lnTo>
                  <a:pt x="0" y="3910619"/>
                </a:lnTo>
                <a:lnTo>
                  <a:pt x="12927665" y="3910619"/>
                </a:lnTo>
                <a:lnTo>
                  <a:pt x="1292766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47225">
            <a:off x="7174671" y="7490191"/>
            <a:ext cx="15363845" cy="4647563"/>
          </a:xfrm>
          <a:custGeom>
            <a:avLst/>
            <a:gdLst/>
            <a:ahLst/>
            <a:cxnLst/>
            <a:rect l="l" t="t" r="r" b="b"/>
            <a:pathLst>
              <a:path w="15363845" h="4647563">
                <a:moveTo>
                  <a:pt x="0" y="0"/>
                </a:moveTo>
                <a:lnTo>
                  <a:pt x="15363845" y="0"/>
                </a:lnTo>
                <a:lnTo>
                  <a:pt x="15363845" y="4647563"/>
                </a:lnTo>
                <a:lnTo>
                  <a:pt x="0" y="4647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62291">
            <a:off x="6084318" y="6194935"/>
            <a:ext cx="2034727" cy="2014380"/>
          </a:xfrm>
          <a:custGeom>
            <a:avLst/>
            <a:gdLst/>
            <a:ahLst/>
            <a:cxnLst/>
            <a:rect l="l" t="t" r="r" b="b"/>
            <a:pathLst>
              <a:path w="2034727" h="2014380">
                <a:moveTo>
                  <a:pt x="0" y="0"/>
                </a:moveTo>
                <a:lnTo>
                  <a:pt x="2034727" y="0"/>
                </a:lnTo>
                <a:lnTo>
                  <a:pt x="2034727" y="2014380"/>
                </a:lnTo>
                <a:lnTo>
                  <a:pt x="0" y="20143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02770">
            <a:off x="7609208" y="6903920"/>
            <a:ext cx="1492537" cy="1477612"/>
          </a:xfrm>
          <a:custGeom>
            <a:avLst/>
            <a:gdLst/>
            <a:ahLst/>
            <a:cxnLst/>
            <a:rect l="l" t="t" r="r" b="b"/>
            <a:pathLst>
              <a:path w="1492537" h="1477612">
                <a:moveTo>
                  <a:pt x="0" y="0"/>
                </a:moveTo>
                <a:lnTo>
                  <a:pt x="1492538" y="0"/>
                </a:lnTo>
                <a:lnTo>
                  <a:pt x="1492538" y="1477612"/>
                </a:lnTo>
                <a:lnTo>
                  <a:pt x="0" y="14776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743200" y="1562076"/>
            <a:ext cx="10275766" cy="1685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52"/>
              </a:lnSpc>
              <a:spcBef>
                <a:spcPct val="0"/>
              </a:spcBef>
            </a:pPr>
            <a:r>
              <a:rPr lang="en-US" sz="8537" u="none" dirty="0">
                <a:solidFill>
                  <a:srgbClr val="E76563"/>
                </a:solidFill>
                <a:latin typeface="Jumble" panose="02000503000000020004" pitchFamily="2" charset="0"/>
              </a:rPr>
              <a:t>QUESTION </a:t>
            </a:r>
            <a:r>
              <a:rPr lang="en-US" sz="13800" u="none" dirty="0">
                <a:solidFill>
                  <a:srgbClr val="E76563"/>
                </a:solidFill>
                <a:latin typeface="Jumble" panose="02000503000000020004" pitchFamily="2" charset="0"/>
              </a:rPr>
              <a:t>2</a:t>
            </a:r>
            <a:endParaRPr lang="en-US" sz="8537" u="none" dirty="0">
              <a:solidFill>
                <a:srgbClr val="E76563"/>
              </a:solidFill>
              <a:latin typeface="Jumble" panose="02000503000000020004" pitchFamily="2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373845" y="6574913"/>
            <a:ext cx="2401067" cy="1981972"/>
          </a:xfrm>
          <a:custGeom>
            <a:avLst/>
            <a:gdLst/>
            <a:ahLst/>
            <a:cxnLst/>
            <a:rect l="l" t="t" r="r" b="b"/>
            <a:pathLst>
              <a:path w="2401067" h="1981972">
                <a:moveTo>
                  <a:pt x="0" y="0"/>
                </a:moveTo>
                <a:lnTo>
                  <a:pt x="2401068" y="0"/>
                </a:lnTo>
                <a:lnTo>
                  <a:pt x="2401068" y="1981972"/>
                </a:lnTo>
                <a:lnTo>
                  <a:pt x="0" y="19819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080164">
            <a:off x="-916942" y="528489"/>
            <a:ext cx="5062089" cy="2823879"/>
          </a:xfrm>
          <a:custGeom>
            <a:avLst/>
            <a:gdLst/>
            <a:ahLst/>
            <a:cxnLst/>
            <a:rect l="l" t="t" r="r" b="b"/>
            <a:pathLst>
              <a:path w="6876131" h="3525580">
                <a:moveTo>
                  <a:pt x="0" y="0"/>
                </a:moveTo>
                <a:lnTo>
                  <a:pt x="6876132" y="0"/>
                </a:lnTo>
                <a:lnTo>
                  <a:pt x="6876132" y="3525580"/>
                </a:lnTo>
                <a:lnTo>
                  <a:pt x="0" y="35255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4317393" y="365647"/>
            <a:ext cx="882143" cy="890420"/>
          </a:xfrm>
          <a:custGeom>
            <a:avLst/>
            <a:gdLst/>
            <a:ahLst/>
            <a:cxnLst/>
            <a:rect l="l" t="t" r="r" b="b"/>
            <a:pathLst>
              <a:path w="882143" h="890420">
                <a:moveTo>
                  <a:pt x="0" y="0"/>
                </a:moveTo>
                <a:lnTo>
                  <a:pt x="882142" y="0"/>
                </a:lnTo>
                <a:lnTo>
                  <a:pt x="882142" y="890420"/>
                </a:lnTo>
                <a:lnTo>
                  <a:pt x="0" y="89042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992600" y="5045517"/>
            <a:ext cx="882143" cy="890420"/>
          </a:xfrm>
          <a:custGeom>
            <a:avLst/>
            <a:gdLst/>
            <a:ahLst/>
            <a:cxnLst/>
            <a:rect l="l" t="t" r="r" b="b"/>
            <a:pathLst>
              <a:path w="882143" h="890420">
                <a:moveTo>
                  <a:pt x="0" y="0"/>
                </a:moveTo>
                <a:lnTo>
                  <a:pt x="882143" y="0"/>
                </a:lnTo>
                <a:lnTo>
                  <a:pt x="882143" y="890420"/>
                </a:lnTo>
                <a:lnTo>
                  <a:pt x="0" y="89042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242554" y="110058"/>
            <a:ext cx="1529217" cy="1543566"/>
          </a:xfrm>
          <a:custGeom>
            <a:avLst/>
            <a:gdLst/>
            <a:ahLst/>
            <a:cxnLst/>
            <a:rect l="l" t="t" r="r" b="b"/>
            <a:pathLst>
              <a:path w="1529217" h="1543566">
                <a:moveTo>
                  <a:pt x="0" y="0"/>
                </a:moveTo>
                <a:lnTo>
                  <a:pt x="1529217" y="0"/>
                </a:lnTo>
                <a:lnTo>
                  <a:pt x="1529217" y="1543566"/>
                </a:lnTo>
                <a:lnTo>
                  <a:pt x="0" y="154356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30E372-3C6D-4BEF-DC31-A38250396875}"/>
              </a:ext>
            </a:extLst>
          </p:cNvPr>
          <p:cNvGrpSpPr/>
          <p:nvPr/>
        </p:nvGrpSpPr>
        <p:grpSpPr>
          <a:xfrm>
            <a:off x="4698634" y="3872126"/>
            <a:ext cx="1946610" cy="1930723"/>
            <a:chOff x="2255605" y="4042711"/>
            <a:chExt cx="1946610" cy="1930723"/>
          </a:xfrm>
        </p:grpSpPr>
        <p:grpSp>
          <p:nvGrpSpPr>
            <p:cNvPr id="23" name="Group 17">
              <a:extLst>
                <a:ext uri="{FF2B5EF4-FFF2-40B4-BE49-F238E27FC236}">
                  <a16:creationId xmlns:a16="http://schemas.microsoft.com/office/drawing/2014/main" id="{B411E851-2658-9350-4ABB-19177D70C98B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3DEBAC96-ADE4-75E6-BC5E-1C1282876947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19">
                <a:extLst>
                  <a:ext uri="{FF2B5EF4-FFF2-40B4-BE49-F238E27FC236}">
                    <a16:creationId xmlns:a16="http://schemas.microsoft.com/office/drawing/2014/main" id="{F0D59329-E2E8-8264-1338-EA20E2D7EFE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4D652962-AD0B-7A82-CA8F-5345C56708DA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CD0906B-07A3-D442-4DB3-41F4B8788A2B}"/>
              </a:ext>
            </a:extLst>
          </p:cNvPr>
          <p:cNvGrpSpPr/>
          <p:nvPr/>
        </p:nvGrpSpPr>
        <p:grpSpPr>
          <a:xfrm>
            <a:off x="6943987" y="3885864"/>
            <a:ext cx="1946610" cy="1930723"/>
            <a:chOff x="2255605" y="4042711"/>
            <a:chExt cx="1946610" cy="1930723"/>
          </a:xfrm>
        </p:grpSpPr>
        <p:grpSp>
          <p:nvGrpSpPr>
            <p:cNvPr id="28" name="Group 17">
              <a:extLst>
                <a:ext uri="{FF2B5EF4-FFF2-40B4-BE49-F238E27FC236}">
                  <a16:creationId xmlns:a16="http://schemas.microsoft.com/office/drawing/2014/main" id="{3321E003-30AD-5EAB-D2D7-B3E9858EC21E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4552487C-D643-F612-22BA-9D6E61825C97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9">
                <a:extLst>
                  <a:ext uri="{FF2B5EF4-FFF2-40B4-BE49-F238E27FC236}">
                    <a16:creationId xmlns:a16="http://schemas.microsoft.com/office/drawing/2014/main" id="{2AD22922-D2B6-3846-9406-EB303E33B1CC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640AF5A2-CC11-8995-C780-1E80A78BBB87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o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26111AE-5878-DBB8-743B-C9C51093A88B}"/>
              </a:ext>
            </a:extLst>
          </p:cNvPr>
          <p:cNvGrpSpPr/>
          <p:nvPr/>
        </p:nvGrpSpPr>
        <p:grpSpPr>
          <a:xfrm>
            <a:off x="9291358" y="3885865"/>
            <a:ext cx="1946610" cy="1930723"/>
            <a:chOff x="2255605" y="4042711"/>
            <a:chExt cx="1946610" cy="1930723"/>
          </a:xfrm>
        </p:grpSpPr>
        <p:grpSp>
          <p:nvGrpSpPr>
            <p:cNvPr id="33" name="Group 17">
              <a:extLst>
                <a:ext uri="{FF2B5EF4-FFF2-40B4-BE49-F238E27FC236}">
                  <a16:creationId xmlns:a16="http://schemas.microsoft.com/office/drawing/2014/main" id="{3859FA0C-C584-3891-6629-2A9B6ECEC535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470F1CEC-12C9-914F-A643-CBFBF4BFB26A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19">
                <a:extLst>
                  <a:ext uri="{FF2B5EF4-FFF2-40B4-BE49-F238E27FC236}">
                    <a16:creationId xmlns:a16="http://schemas.microsoft.com/office/drawing/2014/main" id="{1058C27D-EAEC-3F71-86C0-E31FCF4A9803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34" name="TextBox 20">
              <a:extLst>
                <a:ext uri="{FF2B5EF4-FFF2-40B4-BE49-F238E27FC236}">
                  <a16:creationId xmlns:a16="http://schemas.microsoft.com/office/drawing/2014/main" id="{494DB79C-4354-85DE-DE81-95E7BA7E7A9A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h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B45EBD3-BAB2-394E-EE31-D694C370E364}"/>
              </a:ext>
            </a:extLst>
          </p:cNvPr>
          <p:cNvGrpSpPr/>
          <p:nvPr/>
        </p:nvGrpSpPr>
        <p:grpSpPr>
          <a:xfrm>
            <a:off x="11705629" y="3891204"/>
            <a:ext cx="1946610" cy="1930723"/>
            <a:chOff x="2255605" y="4042711"/>
            <a:chExt cx="1946610" cy="1930723"/>
          </a:xfrm>
        </p:grpSpPr>
        <p:grpSp>
          <p:nvGrpSpPr>
            <p:cNvPr id="38" name="Group 17">
              <a:extLst>
                <a:ext uri="{FF2B5EF4-FFF2-40B4-BE49-F238E27FC236}">
                  <a16:creationId xmlns:a16="http://schemas.microsoft.com/office/drawing/2014/main" id="{DD67AD5F-767B-970D-6495-EEAC7A9688A9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190CFB4B-A7E3-966A-F527-FF4250E4A7C8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19">
                <a:extLst>
                  <a:ext uri="{FF2B5EF4-FFF2-40B4-BE49-F238E27FC236}">
                    <a16:creationId xmlns:a16="http://schemas.microsoft.com/office/drawing/2014/main" id="{5736B0EA-5972-3B49-C2B6-4BE99AD6516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39" name="TextBox 20">
              <a:extLst>
                <a:ext uri="{FF2B5EF4-FFF2-40B4-BE49-F238E27FC236}">
                  <a16:creationId xmlns:a16="http://schemas.microsoft.com/office/drawing/2014/main" id="{D5A45CE4-2BE2-93CC-956F-70F103E9D148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9650F59-0B92-7458-0E30-BFA5DEA0D98D}"/>
              </a:ext>
            </a:extLst>
          </p:cNvPr>
          <p:cNvGrpSpPr/>
          <p:nvPr/>
        </p:nvGrpSpPr>
        <p:grpSpPr>
          <a:xfrm>
            <a:off x="2394296" y="3857937"/>
            <a:ext cx="1946610" cy="1930723"/>
            <a:chOff x="2255605" y="4042711"/>
            <a:chExt cx="1946610" cy="1930723"/>
          </a:xfrm>
        </p:grpSpPr>
        <p:grpSp>
          <p:nvGrpSpPr>
            <p:cNvPr id="11" name="Group 17">
              <a:extLst>
                <a:ext uri="{FF2B5EF4-FFF2-40B4-BE49-F238E27FC236}">
                  <a16:creationId xmlns:a16="http://schemas.microsoft.com/office/drawing/2014/main" id="{C3B042AE-4421-348C-88BC-0898E66D27BE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13" name="Freeform 18">
                <a:extLst>
                  <a:ext uri="{FF2B5EF4-FFF2-40B4-BE49-F238E27FC236}">
                    <a16:creationId xmlns:a16="http://schemas.microsoft.com/office/drawing/2014/main" id="{A11720E4-46F7-3666-A535-4C50DC353E58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9">
                <a:extLst>
                  <a:ext uri="{FF2B5EF4-FFF2-40B4-BE49-F238E27FC236}">
                    <a16:creationId xmlns:a16="http://schemas.microsoft.com/office/drawing/2014/main" id="{4F6EB39F-CE03-F326-7482-7BE64F620AE6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F0CFC471-CA9F-857D-E6B4-DF8C93EF619D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9389CA-F058-2E89-0C12-D6357A279BF8}"/>
              </a:ext>
            </a:extLst>
          </p:cNvPr>
          <p:cNvGrpSpPr/>
          <p:nvPr/>
        </p:nvGrpSpPr>
        <p:grpSpPr>
          <a:xfrm>
            <a:off x="13919969" y="3889789"/>
            <a:ext cx="1946610" cy="1930723"/>
            <a:chOff x="2255605" y="4042711"/>
            <a:chExt cx="1946610" cy="1930723"/>
          </a:xfrm>
        </p:grpSpPr>
        <p:grpSp>
          <p:nvGrpSpPr>
            <p:cNvPr id="42" name="Group 17">
              <a:extLst>
                <a:ext uri="{FF2B5EF4-FFF2-40B4-BE49-F238E27FC236}">
                  <a16:creationId xmlns:a16="http://schemas.microsoft.com/office/drawing/2014/main" id="{183E265D-17AB-B2EA-F013-5DDC602051BD}"/>
                </a:ext>
              </a:extLst>
            </p:cNvPr>
            <p:cNvGrpSpPr/>
            <p:nvPr/>
          </p:nvGrpSpPr>
          <p:grpSpPr>
            <a:xfrm>
              <a:off x="2255605" y="4042711"/>
              <a:ext cx="1946610" cy="1930723"/>
              <a:chOff x="0" y="0"/>
              <a:chExt cx="344981" cy="338843"/>
            </a:xfrm>
          </p:grpSpPr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1CA7FA8F-8D68-5F02-328C-2413C6953AEB}"/>
                  </a:ext>
                </a:extLst>
              </p:cNvPr>
              <p:cNvSpPr/>
              <p:nvPr/>
            </p:nvSpPr>
            <p:spPr>
              <a:xfrm>
                <a:off x="0" y="0"/>
                <a:ext cx="344981" cy="338843"/>
              </a:xfrm>
              <a:custGeom>
                <a:avLst/>
                <a:gdLst/>
                <a:ahLst/>
                <a:cxnLst/>
                <a:rect l="l" t="t" r="r" b="b"/>
                <a:pathLst>
                  <a:path w="344981" h="338843">
                    <a:moveTo>
                      <a:pt x="169421" y="0"/>
                    </a:moveTo>
                    <a:lnTo>
                      <a:pt x="175560" y="0"/>
                    </a:lnTo>
                    <a:cubicBezTo>
                      <a:pt x="269129" y="0"/>
                      <a:pt x="344981" y="75853"/>
                      <a:pt x="344981" y="169421"/>
                    </a:cubicBezTo>
                    <a:lnTo>
                      <a:pt x="344981" y="169421"/>
                    </a:lnTo>
                    <a:cubicBezTo>
                      <a:pt x="344981" y="214355"/>
                      <a:pt x="327131" y="257448"/>
                      <a:pt x="295359" y="289221"/>
                    </a:cubicBezTo>
                    <a:cubicBezTo>
                      <a:pt x="263586" y="320993"/>
                      <a:pt x="220493" y="338843"/>
                      <a:pt x="175560" y="338843"/>
                    </a:cubicBezTo>
                    <a:lnTo>
                      <a:pt x="169421" y="338843"/>
                    </a:lnTo>
                    <a:cubicBezTo>
                      <a:pt x="75853" y="338843"/>
                      <a:pt x="0" y="262990"/>
                      <a:pt x="0" y="169421"/>
                    </a:cubicBezTo>
                    <a:lnTo>
                      <a:pt x="0" y="169421"/>
                    </a:lnTo>
                    <a:cubicBezTo>
                      <a:pt x="0" y="75853"/>
                      <a:pt x="75853" y="0"/>
                      <a:pt x="169421" y="0"/>
                    </a:cubicBezTo>
                    <a:close/>
                  </a:path>
                </a:pathLst>
              </a:custGeom>
              <a:solidFill>
                <a:srgbClr val="E7656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19">
                <a:extLst>
                  <a:ext uri="{FF2B5EF4-FFF2-40B4-BE49-F238E27FC236}">
                    <a16:creationId xmlns:a16="http://schemas.microsoft.com/office/drawing/2014/main" id="{08414B6A-E503-6D8A-4AF2-8ECCEFB49FA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344981" cy="367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41"/>
                  </a:lnSpc>
                </a:pPr>
                <a:endParaRPr/>
              </a:p>
            </p:txBody>
          </p:sp>
        </p:grpSp>
        <p:sp>
          <p:nvSpPr>
            <p:cNvPr id="43" name="TextBox 20">
              <a:extLst>
                <a:ext uri="{FF2B5EF4-FFF2-40B4-BE49-F238E27FC236}">
                  <a16:creationId xmlns:a16="http://schemas.microsoft.com/office/drawing/2014/main" id="{1B466D57-F737-3BA7-C736-1D1FE1AAF6E3}"/>
                </a:ext>
              </a:extLst>
            </p:cNvPr>
            <p:cNvSpPr txBox="1"/>
            <p:nvPr/>
          </p:nvSpPr>
          <p:spPr>
            <a:xfrm>
              <a:off x="2388636" y="4602417"/>
              <a:ext cx="1680548" cy="988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864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FFFDEF"/>
                  </a:solidFill>
                  <a:latin typeface="Handyman Bold"/>
                </a:rPr>
                <a:t>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2AF4916-292C-2824-17E8-EF7ED016D5C7}"/>
              </a:ext>
            </a:extLst>
          </p:cNvPr>
          <p:cNvGrpSpPr/>
          <p:nvPr/>
        </p:nvGrpSpPr>
        <p:grpSpPr>
          <a:xfrm>
            <a:off x="13753207" y="344029"/>
            <a:ext cx="3583185" cy="3225151"/>
            <a:chOff x="13753207" y="344029"/>
            <a:chExt cx="3583185" cy="322515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6B27615-0B0D-1275-43B6-A78256F58EF4}"/>
                </a:ext>
              </a:extLst>
            </p:cNvPr>
            <p:cNvSpPr/>
            <p:nvPr/>
          </p:nvSpPr>
          <p:spPr>
            <a:xfrm>
              <a:off x="13753207" y="344029"/>
              <a:ext cx="3583185" cy="322515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9B527EB-C1B5-E249-CBD0-C4C3C743F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184736" y="543986"/>
              <a:ext cx="2801618" cy="2815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324</Words>
  <Application>Microsoft Office PowerPoint</Application>
  <PresentationFormat>Custom</PresentationFormat>
  <Paragraphs>116</Paragraphs>
  <Slides>33</Slides>
  <Notes>12</Notes>
  <HiddenSlides>0</HiddenSlides>
  <MMClips>24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Londrina Solid</vt:lpstr>
      <vt:lpstr>Baguet Script</vt:lpstr>
      <vt:lpstr>Times New Roman</vt:lpstr>
      <vt:lpstr>Kollektif Bold</vt:lpstr>
      <vt:lpstr>Berlin Sans FB Demi</vt:lpstr>
      <vt:lpstr>Aptos</vt:lpstr>
      <vt:lpstr>Modern Love</vt:lpstr>
      <vt:lpstr>Congenial Black</vt:lpstr>
      <vt:lpstr>Arial</vt:lpstr>
      <vt:lpstr>Jumble</vt:lpstr>
      <vt:lpstr>Kristen ITC</vt:lpstr>
      <vt:lpstr>Handyman Bold</vt:lpstr>
      <vt:lpstr>Luckiest Guy</vt:lpstr>
      <vt:lpstr>Fredoka One</vt:lpstr>
      <vt:lpstr>.VnVogue</vt:lpstr>
      <vt:lpstr>Cambria</vt:lpstr>
      <vt:lpstr>Kollektif</vt:lpstr>
      <vt:lpstr>Dreaming Outloud Pro</vt:lpstr>
      <vt:lpstr>Calibri</vt:lpstr>
      <vt:lpstr>Century Gothic</vt:lpstr>
      <vt:lpstr>Modern Love Caps</vt:lpstr>
      <vt:lpstr>Office Theme</vt:lpstr>
      <vt:lpstr>UNBD QUẬN DƯƠNG KINH TRƯỜNG TIỂU HỌC ANH DŨNG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DELL</cp:lastModifiedBy>
  <cp:revision>10</cp:revision>
  <dcterms:created xsi:type="dcterms:W3CDTF">2006-08-16T00:00:00Z</dcterms:created>
  <dcterms:modified xsi:type="dcterms:W3CDTF">2025-04-08T11:35:18Z</dcterms:modified>
  <dc:identifier>DAGGAZkXvQw</dc:identifier>
</cp:coreProperties>
</file>