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403" r:id="rId4"/>
    <p:sldId id="478" r:id="rId5"/>
    <p:sldId id="481" r:id="rId6"/>
    <p:sldId id="490" r:id="rId7"/>
    <p:sldId id="404" r:id="rId8"/>
    <p:sldId id="258" r:id="rId9"/>
    <p:sldId id="508" r:id="rId10"/>
    <p:sldId id="522" r:id="rId11"/>
    <p:sldId id="523" r:id="rId12"/>
    <p:sldId id="531" r:id="rId13"/>
    <p:sldId id="405" r:id="rId14"/>
    <p:sldId id="511" r:id="rId15"/>
    <p:sldId id="520" r:id="rId16"/>
    <p:sldId id="393" r:id="rId17"/>
    <p:sldId id="512" r:id="rId18"/>
    <p:sldId id="521" r:id="rId19"/>
    <p:sldId id="532" r:id="rId20"/>
    <p:sldId id="519" r:id="rId21"/>
    <p:sldId id="526" r:id="rId22"/>
    <p:sldId id="524" r:id="rId23"/>
    <p:sldId id="527" r:id="rId24"/>
    <p:sldId id="525" r:id="rId25"/>
    <p:sldId id="528" r:id="rId26"/>
    <p:sldId id="529" r:id="rId27"/>
    <p:sldId id="530" r:id="rId28"/>
    <p:sldId id="533" r:id="rId29"/>
    <p:sldId id="406" r:id="rId30"/>
    <p:sldId id="259" r:id="rId31"/>
    <p:sldId id="379" r:id="rId32"/>
    <p:sldId id="380" r:id="rId33"/>
    <p:sldId id="534" r:id="rId34"/>
    <p:sldId id="535" r:id="rId35"/>
  </p:sldIdLst>
  <p:sldSz cx="18288000" cy="10287000"/>
  <p:notesSz cx="6858000" cy="9144000"/>
  <p:embeddedFontLst>
    <p:embeddedFont>
      <p:font typeface="Berlin Sans FB" panose="020E0602020502020306" pitchFamily="34" charset="0"/>
      <p:regular r:id="rId37"/>
      <p:bold r:id="rId38"/>
    </p:embeddedFont>
    <p:embeddedFont>
      <p:font typeface="Londrina Solid" panose="020B0604020202020204" charset="0"/>
      <p:regular r:id="rId39"/>
    </p:embeddedFont>
    <p:embeddedFont>
      <p:font typeface="Luckiest Guy" panose="020B0604020202020204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Berlin Sans FB Demi" panose="020E0802020502020306" pitchFamily="34" charset="0"/>
      <p:bold r:id="rId45"/>
    </p:embeddedFont>
    <p:embeddedFont>
      <p:font typeface="Kollektif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Gill Sans Nova Cond Ultra Bold" panose="020B0604020202020204" charset="0"/>
      <p:bold r:id="rId51"/>
    </p:embeddedFont>
    <p:embeddedFont>
      <p:font typeface=".VnVogue" panose="020B7200000000000000" pitchFamily="34" charset="0"/>
      <p:regular r:id="rId52"/>
    </p:embeddedFont>
    <p:embeddedFont>
      <p:font typeface="Kollektif Bold" panose="020B0604020202020204" charset="0"/>
      <p:regular r:id="rId53"/>
    </p:embeddedFont>
    <p:embeddedFont>
      <p:font typeface="Fredoka One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0392" autoAdjust="0"/>
  </p:normalViewPr>
  <p:slideViewPr>
    <p:cSldViewPr>
      <p:cViewPr varScale="1">
        <p:scale>
          <a:sx n="40" d="100"/>
          <a:sy n="40" d="100"/>
        </p:scale>
        <p:origin x="111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DE6B0-C387-4D44-8125-761E368A6DF7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81D6E-1E2B-44CA-9DD5-DE8AC34F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6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48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21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1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54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91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22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56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9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6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0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on the purple circle which has Tt to hear the recording “Tt”.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0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purple circle which has Tt.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“tent” to listen to the recording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79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teacher says, “The teapot is on the table.” and pupils point to the picture 1a.</a:t>
            </a:r>
          </a:p>
          <a:p>
            <a:r>
              <a:rPr lang="en-US" dirty="0"/>
              <a:t>Do the same way with blanket, blanket next to the tent and blanket in the tent.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blanket is on the table. – 1b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blanket is next to the tent. – 2a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blanket is in the tent. – 2b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8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4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9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5.svg"/><Relationship Id="rId1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image" Target="../media/image16.svg"/><Relationship Id="rId2" Type="http://schemas.microsoft.com/office/2007/relationships/media" Target="../media/media3.mp3"/><Relationship Id="rId16" Type="http://schemas.openxmlformats.org/officeDocument/2006/relationships/image" Target="../media/image8.png"/><Relationship Id="rId20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10" Type="http://schemas.openxmlformats.org/officeDocument/2006/relationships/image" Target="../media/image46.png"/><Relationship Id="rId19" Type="http://schemas.openxmlformats.org/officeDocument/2006/relationships/image" Target="../media/image9.svg"/><Relationship Id="rId4" Type="http://schemas.openxmlformats.org/officeDocument/2006/relationships/audio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5.svg"/><Relationship Id="rId18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40.png"/><Relationship Id="rId12" Type="http://schemas.openxmlformats.org/officeDocument/2006/relationships/image" Target="../media/image39.png"/><Relationship Id="rId17" Type="http://schemas.openxmlformats.org/officeDocument/2006/relationships/image" Target="../media/image16.svg"/><Relationship Id="rId2" Type="http://schemas.microsoft.com/office/2007/relationships/media" Target="../media/media3.mp3"/><Relationship Id="rId16" Type="http://schemas.openxmlformats.org/officeDocument/2006/relationships/image" Target="../media/image8.png"/><Relationship Id="rId20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svg"/><Relationship Id="rId10" Type="http://schemas.openxmlformats.org/officeDocument/2006/relationships/image" Target="../media/image46.png"/><Relationship Id="rId19" Type="http://schemas.openxmlformats.org/officeDocument/2006/relationships/image" Target="../media/image9.svg"/><Relationship Id="rId4" Type="http://schemas.openxmlformats.org/officeDocument/2006/relationships/audio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9.svg"/><Relationship Id="rId3" Type="http://schemas.openxmlformats.org/officeDocument/2006/relationships/image" Target="../media/image49.png"/><Relationship Id="rId7" Type="http://schemas.openxmlformats.org/officeDocument/2006/relationships/image" Target="../media/image93.sv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5.sv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8.png"/><Relationship Id="rId18" Type="http://schemas.openxmlformats.org/officeDocument/2006/relationships/image" Target="../media/image109.svg"/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12" Type="http://schemas.openxmlformats.org/officeDocument/2006/relationships/image" Target="../media/image14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20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11" Type="http://schemas.openxmlformats.org/officeDocument/2006/relationships/image" Target="../media/image7.png"/><Relationship Id="rId5" Type="http://schemas.openxmlformats.org/officeDocument/2006/relationships/image" Target="../media/image56.png"/><Relationship Id="rId15" Type="http://schemas.openxmlformats.org/officeDocument/2006/relationships/image" Target="../media/image5.png"/><Relationship Id="rId10" Type="http://schemas.openxmlformats.org/officeDocument/2006/relationships/image" Target="../media/image107.svg"/><Relationship Id="rId19" Type="http://schemas.openxmlformats.org/officeDocument/2006/relationships/image" Target="../media/image60.png"/><Relationship Id="rId4" Type="http://schemas.openxmlformats.org/officeDocument/2006/relationships/image" Target="../media/image40.png"/><Relationship Id="rId9" Type="http://schemas.openxmlformats.org/officeDocument/2006/relationships/image" Target="../media/image58.png"/><Relationship Id="rId1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sv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.png"/><Relationship Id="rId7" Type="http://schemas.openxmlformats.org/officeDocument/2006/relationships/image" Target="../media/image103.svg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" Type="http://schemas.openxmlformats.org/officeDocument/2006/relationships/audio" Target="../media/media5.mp3"/><Relationship Id="rId16" Type="http://schemas.openxmlformats.org/officeDocument/2006/relationships/image" Target="../media/image5.png"/><Relationship Id="rId20" Type="http://schemas.openxmlformats.org/officeDocument/2006/relationships/image" Target="../media/image60.png"/><Relationship Id="rId1" Type="http://schemas.microsoft.com/office/2007/relationships/media" Target="../media/media5.mp3"/><Relationship Id="rId6" Type="http://schemas.openxmlformats.org/officeDocument/2006/relationships/image" Target="../media/image56.png"/><Relationship Id="rId11" Type="http://schemas.openxmlformats.org/officeDocument/2006/relationships/image" Target="../media/image107.svg"/><Relationship Id="rId5" Type="http://schemas.openxmlformats.org/officeDocument/2006/relationships/image" Target="../media/image37.png"/><Relationship Id="rId15" Type="http://schemas.openxmlformats.org/officeDocument/2006/relationships/image" Target="../media/image16.svg"/><Relationship Id="rId10" Type="http://schemas.openxmlformats.org/officeDocument/2006/relationships/image" Target="../media/image58.png"/><Relationship Id="rId19" Type="http://schemas.openxmlformats.org/officeDocument/2006/relationships/image" Target="../media/image109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5.sv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svg"/><Relationship Id="rId12" Type="http://schemas.openxmlformats.org/officeDocument/2006/relationships/image" Target="../media/image44.png"/><Relationship Id="rId2" Type="http://schemas.openxmlformats.org/officeDocument/2006/relationships/audio" Target="../media/media6.MP3"/><Relationship Id="rId16" Type="http://schemas.openxmlformats.org/officeDocument/2006/relationships/image" Target="../media/image64.png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11" Type="http://schemas.openxmlformats.org/officeDocument/2006/relationships/image" Target="../media/image82.svg"/><Relationship Id="rId5" Type="http://schemas.openxmlformats.org/officeDocument/2006/relationships/image" Target="../media/image62.png"/><Relationship Id="rId1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0.sv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16.svg"/><Relationship Id="rId2" Type="http://schemas.microsoft.com/office/2007/relationships/media" Target="../media/media5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image" Target="../media/image65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Relationship Id="rId1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12" Type="http://schemas.openxmlformats.org/officeDocument/2006/relationships/image" Target="../media/image16.svg"/><Relationship Id="rId2" Type="http://schemas.microsoft.com/office/2007/relationships/media" Target="../media/media5.mp3"/><Relationship Id="rId16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8.png"/><Relationship Id="rId5" Type="http://schemas.openxmlformats.org/officeDocument/2006/relationships/audio" Target="../media/audio5.wav"/><Relationship Id="rId15" Type="http://schemas.openxmlformats.org/officeDocument/2006/relationships/image" Target="../media/image6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Relationship Id="rId1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9.svg"/><Relationship Id="rId3" Type="http://schemas.openxmlformats.org/officeDocument/2006/relationships/image" Target="../media/image49.png"/><Relationship Id="rId7" Type="http://schemas.openxmlformats.org/officeDocument/2006/relationships/image" Target="../media/image93.sv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5.sv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0.sv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14.svg"/><Relationship Id="rId9" Type="http://schemas.openxmlformats.org/officeDocument/2006/relationships/image" Target="../media/image5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sv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svg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" Type="http://schemas.microsoft.com/office/2007/relationships/media" Target="../media/media7.mp3"/><Relationship Id="rId16" Type="http://schemas.openxmlformats.org/officeDocument/2006/relationships/image" Target="../media/image5.png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107.svg"/><Relationship Id="rId5" Type="http://schemas.openxmlformats.org/officeDocument/2006/relationships/image" Target="../media/image37.png"/><Relationship Id="rId15" Type="http://schemas.openxmlformats.org/officeDocument/2006/relationships/image" Target="../media/image16.svg"/><Relationship Id="rId10" Type="http://schemas.openxmlformats.org/officeDocument/2006/relationships/image" Target="../media/image58.png"/><Relationship Id="rId19" Type="http://schemas.openxmlformats.org/officeDocument/2006/relationships/image" Target="../media/image109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5.svg"/><Relationship Id="rId1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sv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svg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" Type="http://schemas.microsoft.com/office/2007/relationships/media" Target="../media/media7.mp3"/><Relationship Id="rId16" Type="http://schemas.openxmlformats.org/officeDocument/2006/relationships/image" Target="../media/image5.png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107.svg"/><Relationship Id="rId5" Type="http://schemas.openxmlformats.org/officeDocument/2006/relationships/image" Target="../media/image40.png"/><Relationship Id="rId15" Type="http://schemas.openxmlformats.org/officeDocument/2006/relationships/image" Target="../media/image16.svg"/><Relationship Id="rId10" Type="http://schemas.openxmlformats.org/officeDocument/2006/relationships/image" Target="../media/image58.png"/><Relationship Id="rId19" Type="http://schemas.openxmlformats.org/officeDocument/2006/relationships/image" Target="../media/image109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5.svg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6.svg"/><Relationship Id="rId18" Type="http://schemas.openxmlformats.org/officeDocument/2006/relationships/image" Target="../media/image67.png"/><Relationship Id="rId3" Type="http://schemas.openxmlformats.org/officeDocument/2006/relationships/image" Target="../media/image40.png"/><Relationship Id="rId7" Type="http://schemas.openxmlformats.org/officeDocument/2006/relationships/image" Target="../media/image105.svg"/><Relationship Id="rId12" Type="http://schemas.openxmlformats.org/officeDocument/2006/relationships/image" Target="../media/image8.png"/><Relationship Id="rId17" Type="http://schemas.openxmlformats.org/officeDocument/2006/relationships/image" Target="../media/image109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9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4.svg"/><Relationship Id="rId5" Type="http://schemas.openxmlformats.org/officeDocument/2006/relationships/image" Target="../media/image103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19" Type="http://schemas.openxmlformats.org/officeDocument/2006/relationships/image" Target="../media/image68.png"/><Relationship Id="rId4" Type="http://schemas.openxmlformats.org/officeDocument/2006/relationships/image" Target="../media/image56.png"/><Relationship Id="rId9" Type="http://schemas.openxmlformats.org/officeDocument/2006/relationships/image" Target="../media/image107.svg"/><Relationship Id="rId1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sv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8.png"/><Relationship Id="rId7" Type="http://schemas.openxmlformats.org/officeDocument/2006/relationships/image" Target="../media/image103.svg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" Type="http://schemas.openxmlformats.org/officeDocument/2006/relationships/audio" Target="../media/media8.mp3"/><Relationship Id="rId16" Type="http://schemas.openxmlformats.org/officeDocument/2006/relationships/image" Target="../media/image5.png"/><Relationship Id="rId20" Type="http://schemas.openxmlformats.org/officeDocument/2006/relationships/image" Target="../media/image67.png"/><Relationship Id="rId1" Type="http://schemas.microsoft.com/office/2007/relationships/media" Target="../media/media8.mp3"/><Relationship Id="rId6" Type="http://schemas.openxmlformats.org/officeDocument/2006/relationships/image" Target="../media/image56.png"/><Relationship Id="rId11" Type="http://schemas.openxmlformats.org/officeDocument/2006/relationships/image" Target="../media/image107.svg"/><Relationship Id="rId5" Type="http://schemas.openxmlformats.org/officeDocument/2006/relationships/image" Target="../media/image37.png"/><Relationship Id="rId15" Type="http://schemas.openxmlformats.org/officeDocument/2006/relationships/image" Target="../media/image16.svg"/><Relationship Id="rId23" Type="http://schemas.openxmlformats.org/officeDocument/2006/relationships/image" Target="../media/image6.png"/><Relationship Id="rId10" Type="http://schemas.openxmlformats.org/officeDocument/2006/relationships/image" Target="../media/image58.png"/><Relationship Id="rId19" Type="http://schemas.openxmlformats.org/officeDocument/2006/relationships/image" Target="../media/image109.sv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5.svg"/><Relationship Id="rId14" Type="http://schemas.openxmlformats.org/officeDocument/2006/relationships/image" Target="../media/image8.png"/><Relationship Id="rId22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7.png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7.png"/><Relationship Id="rId7" Type="http://schemas.openxmlformats.org/officeDocument/2006/relationships/image" Target="../media/image56.png"/><Relationship Id="rId12" Type="http://schemas.openxmlformats.org/officeDocument/2006/relationships/image" Target="../media/image107.svg"/><Relationship Id="rId17" Type="http://schemas.openxmlformats.org/officeDocument/2006/relationships/image" Target="../media/image5.png"/><Relationship Id="rId2" Type="http://schemas.microsoft.com/office/2007/relationships/media" Target="../media/media7.mp3"/><Relationship Id="rId16" Type="http://schemas.openxmlformats.org/officeDocument/2006/relationships/image" Target="../media/image16.svg"/><Relationship Id="rId20" Type="http://schemas.openxmlformats.org/officeDocument/2006/relationships/image" Target="../media/image109.sv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58.png"/><Relationship Id="rId5" Type="http://schemas.openxmlformats.org/officeDocument/2006/relationships/audio" Target="../media/audio5.wav"/><Relationship Id="rId15" Type="http://schemas.openxmlformats.org/officeDocument/2006/relationships/image" Target="../media/image8.png"/><Relationship Id="rId10" Type="http://schemas.openxmlformats.org/officeDocument/2006/relationships/image" Target="../media/image105.svg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png"/><Relationship Id="rId14" Type="http://schemas.openxmlformats.org/officeDocument/2006/relationships/image" Target="../media/image14.svg"/><Relationship Id="rId22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7.png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8.png"/><Relationship Id="rId7" Type="http://schemas.openxmlformats.org/officeDocument/2006/relationships/image" Target="../media/image56.png"/><Relationship Id="rId12" Type="http://schemas.openxmlformats.org/officeDocument/2006/relationships/image" Target="../media/image107.svg"/><Relationship Id="rId17" Type="http://schemas.openxmlformats.org/officeDocument/2006/relationships/image" Target="../media/image5.png"/><Relationship Id="rId2" Type="http://schemas.microsoft.com/office/2007/relationships/media" Target="../media/media7.mp3"/><Relationship Id="rId16" Type="http://schemas.openxmlformats.org/officeDocument/2006/relationships/image" Target="../media/image16.svg"/><Relationship Id="rId20" Type="http://schemas.openxmlformats.org/officeDocument/2006/relationships/image" Target="../media/image109.sv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58.png"/><Relationship Id="rId5" Type="http://schemas.openxmlformats.org/officeDocument/2006/relationships/audio" Target="../media/audio5.wav"/><Relationship Id="rId15" Type="http://schemas.openxmlformats.org/officeDocument/2006/relationships/image" Target="../media/image8.png"/><Relationship Id="rId10" Type="http://schemas.openxmlformats.org/officeDocument/2006/relationships/image" Target="../media/image105.svg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7.png"/><Relationship Id="rId14" Type="http://schemas.openxmlformats.org/officeDocument/2006/relationships/image" Target="../media/image14.svg"/><Relationship Id="rId2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7.png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9.png"/><Relationship Id="rId7" Type="http://schemas.openxmlformats.org/officeDocument/2006/relationships/image" Target="../media/image56.png"/><Relationship Id="rId12" Type="http://schemas.openxmlformats.org/officeDocument/2006/relationships/image" Target="../media/image107.svg"/><Relationship Id="rId17" Type="http://schemas.openxmlformats.org/officeDocument/2006/relationships/image" Target="../media/image5.png"/><Relationship Id="rId2" Type="http://schemas.microsoft.com/office/2007/relationships/media" Target="../media/media7.mp3"/><Relationship Id="rId16" Type="http://schemas.openxmlformats.org/officeDocument/2006/relationships/image" Target="../media/image16.svg"/><Relationship Id="rId20" Type="http://schemas.openxmlformats.org/officeDocument/2006/relationships/image" Target="../media/image109.svg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58.png"/><Relationship Id="rId5" Type="http://schemas.openxmlformats.org/officeDocument/2006/relationships/audio" Target="../media/audio5.wav"/><Relationship Id="rId15" Type="http://schemas.openxmlformats.org/officeDocument/2006/relationships/image" Target="../media/image8.png"/><Relationship Id="rId10" Type="http://schemas.openxmlformats.org/officeDocument/2006/relationships/image" Target="../media/image105.svg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7.png"/><Relationship Id="rId14" Type="http://schemas.openxmlformats.org/officeDocument/2006/relationships/image" Target="../media/image14.svg"/><Relationship Id="rId2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9.svg"/><Relationship Id="rId3" Type="http://schemas.openxmlformats.org/officeDocument/2006/relationships/image" Target="../media/image49.png"/><Relationship Id="rId7" Type="http://schemas.openxmlformats.org/officeDocument/2006/relationships/image" Target="../media/image93.sv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5.svg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3.svg"/><Relationship Id="rId12" Type="http://schemas.openxmlformats.org/officeDocument/2006/relationships/image" Target="../media/image74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127.svg"/><Relationship Id="rId5" Type="http://schemas.openxmlformats.org/officeDocument/2006/relationships/image" Target="../media/image121.sv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12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3.svg"/><Relationship Id="rId12" Type="http://schemas.openxmlformats.org/officeDocument/2006/relationships/image" Target="../media/image74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11" Type="http://schemas.openxmlformats.org/officeDocument/2006/relationships/image" Target="../media/image127.svg"/><Relationship Id="rId5" Type="http://schemas.openxmlformats.org/officeDocument/2006/relationships/image" Target="../media/image121.sv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12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27.sv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21.svg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image" Target="../media/image125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2.png"/><Relationship Id="rId1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9.svg"/><Relationship Id="rId3" Type="http://schemas.openxmlformats.org/officeDocument/2006/relationships/image" Target="../media/image49.png"/><Relationship Id="rId7" Type="http://schemas.openxmlformats.org/officeDocument/2006/relationships/image" Target="../media/image93.sv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5.svg"/><Relationship Id="rId1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99.svg"/><Relationship Id="rId3" Type="http://schemas.openxmlformats.org/officeDocument/2006/relationships/image" Target="../media/image49.png"/><Relationship Id="rId7" Type="http://schemas.openxmlformats.org/officeDocument/2006/relationships/image" Target="../media/image93.svg"/><Relationship Id="rId12" Type="http://schemas.openxmlformats.org/officeDocument/2006/relationships/image" Target="../media/image54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5" Type="http://schemas.openxmlformats.org/officeDocument/2006/relationships/image" Target="../media/image101.sv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95.sv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42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21.png"/><Relationship Id="rId1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sv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image" Target="../media/image17.jpeg"/><Relationship Id="rId21" Type="http://schemas.openxmlformats.org/officeDocument/2006/relationships/image" Target="../media/image54.svg"/><Relationship Id="rId7" Type="http://schemas.openxmlformats.org/officeDocument/2006/relationships/image" Target="../media/image44.svg"/><Relationship Id="rId12" Type="http://schemas.openxmlformats.org/officeDocument/2006/relationships/image" Target="../media/image20.png"/><Relationship Id="rId17" Type="http://schemas.openxmlformats.org/officeDocument/2006/relationships/image" Target="../media/image50.svg"/><Relationship Id="rId25" Type="http://schemas.openxmlformats.org/officeDocument/2006/relationships/image" Target="../media/image5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8.svg"/><Relationship Id="rId24" Type="http://schemas.openxmlformats.org/officeDocument/2006/relationships/image" Target="../media/image30.png"/><Relationship Id="rId5" Type="http://schemas.openxmlformats.org/officeDocument/2006/relationships/image" Target="../media/image42.svg"/><Relationship Id="rId15" Type="http://schemas.openxmlformats.org/officeDocument/2006/relationships/image" Target="../media/image40.svg"/><Relationship Id="rId23" Type="http://schemas.openxmlformats.org/officeDocument/2006/relationships/image" Target="../media/image56.svg"/><Relationship Id="rId28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image" Target="../media/image52.svg"/><Relationship Id="rId4" Type="http://schemas.openxmlformats.org/officeDocument/2006/relationships/image" Target="../media/image22.png"/><Relationship Id="rId9" Type="http://schemas.openxmlformats.org/officeDocument/2006/relationships/image" Target="../media/image4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12" Type="http://schemas.openxmlformats.org/officeDocument/2006/relationships/image" Target="../media/image69.svg"/><Relationship Id="rId2" Type="http://schemas.openxmlformats.org/officeDocument/2006/relationships/image" Target="../media/image17.jpeg"/><Relationship Id="rId16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36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image" Target="../media/image67.svg"/><Relationship Id="rId4" Type="http://schemas.openxmlformats.org/officeDocument/2006/relationships/image" Target="../media/image64.svg"/><Relationship Id="rId9" Type="http://schemas.openxmlformats.org/officeDocument/2006/relationships/image" Target="../media/image22.png"/><Relationship Id="rId14" Type="http://schemas.openxmlformats.org/officeDocument/2006/relationships/image" Target="../media/image7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2.pn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8.png"/><Relationship Id="rId5" Type="http://schemas.openxmlformats.org/officeDocument/2006/relationships/image" Target="../media/image14.svg"/><Relationship Id="rId10" Type="http://schemas.openxmlformats.org/officeDocument/2006/relationships/image" Target="../media/image75.svg"/><Relationship Id="rId4" Type="http://schemas.openxmlformats.org/officeDocument/2006/relationships/image" Target="../media/image7.png"/><Relationship Id="rId9" Type="http://schemas.openxmlformats.org/officeDocument/2006/relationships/image" Target="../media/image39.png"/><Relationship Id="rId1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svg"/><Relationship Id="rId12" Type="http://schemas.openxmlformats.org/officeDocument/2006/relationships/image" Target="../media/image43.png"/><Relationship Id="rId2" Type="http://schemas.openxmlformats.org/officeDocument/2006/relationships/video" Target="../media/media2.mp4"/><Relationship Id="rId16" Type="http://schemas.openxmlformats.org/officeDocument/2006/relationships/image" Target="../media/image45.png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11" Type="http://schemas.openxmlformats.org/officeDocument/2006/relationships/image" Target="../media/image80.svg"/><Relationship Id="rId5" Type="http://schemas.openxmlformats.org/officeDocument/2006/relationships/image" Target="../media/image40.png"/><Relationship Id="rId15" Type="http://schemas.openxmlformats.org/officeDocument/2006/relationships/image" Target="../media/image84.sv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8.sv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8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4454" y="100714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90317" y="4521611"/>
            <a:ext cx="10477096" cy="146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</a:pPr>
            <a:r>
              <a:rPr lang="en-US" sz="10400" dirty="0">
                <a:solidFill>
                  <a:schemeClr val="accent6">
                    <a:lumMod val="50000"/>
                  </a:schemeClr>
                </a:solidFill>
                <a:latin typeface="Londrina Solid"/>
              </a:rPr>
              <a:t>AT THE CAMPSITE</a:t>
            </a:r>
          </a:p>
        </p:txBody>
      </p:sp>
      <p:sp>
        <p:nvSpPr>
          <p:cNvPr id="5" name="Freeform 5"/>
          <p:cNvSpPr/>
          <p:nvPr/>
        </p:nvSpPr>
        <p:spPr>
          <a:xfrm>
            <a:off x="11957375" y="3265015"/>
            <a:ext cx="5215301" cy="2825555"/>
          </a:xfrm>
          <a:custGeom>
            <a:avLst/>
            <a:gdLst/>
            <a:ahLst/>
            <a:cxnLst/>
            <a:rect l="l" t="t" r="r" b="b"/>
            <a:pathLst>
              <a:path w="5215301" h="2825555">
                <a:moveTo>
                  <a:pt x="0" y="0"/>
                </a:moveTo>
                <a:lnTo>
                  <a:pt x="5215301" y="0"/>
                </a:lnTo>
                <a:lnTo>
                  <a:pt x="5215301" y="2825555"/>
                </a:lnTo>
                <a:lnTo>
                  <a:pt x="0" y="2825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82769" b="-202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253549" y="2380687"/>
            <a:ext cx="4317848" cy="5234858"/>
            <a:chOff x="0" y="0"/>
            <a:chExt cx="5757131" cy="69798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6109057"/>
              <a:ext cx="5757131" cy="870753"/>
              <a:chOff x="0" y="0"/>
              <a:chExt cx="1070475" cy="1619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0475" cy="161907"/>
              </a:xfrm>
              <a:custGeom>
                <a:avLst/>
                <a:gdLst/>
                <a:ahLst/>
                <a:cxnLst/>
                <a:rect l="l" t="t" r="r" b="b"/>
                <a:pathLst>
                  <a:path w="1070475" h="161907">
                    <a:moveTo>
                      <a:pt x="535238" y="0"/>
                    </a:moveTo>
                    <a:cubicBezTo>
                      <a:pt x="239634" y="0"/>
                      <a:pt x="0" y="36244"/>
                      <a:pt x="0" y="80954"/>
                    </a:cubicBezTo>
                    <a:cubicBezTo>
                      <a:pt x="0" y="125663"/>
                      <a:pt x="239634" y="161907"/>
                      <a:pt x="535238" y="161907"/>
                    </a:cubicBezTo>
                    <a:cubicBezTo>
                      <a:pt x="830841" y="161907"/>
                      <a:pt x="1070475" y="125663"/>
                      <a:pt x="1070475" y="80954"/>
                    </a:cubicBezTo>
                    <a:cubicBezTo>
                      <a:pt x="1070475" y="36244"/>
                      <a:pt x="830841" y="0"/>
                      <a:pt x="5352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0357" y="53279"/>
                <a:ext cx="869761" cy="93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39202" y="0"/>
              <a:ext cx="5055575" cy="6544434"/>
            </a:xfrm>
            <a:custGeom>
              <a:avLst/>
              <a:gdLst/>
              <a:ahLst/>
              <a:cxnLst/>
              <a:rect l="l" t="t" r="r" b="b"/>
              <a:pathLst>
                <a:path w="5055575" h="6544434">
                  <a:moveTo>
                    <a:pt x="0" y="0"/>
                  </a:moveTo>
                  <a:lnTo>
                    <a:pt x="5055575" y="0"/>
                  </a:lnTo>
                  <a:lnTo>
                    <a:pt x="5055575" y="6544434"/>
                  </a:lnTo>
                  <a:lnTo>
                    <a:pt x="0" y="6544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57526" y="3642673"/>
            <a:ext cx="5406203" cy="47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5400" spc="280" dirty="0">
                <a:solidFill>
                  <a:srgbClr val="4D433B"/>
                </a:solidFill>
                <a:latin typeface="Kollektif Bold"/>
              </a:rPr>
              <a:t>UNIT 16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872477" y="6085856"/>
            <a:ext cx="1485473" cy="2329347"/>
            <a:chOff x="0" y="0"/>
            <a:chExt cx="1980630" cy="310579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2401464"/>
              <a:ext cx="1980630" cy="704332"/>
              <a:chOff x="0" y="0"/>
              <a:chExt cx="368276" cy="1309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68276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368276" h="130963">
                    <a:moveTo>
                      <a:pt x="184138" y="0"/>
                    </a:moveTo>
                    <a:cubicBezTo>
                      <a:pt x="82442" y="0"/>
                      <a:pt x="0" y="29317"/>
                      <a:pt x="0" y="65481"/>
                    </a:cubicBezTo>
                    <a:cubicBezTo>
                      <a:pt x="0" y="101646"/>
                      <a:pt x="82442" y="130963"/>
                      <a:pt x="184138" y="130963"/>
                    </a:cubicBezTo>
                    <a:cubicBezTo>
                      <a:pt x="285835" y="130963"/>
                      <a:pt x="368276" y="101646"/>
                      <a:pt x="368276" y="65481"/>
                    </a:cubicBezTo>
                    <a:cubicBezTo>
                      <a:pt x="368276" y="29317"/>
                      <a:pt x="285835" y="0"/>
                      <a:pt x="1841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34526" y="50378"/>
                <a:ext cx="299225" cy="68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1980630" cy="2836840"/>
            </a:xfrm>
            <a:custGeom>
              <a:avLst/>
              <a:gdLst/>
              <a:ahLst/>
              <a:cxnLst/>
              <a:rect l="l" t="t" r="r" b="b"/>
              <a:pathLst>
                <a:path w="1980630" h="2836840">
                  <a:moveTo>
                    <a:pt x="0" y="0"/>
                  </a:moveTo>
                  <a:lnTo>
                    <a:pt x="1980630" y="0"/>
                  </a:lnTo>
                  <a:lnTo>
                    <a:pt x="1980630" y="2836840"/>
                  </a:lnTo>
                  <a:lnTo>
                    <a:pt x="0" y="283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12473" y="7250529"/>
            <a:ext cx="2329049" cy="1366389"/>
            <a:chOff x="0" y="0"/>
            <a:chExt cx="3105398" cy="1821852"/>
          </a:xfrm>
        </p:grpSpPr>
        <p:grpSp>
          <p:nvGrpSpPr>
            <p:cNvPr id="18" name="Group 18"/>
            <p:cNvGrpSpPr/>
            <p:nvPr/>
          </p:nvGrpSpPr>
          <p:grpSpPr>
            <a:xfrm>
              <a:off x="203403" y="836410"/>
              <a:ext cx="2901995" cy="985442"/>
              <a:chOff x="0" y="0"/>
              <a:chExt cx="782754" cy="26580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2754" cy="265803"/>
              </a:xfrm>
              <a:custGeom>
                <a:avLst/>
                <a:gdLst/>
                <a:ahLst/>
                <a:cxnLst/>
                <a:rect l="l" t="t" r="r" b="b"/>
                <a:pathLst>
                  <a:path w="782754" h="265803">
                    <a:moveTo>
                      <a:pt x="391377" y="0"/>
                    </a:moveTo>
                    <a:cubicBezTo>
                      <a:pt x="175225" y="0"/>
                      <a:pt x="0" y="59502"/>
                      <a:pt x="0" y="132901"/>
                    </a:cubicBezTo>
                    <a:cubicBezTo>
                      <a:pt x="0" y="206301"/>
                      <a:pt x="175225" y="265803"/>
                      <a:pt x="391377" y="265803"/>
                    </a:cubicBezTo>
                    <a:cubicBezTo>
                      <a:pt x="607529" y="265803"/>
                      <a:pt x="782754" y="206301"/>
                      <a:pt x="782754" y="132901"/>
                    </a:cubicBezTo>
                    <a:cubicBezTo>
                      <a:pt x="782754" y="59502"/>
                      <a:pt x="607529" y="0"/>
                      <a:pt x="39137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3383" y="63019"/>
                <a:ext cx="635988" cy="177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0"/>
              <a:ext cx="2658310" cy="1771099"/>
            </a:xfrm>
            <a:custGeom>
              <a:avLst/>
              <a:gdLst/>
              <a:ahLst/>
              <a:cxnLst/>
              <a:rect l="l" t="t" r="r" b="b"/>
              <a:pathLst>
                <a:path w="2658310" h="1771099">
                  <a:moveTo>
                    <a:pt x="0" y="0"/>
                  </a:moveTo>
                  <a:lnTo>
                    <a:pt x="2658310" y="0"/>
                  </a:lnTo>
                  <a:lnTo>
                    <a:pt x="2658310" y="1771099"/>
                  </a:lnTo>
                  <a:lnTo>
                    <a:pt x="0" y="177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11">
            <a:extLst>
              <a:ext uri="{FF2B5EF4-FFF2-40B4-BE49-F238E27FC236}">
                <a16:creationId xmlns:a16="http://schemas.microsoft.com/office/drawing/2014/main" id="{10BDC8A2-E1E1-D707-A979-7CD772CB6517}"/>
              </a:ext>
            </a:extLst>
          </p:cNvPr>
          <p:cNvSpPr txBox="1"/>
          <p:nvPr/>
        </p:nvSpPr>
        <p:spPr>
          <a:xfrm>
            <a:off x="3725764" y="6490509"/>
            <a:ext cx="5406203" cy="47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5400" spc="280" dirty="0">
                <a:solidFill>
                  <a:srgbClr val="00B050"/>
                </a:solidFill>
                <a:latin typeface="Kollektif Bold"/>
              </a:rPr>
              <a:t>Lesson 2</a:t>
            </a: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E95FF3CA-6E95-2D12-FD1E-CE38B583F9C5}"/>
              </a:ext>
            </a:extLst>
          </p:cNvPr>
          <p:cNvSpPr/>
          <p:nvPr/>
        </p:nvSpPr>
        <p:spPr>
          <a:xfrm flipH="1">
            <a:off x="1023655" y="6962480"/>
            <a:ext cx="2425398" cy="2285730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5" name="Track 86">
            <a:hlinkClick r:id="" action="ppaction://media"/>
            <a:extLst>
              <a:ext uri="{FF2B5EF4-FFF2-40B4-BE49-F238E27FC236}">
                <a16:creationId xmlns:a16="http://schemas.microsoft.com/office/drawing/2014/main" id="{0F0F6C8F-DA8D-B459-C6A1-AB217A64F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9818" y="1528199"/>
            <a:ext cx="852488" cy="8524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49611" y="1072864"/>
            <a:ext cx="9228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C99B0805-AC68-4CAD-8951-AC01EAEAD920}"/>
              </a:ext>
            </a:extLst>
          </p:cNvPr>
          <p:cNvSpPr txBox="1"/>
          <p:nvPr/>
        </p:nvSpPr>
        <p:spPr>
          <a:xfrm>
            <a:off x="1615444" y="3391535"/>
            <a:ext cx="246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3BD7057-A3A1-4F51-B2BE-EFF63F5B8E85}"/>
              </a:ext>
            </a:extLst>
          </p:cNvPr>
          <p:cNvSpPr txBox="1"/>
          <p:nvPr/>
        </p:nvSpPr>
        <p:spPr>
          <a:xfrm>
            <a:off x="1615443" y="3886533"/>
            <a:ext cx="476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9846E16-584A-4FBD-A765-D1F02590DC5E}"/>
              </a:ext>
            </a:extLst>
          </p:cNvPr>
          <p:cNvSpPr txBox="1"/>
          <p:nvPr/>
        </p:nvSpPr>
        <p:spPr>
          <a:xfrm>
            <a:off x="1601067" y="4642805"/>
            <a:ext cx="32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29B6D55-5AB7-4915-B6C8-3357FB5824F3}"/>
              </a:ext>
            </a:extLst>
          </p:cNvPr>
          <p:cNvSpPr txBox="1"/>
          <p:nvPr/>
        </p:nvSpPr>
        <p:spPr>
          <a:xfrm>
            <a:off x="1601067" y="5144856"/>
            <a:ext cx="515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475854-244D-4F91-A34B-AF459F2C8BD4}"/>
              </a:ext>
            </a:extLst>
          </p:cNvPr>
          <p:cNvSpPr txBox="1"/>
          <p:nvPr/>
        </p:nvSpPr>
        <p:spPr>
          <a:xfrm>
            <a:off x="1615443" y="5856229"/>
            <a:ext cx="299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FD982F7-D329-4ADA-B34C-A7B2C1AFB4B4}"/>
              </a:ext>
            </a:extLst>
          </p:cNvPr>
          <p:cNvSpPr txBox="1"/>
          <p:nvPr/>
        </p:nvSpPr>
        <p:spPr>
          <a:xfrm>
            <a:off x="1600201" y="6370244"/>
            <a:ext cx="473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on the table.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4" name="Track 087">
            <a:hlinkClick r:id="" action="ppaction://media"/>
            <a:extLst>
              <a:ext uri="{FF2B5EF4-FFF2-40B4-BE49-F238E27FC236}">
                <a16:creationId xmlns:a16="http://schemas.microsoft.com/office/drawing/2014/main" id="{A1124578-3391-464B-9337-DF42B81906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0" end="304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40761" y="524826"/>
            <a:ext cx="487363" cy="487363"/>
          </a:xfrm>
          <a:prstGeom prst="rect">
            <a:avLst/>
          </a:prstGeom>
        </p:spPr>
      </p:pic>
      <p:pic>
        <p:nvPicPr>
          <p:cNvPr id="75" name="Track 087">
            <a:hlinkClick r:id="" action="ppaction://media"/>
            <a:extLst>
              <a:ext uri="{FF2B5EF4-FFF2-40B4-BE49-F238E27FC236}">
                <a16:creationId xmlns:a16="http://schemas.microsoft.com/office/drawing/2014/main" id="{EC9DB069-50C7-4A29-8244-8FBBA53CD0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262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76943" y="1140510"/>
            <a:ext cx="487363" cy="487363"/>
          </a:xfrm>
          <a:prstGeom prst="rect">
            <a:avLst/>
          </a:prstGeom>
        </p:spPr>
      </p:pic>
      <p:pic>
        <p:nvPicPr>
          <p:cNvPr id="76" name="Track 087">
            <a:hlinkClick r:id="" action="ppaction://media"/>
            <a:extLst>
              <a:ext uri="{FF2B5EF4-FFF2-40B4-BE49-F238E27FC236}">
                <a16:creationId xmlns:a16="http://schemas.microsoft.com/office/drawing/2014/main" id="{E707EDCB-B018-44E3-A0F6-0EC464DA2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00" end="214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84907" y="1756194"/>
            <a:ext cx="487363" cy="487363"/>
          </a:xfrm>
          <a:prstGeom prst="rect">
            <a:avLst/>
          </a:prstGeom>
        </p:spPr>
      </p:pic>
      <p:pic>
        <p:nvPicPr>
          <p:cNvPr id="77" name="Track 087">
            <a:hlinkClick r:id="" action="ppaction://media"/>
            <a:extLst>
              <a:ext uri="{FF2B5EF4-FFF2-40B4-BE49-F238E27FC236}">
                <a16:creationId xmlns:a16="http://schemas.microsoft.com/office/drawing/2014/main" id="{EA577CD2-6B72-465D-ACDC-AFE6DAB8BE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00" end="174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21089" y="2371878"/>
            <a:ext cx="487363" cy="487363"/>
          </a:xfrm>
          <a:prstGeom prst="rect">
            <a:avLst/>
          </a:prstGeom>
        </p:spPr>
      </p:pic>
      <p:pic>
        <p:nvPicPr>
          <p:cNvPr id="78" name="Track 087">
            <a:hlinkClick r:id="" action="ppaction://media"/>
            <a:extLst>
              <a:ext uri="{FF2B5EF4-FFF2-40B4-BE49-F238E27FC236}">
                <a16:creationId xmlns:a16="http://schemas.microsoft.com/office/drawing/2014/main" id="{DDCA6104-D939-4F15-B576-CEDD62EAA8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00" end="126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21089" y="2949241"/>
            <a:ext cx="487363" cy="4873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1A4BC8-B236-A5BD-7904-1B7691624A68}"/>
              </a:ext>
            </a:extLst>
          </p:cNvPr>
          <p:cNvGrpSpPr/>
          <p:nvPr/>
        </p:nvGrpSpPr>
        <p:grpSpPr>
          <a:xfrm>
            <a:off x="1216484" y="1257300"/>
            <a:ext cx="15699916" cy="7696200"/>
            <a:chOff x="1122593" y="1756195"/>
            <a:chExt cx="16042815" cy="75063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F8C3665-3940-1A5C-E3D9-C8B02B6C8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146"/>
            <a:stretch/>
          </p:blipFill>
          <p:spPr>
            <a:xfrm>
              <a:off x="1122593" y="1756195"/>
              <a:ext cx="16042815" cy="750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2DDA2-C65E-841F-60E9-C7127C70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05131" y="7837343"/>
              <a:ext cx="478437" cy="35882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C8469A-4320-A925-B4FC-5B6B45B0D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41370" y="5959853"/>
              <a:ext cx="642198" cy="438293"/>
            </a:xfrm>
            <a:prstGeom prst="rect">
              <a:avLst/>
            </a:prstGeom>
          </p:spPr>
        </p:pic>
      </p:grpSp>
      <p:pic>
        <p:nvPicPr>
          <p:cNvPr id="79" name="Track 087">
            <a:hlinkClick r:id="" action="ppaction://media"/>
            <a:extLst>
              <a:ext uri="{FF2B5EF4-FFF2-40B4-BE49-F238E27FC236}">
                <a16:creationId xmlns:a16="http://schemas.microsoft.com/office/drawing/2014/main" id="{CCBA25A2-2A67-4FB9-BAFD-B98CF6C001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900" end="84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57271" y="3564925"/>
            <a:ext cx="487363" cy="48736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07CCE31-AB85-481A-BFD2-BF5803B4C2CD}"/>
              </a:ext>
            </a:extLst>
          </p:cNvPr>
          <p:cNvSpPr txBox="1"/>
          <p:nvPr/>
        </p:nvSpPr>
        <p:spPr>
          <a:xfrm>
            <a:off x="1615443" y="3390900"/>
            <a:ext cx="255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45A2305-120B-406E-9D6F-0CBD5E5ABDAF}"/>
              </a:ext>
            </a:extLst>
          </p:cNvPr>
          <p:cNvSpPr txBox="1"/>
          <p:nvPr/>
        </p:nvSpPr>
        <p:spPr>
          <a:xfrm>
            <a:off x="1615443" y="3392961"/>
            <a:ext cx="246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868E3CC-DBBE-4010-8933-52154AF744CF}"/>
              </a:ext>
            </a:extLst>
          </p:cNvPr>
          <p:cNvSpPr txBox="1"/>
          <p:nvPr/>
        </p:nvSpPr>
        <p:spPr>
          <a:xfrm>
            <a:off x="1615443" y="3390900"/>
            <a:ext cx="246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C83AF8-4DF1-4190-B10D-7DC3062F2780}"/>
              </a:ext>
            </a:extLst>
          </p:cNvPr>
          <p:cNvSpPr txBox="1"/>
          <p:nvPr/>
        </p:nvSpPr>
        <p:spPr>
          <a:xfrm>
            <a:off x="1615444" y="3885008"/>
            <a:ext cx="476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AE27A88-2691-4155-BE6D-931B62AC601D}"/>
              </a:ext>
            </a:extLst>
          </p:cNvPr>
          <p:cNvSpPr txBox="1"/>
          <p:nvPr/>
        </p:nvSpPr>
        <p:spPr>
          <a:xfrm>
            <a:off x="1615442" y="3885008"/>
            <a:ext cx="476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75C8AE5-3A4A-4EF5-AB63-A95C7CB1B185}"/>
              </a:ext>
            </a:extLst>
          </p:cNvPr>
          <p:cNvSpPr txBox="1"/>
          <p:nvPr/>
        </p:nvSpPr>
        <p:spPr>
          <a:xfrm>
            <a:off x="1615442" y="3885008"/>
            <a:ext cx="468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6C89B67-729D-4108-BC69-FBA8AF7D73F0}"/>
              </a:ext>
            </a:extLst>
          </p:cNvPr>
          <p:cNvSpPr txBox="1"/>
          <p:nvPr/>
        </p:nvSpPr>
        <p:spPr>
          <a:xfrm>
            <a:off x="1601067" y="4643747"/>
            <a:ext cx="330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blanke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BE44FA3-1A2B-41C1-955E-2C1E80B543F5}"/>
              </a:ext>
            </a:extLst>
          </p:cNvPr>
          <p:cNvSpPr txBox="1"/>
          <p:nvPr/>
        </p:nvSpPr>
        <p:spPr>
          <a:xfrm>
            <a:off x="1602205" y="4641024"/>
            <a:ext cx="3290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2FCEC2E-F4B7-42DD-AFE6-8A4FEC55EC98}"/>
              </a:ext>
            </a:extLst>
          </p:cNvPr>
          <p:cNvSpPr txBox="1"/>
          <p:nvPr/>
        </p:nvSpPr>
        <p:spPr>
          <a:xfrm>
            <a:off x="1601067" y="4640468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blanke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BC664E-ECBF-4DC6-8C6F-71C3D69F26BB}"/>
              </a:ext>
            </a:extLst>
          </p:cNvPr>
          <p:cNvSpPr txBox="1"/>
          <p:nvPr/>
        </p:nvSpPr>
        <p:spPr>
          <a:xfrm>
            <a:off x="1601066" y="5142323"/>
            <a:ext cx="528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5F335D5-41C3-4D03-824F-B2E63D5B8F66}"/>
              </a:ext>
            </a:extLst>
          </p:cNvPr>
          <p:cNvSpPr txBox="1"/>
          <p:nvPr/>
        </p:nvSpPr>
        <p:spPr>
          <a:xfrm>
            <a:off x="1601066" y="5143034"/>
            <a:ext cx="515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C138970-CEA6-48B3-A0B0-63E39470FFB8}"/>
              </a:ext>
            </a:extLst>
          </p:cNvPr>
          <p:cNvSpPr txBox="1"/>
          <p:nvPr/>
        </p:nvSpPr>
        <p:spPr>
          <a:xfrm>
            <a:off x="1601066" y="5143734"/>
            <a:ext cx="5034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B394060-22AA-4788-AE25-885855910832}"/>
              </a:ext>
            </a:extLst>
          </p:cNvPr>
          <p:cNvSpPr txBox="1"/>
          <p:nvPr/>
        </p:nvSpPr>
        <p:spPr>
          <a:xfrm>
            <a:off x="1615443" y="5856222"/>
            <a:ext cx="3026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teapo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784301C-DC5A-4303-9D42-0EB35EAD8988}"/>
              </a:ext>
            </a:extLst>
          </p:cNvPr>
          <p:cNvSpPr txBox="1"/>
          <p:nvPr/>
        </p:nvSpPr>
        <p:spPr>
          <a:xfrm>
            <a:off x="1615442" y="5856229"/>
            <a:ext cx="285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D6B409-C802-4611-AA3D-7D23DBB7F4E3}"/>
              </a:ext>
            </a:extLst>
          </p:cNvPr>
          <p:cNvSpPr txBox="1"/>
          <p:nvPr/>
        </p:nvSpPr>
        <p:spPr>
          <a:xfrm>
            <a:off x="1615442" y="5856222"/>
            <a:ext cx="2997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teapo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93F120C-4121-43EC-BD1B-19960AAF2B13}"/>
              </a:ext>
            </a:extLst>
          </p:cNvPr>
          <p:cNvSpPr txBox="1"/>
          <p:nvPr/>
        </p:nvSpPr>
        <p:spPr>
          <a:xfrm>
            <a:off x="1601066" y="6370373"/>
            <a:ext cx="468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on the table.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BDAACAB-815E-42B9-94AE-9C5E37EEE0C8}"/>
              </a:ext>
            </a:extLst>
          </p:cNvPr>
          <p:cNvSpPr txBox="1"/>
          <p:nvPr/>
        </p:nvSpPr>
        <p:spPr>
          <a:xfrm>
            <a:off x="1600200" y="6370737"/>
            <a:ext cx="470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on the table.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A4C3D42-0FCA-45E9-B659-FCDFD5D6E294}"/>
              </a:ext>
            </a:extLst>
          </p:cNvPr>
          <p:cNvSpPr txBox="1"/>
          <p:nvPr/>
        </p:nvSpPr>
        <p:spPr>
          <a:xfrm>
            <a:off x="1601065" y="6370244"/>
            <a:ext cx="4685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on the table.</a:t>
            </a:r>
          </a:p>
        </p:txBody>
      </p:sp>
      <p:pic>
        <p:nvPicPr>
          <p:cNvPr id="10" name="Track 087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37682" y="8175751"/>
            <a:ext cx="1590110" cy="15901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chant.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4800" y="8601628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9301DF-C26D-1961-6D89-DA29CA78D7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07487" y="3485479"/>
            <a:ext cx="714502" cy="48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60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80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"/>
                            </p:stCondLst>
                            <p:childTnLst>
                              <p:par>
                                <p:cTn id="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90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9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34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2" grpId="0"/>
      <p:bldP spid="82" grpId="1"/>
      <p:bldP spid="83" grpId="0"/>
      <p:bldP spid="83" grpId="1"/>
      <p:bldP spid="86" grpId="0"/>
      <p:bldP spid="86" grpId="1"/>
      <p:bldP spid="87" grpId="0"/>
      <p:bldP spid="87" grpId="1"/>
      <p:bldP spid="90" grpId="0"/>
      <p:bldP spid="90" grpId="1"/>
      <p:bldP spid="91" grpId="0"/>
      <p:bldP spid="91" grpId="1"/>
      <p:bldP spid="94" grpId="0"/>
      <p:bldP spid="94" grpId="1"/>
      <p:bldP spid="95" grpId="0"/>
      <p:bldP spid="95" grpId="1"/>
      <p:bldP spid="98" grpId="0"/>
      <p:bldP spid="98" grpId="1"/>
      <p:bldP spid="99" grpId="0"/>
      <p:bldP spid="99" grpId="1"/>
      <p:bldP spid="102" grpId="0"/>
      <p:bldP spid="102" grpId="1"/>
      <p:bldP spid="103" grpId="0"/>
      <p:bldP spid="10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59A9F-37C1-77F9-5B09-114D9E333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C99B0805-AC68-4CAD-8951-AC01EAEAD920}"/>
              </a:ext>
            </a:extLst>
          </p:cNvPr>
          <p:cNvSpPr txBox="1"/>
          <p:nvPr/>
        </p:nvSpPr>
        <p:spPr>
          <a:xfrm>
            <a:off x="1615444" y="3391535"/>
            <a:ext cx="246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3BD7057-A3A1-4F51-B2BE-EFF63F5B8E85}"/>
              </a:ext>
            </a:extLst>
          </p:cNvPr>
          <p:cNvSpPr txBox="1"/>
          <p:nvPr/>
        </p:nvSpPr>
        <p:spPr>
          <a:xfrm>
            <a:off x="1615443" y="3886533"/>
            <a:ext cx="476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9846E16-584A-4FBD-A765-D1F02590DC5E}"/>
              </a:ext>
            </a:extLst>
          </p:cNvPr>
          <p:cNvSpPr txBox="1"/>
          <p:nvPr/>
        </p:nvSpPr>
        <p:spPr>
          <a:xfrm>
            <a:off x="1601067" y="4642805"/>
            <a:ext cx="32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29B6D55-5AB7-4915-B6C8-3357FB5824F3}"/>
              </a:ext>
            </a:extLst>
          </p:cNvPr>
          <p:cNvSpPr txBox="1"/>
          <p:nvPr/>
        </p:nvSpPr>
        <p:spPr>
          <a:xfrm>
            <a:off x="1601067" y="5144856"/>
            <a:ext cx="515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0475854-244D-4F91-A34B-AF459F2C8BD4}"/>
              </a:ext>
            </a:extLst>
          </p:cNvPr>
          <p:cNvSpPr txBox="1"/>
          <p:nvPr/>
        </p:nvSpPr>
        <p:spPr>
          <a:xfrm>
            <a:off x="1615443" y="5856229"/>
            <a:ext cx="299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FD982F7-D329-4ADA-B34C-A7B2C1AFB4B4}"/>
              </a:ext>
            </a:extLst>
          </p:cNvPr>
          <p:cNvSpPr txBox="1"/>
          <p:nvPr/>
        </p:nvSpPr>
        <p:spPr>
          <a:xfrm>
            <a:off x="1600201" y="6370244"/>
            <a:ext cx="4730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on the table.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4" name="Track 087">
            <a:hlinkClick r:id="" action="ppaction://media"/>
            <a:extLst>
              <a:ext uri="{FF2B5EF4-FFF2-40B4-BE49-F238E27FC236}">
                <a16:creationId xmlns:a16="http://schemas.microsoft.com/office/drawing/2014/main" id="{A1124578-3391-464B-9337-DF42B81906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00" end="304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40761" y="524826"/>
            <a:ext cx="487363" cy="487363"/>
          </a:xfrm>
          <a:prstGeom prst="rect">
            <a:avLst/>
          </a:prstGeom>
        </p:spPr>
      </p:pic>
      <p:pic>
        <p:nvPicPr>
          <p:cNvPr id="75" name="Track 087">
            <a:hlinkClick r:id="" action="ppaction://media"/>
            <a:extLst>
              <a:ext uri="{FF2B5EF4-FFF2-40B4-BE49-F238E27FC236}">
                <a16:creationId xmlns:a16="http://schemas.microsoft.com/office/drawing/2014/main" id="{EC9DB069-50C7-4A29-8244-8FBBA53CD0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262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76943" y="1140510"/>
            <a:ext cx="487363" cy="487363"/>
          </a:xfrm>
          <a:prstGeom prst="rect">
            <a:avLst/>
          </a:prstGeom>
        </p:spPr>
      </p:pic>
      <p:pic>
        <p:nvPicPr>
          <p:cNvPr id="76" name="Track 087">
            <a:hlinkClick r:id="" action="ppaction://media"/>
            <a:extLst>
              <a:ext uri="{FF2B5EF4-FFF2-40B4-BE49-F238E27FC236}">
                <a16:creationId xmlns:a16="http://schemas.microsoft.com/office/drawing/2014/main" id="{E707EDCB-B018-44E3-A0F6-0EC464DA2E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00" end="214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84907" y="1756194"/>
            <a:ext cx="487363" cy="487363"/>
          </a:xfrm>
          <a:prstGeom prst="rect">
            <a:avLst/>
          </a:prstGeom>
        </p:spPr>
      </p:pic>
      <p:pic>
        <p:nvPicPr>
          <p:cNvPr id="77" name="Track 087">
            <a:hlinkClick r:id="" action="ppaction://media"/>
            <a:extLst>
              <a:ext uri="{FF2B5EF4-FFF2-40B4-BE49-F238E27FC236}">
                <a16:creationId xmlns:a16="http://schemas.microsoft.com/office/drawing/2014/main" id="{EA577CD2-6B72-465D-ACDC-AFE6DAB8BE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00" end="174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21089" y="2371878"/>
            <a:ext cx="487363" cy="487363"/>
          </a:xfrm>
          <a:prstGeom prst="rect">
            <a:avLst/>
          </a:prstGeom>
        </p:spPr>
      </p:pic>
      <p:pic>
        <p:nvPicPr>
          <p:cNvPr id="78" name="Track 087">
            <a:hlinkClick r:id="" action="ppaction://media"/>
            <a:extLst>
              <a:ext uri="{FF2B5EF4-FFF2-40B4-BE49-F238E27FC236}">
                <a16:creationId xmlns:a16="http://schemas.microsoft.com/office/drawing/2014/main" id="{DDCA6104-D939-4F15-B576-CEDD62EAA8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00" end="126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21089" y="2949241"/>
            <a:ext cx="487363" cy="4873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1A4BC8-B236-A5BD-7904-1B7691624A68}"/>
              </a:ext>
            </a:extLst>
          </p:cNvPr>
          <p:cNvGrpSpPr/>
          <p:nvPr/>
        </p:nvGrpSpPr>
        <p:grpSpPr>
          <a:xfrm>
            <a:off x="1216484" y="1257300"/>
            <a:ext cx="15699916" cy="7696200"/>
            <a:chOff x="1122593" y="1756195"/>
            <a:chExt cx="16042815" cy="750639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F8C3665-3940-1A5C-E3D9-C8B02B6C8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146"/>
            <a:stretch/>
          </p:blipFill>
          <p:spPr>
            <a:xfrm>
              <a:off x="1122593" y="1756195"/>
              <a:ext cx="16042815" cy="750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2DDA2-C65E-841F-60E9-C7127C70C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05131" y="7837343"/>
              <a:ext cx="478437" cy="35882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C8469A-4320-A925-B4FC-5B6B45B0D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41370" y="5959853"/>
              <a:ext cx="642198" cy="438293"/>
            </a:xfrm>
            <a:prstGeom prst="rect">
              <a:avLst/>
            </a:prstGeom>
          </p:spPr>
        </p:pic>
      </p:grpSp>
      <p:pic>
        <p:nvPicPr>
          <p:cNvPr id="79" name="Track 087">
            <a:hlinkClick r:id="" action="ppaction://media"/>
            <a:extLst>
              <a:ext uri="{FF2B5EF4-FFF2-40B4-BE49-F238E27FC236}">
                <a16:creationId xmlns:a16="http://schemas.microsoft.com/office/drawing/2014/main" id="{CCBA25A2-2A67-4FB9-BAFD-B98CF6C001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900" end="8437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57271" y="3564925"/>
            <a:ext cx="487363" cy="487363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07CCE31-AB85-481A-BFD2-BF5803B4C2CD}"/>
              </a:ext>
            </a:extLst>
          </p:cNvPr>
          <p:cNvSpPr txBox="1"/>
          <p:nvPr/>
        </p:nvSpPr>
        <p:spPr>
          <a:xfrm>
            <a:off x="1615443" y="3390900"/>
            <a:ext cx="255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45A2305-120B-406E-9D6F-0CBD5E5ABDAF}"/>
              </a:ext>
            </a:extLst>
          </p:cNvPr>
          <p:cNvSpPr txBox="1"/>
          <p:nvPr/>
        </p:nvSpPr>
        <p:spPr>
          <a:xfrm>
            <a:off x="1615443" y="3392961"/>
            <a:ext cx="246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868E3CC-DBBE-4010-8933-52154AF744CF}"/>
              </a:ext>
            </a:extLst>
          </p:cNvPr>
          <p:cNvSpPr txBox="1"/>
          <p:nvPr/>
        </p:nvSpPr>
        <p:spPr>
          <a:xfrm>
            <a:off x="1615443" y="3390900"/>
            <a:ext cx="246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C83AF8-4DF1-4190-B10D-7DC3062F2780}"/>
              </a:ext>
            </a:extLst>
          </p:cNvPr>
          <p:cNvSpPr txBox="1"/>
          <p:nvPr/>
        </p:nvSpPr>
        <p:spPr>
          <a:xfrm>
            <a:off x="1615444" y="3885008"/>
            <a:ext cx="476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AE27A88-2691-4155-BE6D-931B62AC601D}"/>
              </a:ext>
            </a:extLst>
          </p:cNvPr>
          <p:cNvSpPr txBox="1"/>
          <p:nvPr/>
        </p:nvSpPr>
        <p:spPr>
          <a:xfrm>
            <a:off x="1615442" y="3885008"/>
            <a:ext cx="476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75C8AE5-3A4A-4EF5-AB63-A95C7CB1B185}"/>
              </a:ext>
            </a:extLst>
          </p:cNvPr>
          <p:cNvSpPr txBox="1"/>
          <p:nvPr/>
        </p:nvSpPr>
        <p:spPr>
          <a:xfrm>
            <a:off x="1615442" y="3885008"/>
            <a:ext cx="468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near the fence.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6C89B67-729D-4108-BC69-FBA8AF7D73F0}"/>
              </a:ext>
            </a:extLst>
          </p:cNvPr>
          <p:cNvSpPr txBox="1"/>
          <p:nvPr/>
        </p:nvSpPr>
        <p:spPr>
          <a:xfrm>
            <a:off x="1601067" y="4643747"/>
            <a:ext cx="330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blanke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BE44FA3-1A2B-41C1-955E-2C1E80B543F5}"/>
              </a:ext>
            </a:extLst>
          </p:cNvPr>
          <p:cNvSpPr txBox="1"/>
          <p:nvPr/>
        </p:nvSpPr>
        <p:spPr>
          <a:xfrm>
            <a:off x="1602205" y="4641024"/>
            <a:ext cx="3290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2FCEC2E-F4B7-42DD-AFE6-8A4FEC55EC98}"/>
              </a:ext>
            </a:extLst>
          </p:cNvPr>
          <p:cNvSpPr txBox="1"/>
          <p:nvPr/>
        </p:nvSpPr>
        <p:spPr>
          <a:xfrm>
            <a:off x="1601067" y="4640468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blanke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BC664E-ECBF-4DC6-8C6F-71C3D69F26BB}"/>
              </a:ext>
            </a:extLst>
          </p:cNvPr>
          <p:cNvSpPr txBox="1"/>
          <p:nvPr/>
        </p:nvSpPr>
        <p:spPr>
          <a:xfrm>
            <a:off x="1601066" y="5142323"/>
            <a:ext cx="528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5F335D5-41C3-4D03-824F-B2E63D5B8F66}"/>
              </a:ext>
            </a:extLst>
          </p:cNvPr>
          <p:cNvSpPr txBox="1"/>
          <p:nvPr/>
        </p:nvSpPr>
        <p:spPr>
          <a:xfrm>
            <a:off x="1601066" y="5143034"/>
            <a:ext cx="515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C138970-CEA6-48B3-A0B0-63E39470FFB8}"/>
              </a:ext>
            </a:extLst>
          </p:cNvPr>
          <p:cNvSpPr txBox="1"/>
          <p:nvPr/>
        </p:nvSpPr>
        <p:spPr>
          <a:xfrm>
            <a:off x="1601066" y="5143734"/>
            <a:ext cx="5034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blanke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in the ten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B394060-22AA-4788-AE25-885855910832}"/>
              </a:ext>
            </a:extLst>
          </p:cNvPr>
          <p:cNvSpPr txBox="1"/>
          <p:nvPr/>
        </p:nvSpPr>
        <p:spPr>
          <a:xfrm>
            <a:off x="1615443" y="5856222"/>
            <a:ext cx="3026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teapo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784301C-DC5A-4303-9D42-0EB35EAD8988}"/>
              </a:ext>
            </a:extLst>
          </p:cNvPr>
          <p:cNvSpPr txBox="1"/>
          <p:nvPr/>
        </p:nvSpPr>
        <p:spPr>
          <a:xfrm>
            <a:off x="1615442" y="5856229"/>
            <a:ext cx="285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28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D6B409-C802-4611-AA3D-7D23DBB7F4E3}"/>
              </a:ext>
            </a:extLst>
          </p:cNvPr>
          <p:cNvSpPr txBox="1"/>
          <p:nvPr/>
        </p:nvSpPr>
        <p:spPr>
          <a:xfrm>
            <a:off x="1615442" y="5856222"/>
            <a:ext cx="2997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, teapo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93F120C-4121-43EC-BD1B-19960AAF2B13}"/>
              </a:ext>
            </a:extLst>
          </p:cNvPr>
          <p:cNvSpPr txBox="1"/>
          <p:nvPr/>
        </p:nvSpPr>
        <p:spPr>
          <a:xfrm>
            <a:off x="1601066" y="6370373"/>
            <a:ext cx="4685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on the table.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BDAACAB-815E-42B9-94AE-9C5E37EEE0C8}"/>
              </a:ext>
            </a:extLst>
          </p:cNvPr>
          <p:cNvSpPr txBox="1"/>
          <p:nvPr/>
        </p:nvSpPr>
        <p:spPr>
          <a:xfrm>
            <a:off x="1600200" y="6370737"/>
            <a:ext cx="470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</a:t>
            </a:r>
            <a:r>
              <a:rPr lang="en-US" sz="2800" dirty="0">
                <a:solidFill>
                  <a:srgbClr val="1797D3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is on the table.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A4C3D42-0FCA-45E9-B659-FCDFD5D6E294}"/>
              </a:ext>
            </a:extLst>
          </p:cNvPr>
          <p:cNvSpPr txBox="1"/>
          <p:nvPr/>
        </p:nvSpPr>
        <p:spPr>
          <a:xfrm>
            <a:off x="1601065" y="6370244"/>
            <a:ext cx="4685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teapo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US" sz="2800" dirty="0">
                <a:latin typeface="Comic Sans MS" panose="030F0702030302020204" pitchFamily="66" charset="0"/>
              </a:rPr>
              <a:t> is on the table.</a:t>
            </a:r>
          </a:p>
        </p:txBody>
      </p:sp>
      <p:pic>
        <p:nvPicPr>
          <p:cNvPr id="10" name="Track 087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37682" y="8175751"/>
            <a:ext cx="1590110" cy="15901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>
                <a:solidFill>
                  <a:srgbClr val="42392C"/>
                </a:solidFill>
                <a:latin typeface="Londrina Solid"/>
              </a:rPr>
              <a:t>Chant in groups.</a:t>
            </a:r>
            <a:endParaRPr lang="en-US" sz="6600" dirty="0">
              <a:solidFill>
                <a:srgbClr val="42392C"/>
              </a:solidFill>
              <a:latin typeface="Londrina Solid"/>
            </a:endParaRP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4800" y="8601628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9301DF-C26D-1961-6D89-DA29CA78D7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07487" y="3485479"/>
            <a:ext cx="714502" cy="48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0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60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80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"/>
                            </p:stCondLst>
                            <p:childTnLst>
                              <p:par>
                                <p:cTn id="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90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900"/>
                            </p:stCondLst>
                            <p:childTnLst>
                              <p:par>
                                <p:cTn id="8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34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2" grpId="0"/>
      <p:bldP spid="82" grpId="1"/>
      <p:bldP spid="83" grpId="0"/>
      <p:bldP spid="83" grpId="1"/>
      <p:bldP spid="86" grpId="0"/>
      <p:bldP spid="86" grpId="1"/>
      <p:bldP spid="87" grpId="0"/>
      <p:bldP spid="87" grpId="1"/>
      <p:bldP spid="90" grpId="0"/>
      <p:bldP spid="90" grpId="1"/>
      <p:bldP spid="91" grpId="0"/>
      <p:bldP spid="91" grpId="1"/>
      <p:bldP spid="94" grpId="0"/>
      <p:bldP spid="94" grpId="1"/>
      <p:bldP spid="95" grpId="0"/>
      <p:bldP spid="95" grpId="1"/>
      <p:bldP spid="98" grpId="0"/>
      <p:bldP spid="98" grpId="1"/>
      <p:bldP spid="99" grpId="0"/>
      <p:bldP spid="99" grpId="1"/>
      <p:bldP spid="102" grpId="0"/>
      <p:bldP spid="102" grpId="1"/>
      <p:bldP spid="103" grpId="0"/>
      <p:bldP spid="1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39652" y="3562457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Listen 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circle.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3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35C9FB16-C909-3952-D54C-FA9C8071BA18}"/>
              </a:ext>
            </a:extLst>
          </p:cNvPr>
          <p:cNvGrpSpPr/>
          <p:nvPr/>
        </p:nvGrpSpPr>
        <p:grpSpPr>
          <a:xfrm rot="20665309">
            <a:off x="1728273" y="4198776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CFBB95E8-51F2-354A-0D43-9EBDD410C69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4AF0D1AA-D537-CB2E-9F01-B531A46F56D8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8D2B6147-F273-F781-EE3D-3C0184CC3367}"/>
              </a:ext>
            </a:extLst>
          </p:cNvPr>
          <p:cNvSpPr/>
          <p:nvPr/>
        </p:nvSpPr>
        <p:spPr>
          <a:xfrm rot="126754">
            <a:off x="1669438" y="329645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Point and say.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631FA0-77CF-3E7F-A727-E1FE7ED7BC8D}"/>
              </a:ext>
            </a:extLst>
          </p:cNvPr>
          <p:cNvGrpSpPr/>
          <p:nvPr/>
        </p:nvGrpSpPr>
        <p:grpSpPr>
          <a:xfrm>
            <a:off x="1447800" y="2375840"/>
            <a:ext cx="15339069" cy="5196932"/>
            <a:chOff x="1447800" y="2375840"/>
            <a:chExt cx="15339069" cy="51969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AE7CE7-366E-F857-18FE-F458F7AD8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47800" y="2375840"/>
              <a:ext cx="15339069" cy="51969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6B8760-507C-031E-1AD2-EA0A8611F6F4}"/>
                </a:ext>
              </a:extLst>
            </p:cNvPr>
            <p:cNvSpPr/>
            <p:nvPr/>
          </p:nvSpPr>
          <p:spPr>
            <a:xfrm>
              <a:off x="2276841" y="2750316"/>
              <a:ext cx="466359" cy="335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E8F1D4-08E1-FFE3-44E8-FB80F9CFB610}"/>
                </a:ext>
              </a:extLst>
            </p:cNvPr>
            <p:cNvSpPr/>
            <p:nvPr/>
          </p:nvSpPr>
          <p:spPr>
            <a:xfrm>
              <a:off x="10027068" y="2750534"/>
              <a:ext cx="466359" cy="335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giphy">
            <a:extLst>
              <a:ext uri="{FF2B5EF4-FFF2-40B4-BE49-F238E27FC236}">
                <a16:creationId xmlns:a16="http://schemas.microsoft.com/office/drawing/2014/main" id="{8DDAF28E-5546-E517-E083-FA2997402F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793228">
            <a:off x="6902146" y="2633765"/>
            <a:ext cx="2023139" cy="790306"/>
          </a:xfrm>
          <a:prstGeom prst="rect">
            <a:avLst/>
          </a:prstGeom>
        </p:spPr>
      </p:pic>
      <p:pic>
        <p:nvPicPr>
          <p:cNvPr id="31" name="Picture 30" descr="giphy">
            <a:extLst>
              <a:ext uri="{FF2B5EF4-FFF2-40B4-BE49-F238E27FC236}">
                <a16:creationId xmlns:a16="http://schemas.microsoft.com/office/drawing/2014/main" id="{D1110901-B98D-66DD-6328-5B5717311E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793228">
            <a:off x="3713304" y="2879245"/>
            <a:ext cx="2023139" cy="790306"/>
          </a:xfrm>
          <a:prstGeom prst="rect">
            <a:avLst/>
          </a:prstGeom>
        </p:spPr>
      </p:pic>
      <p:pic>
        <p:nvPicPr>
          <p:cNvPr id="33" name="Picture 32" descr="giphy">
            <a:extLst>
              <a:ext uri="{FF2B5EF4-FFF2-40B4-BE49-F238E27FC236}">
                <a16:creationId xmlns:a16="http://schemas.microsoft.com/office/drawing/2014/main" id="{F2A717D4-889E-05D6-3F8C-E134EDBECE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793228">
            <a:off x="10825907" y="3010277"/>
            <a:ext cx="2023139" cy="790306"/>
          </a:xfrm>
          <a:prstGeom prst="rect">
            <a:avLst/>
          </a:prstGeom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id="{793FD4C6-50AA-7605-4624-91DE96FAFF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7793228">
            <a:off x="14545048" y="2822739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923D24-AF7D-5AF4-0053-AED0D7929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circle.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631FA0-77CF-3E7F-A727-E1FE7ED7BC8D}"/>
              </a:ext>
            </a:extLst>
          </p:cNvPr>
          <p:cNvGrpSpPr/>
          <p:nvPr/>
        </p:nvGrpSpPr>
        <p:grpSpPr>
          <a:xfrm>
            <a:off x="1447800" y="2375840"/>
            <a:ext cx="15339069" cy="5196932"/>
            <a:chOff x="1447800" y="2375840"/>
            <a:chExt cx="15339069" cy="51969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AE7CE7-366E-F857-18FE-F458F7AD8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47800" y="2375840"/>
              <a:ext cx="15339069" cy="51969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6B8760-507C-031E-1AD2-EA0A8611F6F4}"/>
                </a:ext>
              </a:extLst>
            </p:cNvPr>
            <p:cNvSpPr/>
            <p:nvPr/>
          </p:nvSpPr>
          <p:spPr>
            <a:xfrm>
              <a:off x="2276841" y="2750316"/>
              <a:ext cx="466359" cy="335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E8F1D4-08E1-FFE3-44E8-FB80F9CFB610}"/>
                </a:ext>
              </a:extLst>
            </p:cNvPr>
            <p:cNvSpPr/>
            <p:nvPr/>
          </p:nvSpPr>
          <p:spPr>
            <a:xfrm>
              <a:off x="10027068" y="2750534"/>
              <a:ext cx="466359" cy="335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unit 16 listenand circle">
            <a:hlinkClick r:id="" action="ppaction://media"/>
            <a:extLst>
              <a:ext uri="{FF2B5EF4-FFF2-40B4-BE49-F238E27FC236}">
                <a16:creationId xmlns:a16="http://schemas.microsoft.com/office/drawing/2014/main" id="{880C925A-3C1F-6062-7DA8-C6655E4BC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64384" y="7860652"/>
            <a:ext cx="1065416" cy="106541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5653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6DE104-FE5D-8C04-3D8A-CAE41F6D3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Let’s check.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046B4-91FD-7D1B-B119-5250664AE95F}"/>
              </a:ext>
            </a:extLst>
          </p:cNvPr>
          <p:cNvGrpSpPr/>
          <p:nvPr/>
        </p:nvGrpSpPr>
        <p:grpSpPr>
          <a:xfrm>
            <a:off x="4401207" y="2500192"/>
            <a:ext cx="8916644" cy="6087325"/>
            <a:chOff x="4401207" y="2500192"/>
            <a:chExt cx="8916644" cy="60873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F04D27-5B7C-084D-8A70-84714C50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401207" y="2500192"/>
              <a:ext cx="8916644" cy="6087325"/>
            </a:xfrm>
            <a:prstGeom prst="rect">
              <a:avLst/>
            </a:prstGeom>
            <a:ln w="228600" cap="sq" cmpd="thickThin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DD5483-2778-420C-3A85-C46681D8E1B3}"/>
                </a:ext>
              </a:extLst>
            </p:cNvPr>
            <p:cNvSpPr/>
            <p:nvPr/>
          </p:nvSpPr>
          <p:spPr>
            <a:xfrm>
              <a:off x="5221378" y="2912632"/>
              <a:ext cx="466359" cy="335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unit 16 listenand circle">
            <a:hlinkClick r:id="" action="ppaction://media"/>
            <a:extLst>
              <a:ext uri="{FF2B5EF4-FFF2-40B4-BE49-F238E27FC236}">
                <a16:creationId xmlns:a16="http://schemas.microsoft.com/office/drawing/2014/main" id="{E8A823BE-A95B-6B83-E139-E8A6EEBCAF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15.8367"/>
                </p14:media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334221" y="4305300"/>
            <a:ext cx="2208416" cy="220841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9478FAA-0B8F-4C36-0D0F-B730CBF70B9F}"/>
              </a:ext>
            </a:extLst>
          </p:cNvPr>
          <p:cNvSpPr/>
          <p:nvPr/>
        </p:nvSpPr>
        <p:spPr>
          <a:xfrm>
            <a:off x="5925716" y="7094109"/>
            <a:ext cx="14478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Let’s check.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unit 16 listenand circle">
            <a:hlinkClick r:id="" action="ppaction://media"/>
            <a:extLst>
              <a:ext uri="{FF2B5EF4-FFF2-40B4-BE49-F238E27FC236}">
                <a16:creationId xmlns:a16="http://schemas.microsoft.com/office/drawing/2014/main" id="{E8A823BE-A95B-6B83-E139-E8A6EEBCAF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55" end="145.8367"/>
                </p14:media>
              </p:ext>
            </p:extLst>
          </p:nvPr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334221" y="4305300"/>
            <a:ext cx="2208416" cy="220841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9B61A-DB0D-413B-452A-10F7AAFC51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2339659"/>
            <a:ext cx="9365765" cy="640554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9478FAA-0B8F-4C36-0D0F-B730CBF70B9F}"/>
              </a:ext>
            </a:extLst>
          </p:cNvPr>
          <p:cNvSpPr/>
          <p:nvPr/>
        </p:nvSpPr>
        <p:spPr>
          <a:xfrm>
            <a:off x="9960724" y="7196768"/>
            <a:ext cx="14478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6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5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1E4336-5E70-9AD5-53AC-B92F39B41840}"/>
              </a:ext>
            </a:extLst>
          </p:cNvPr>
          <p:cNvGrpSpPr/>
          <p:nvPr/>
        </p:nvGrpSpPr>
        <p:grpSpPr>
          <a:xfrm>
            <a:off x="3300728" y="276916"/>
            <a:ext cx="2371476" cy="1914635"/>
            <a:chOff x="1788755" y="178485"/>
            <a:chExt cx="2371476" cy="1914635"/>
          </a:xfrm>
        </p:grpSpPr>
        <p:sp>
          <p:nvSpPr>
            <p:cNvPr id="4" name="Freeform 4"/>
            <p:cNvSpPr/>
            <p:nvPr/>
          </p:nvSpPr>
          <p:spPr>
            <a:xfrm rot="2633096">
              <a:off x="3079831" y="438241"/>
              <a:ext cx="1080400" cy="1654879"/>
            </a:xfrm>
            <a:custGeom>
              <a:avLst/>
              <a:gdLst/>
              <a:ahLst/>
              <a:cxnLst/>
              <a:rect l="l" t="t" r="r" b="b"/>
              <a:pathLst>
                <a:path w="1080400" h="1654879">
                  <a:moveTo>
                    <a:pt x="0" y="0"/>
                  </a:moveTo>
                  <a:lnTo>
                    <a:pt x="1080400" y="0"/>
                  </a:lnTo>
                  <a:lnTo>
                    <a:pt x="1080400" y="1654879"/>
                  </a:lnTo>
                  <a:lnTo>
                    <a:pt x="0" y="165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52319">
              <a:off x="1788755" y="178485"/>
              <a:ext cx="1736690" cy="1519826"/>
            </a:xfrm>
            <a:custGeom>
              <a:avLst/>
              <a:gdLst/>
              <a:ahLst/>
              <a:cxnLst/>
              <a:rect l="l" t="t" r="r" b="b"/>
              <a:pathLst>
                <a:path w="1736690" h="1519826">
                  <a:moveTo>
                    <a:pt x="0" y="0"/>
                  </a:moveTo>
                  <a:lnTo>
                    <a:pt x="1736690" y="0"/>
                  </a:lnTo>
                  <a:lnTo>
                    <a:pt x="1736690" y="1519826"/>
                  </a:lnTo>
                  <a:lnTo>
                    <a:pt x="0" y="1519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761734" y="5944876"/>
            <a:ext cx="1484319" cy="2886317"/>
          </a:xfrm>
          <a:custGeom>
            <a:avLst/>
            <a:gdLst/>
            <a:ahLst/>
            <a:cxnLst/>
            <a:rect l="l" t="t" r="r" b="b"/>
            <a:pathLst>
              <a:path w="1484319" h="2886317">
                <a:moveTo>
                  <a:pt x="0" y="0"/>
                </a:moveTo>
                <a:lnTo>
                  <a:pt x="1484320" y="0"/>
                </a:lnTo>
                <a:lnTo>
                  <a:pt x="1484320" y="2886317"/>
                </a:lnTo>
                <a:lnTo>
                  <a:pt x="0" y="28863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5979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1861" y="7565275"/>
            <a:ext cx="2664907" cy="2128594"/>
          </a:xfrm>
          <a:custGeom>
            <a:avLst/>
            <a:gdLst/>
            <a:ahLst/>
            <a:cxnLst/>
            <a:rect l="l" t="t" r="r" b="b"/>
            <a:pathLst>
              <a:path w="2664907" h="2128594">
                <a:moveTo>
                  <a:pt x="0" y="0"/>
                </a:moveTo>
                <a:lnTo>
                  <a:pt x="2664907" y="0"/>
                </a:lnTo>
                <a:lnTo>
                  <a:pt x="2664907" y="2128594"/>
                </a:lnTo>
                <a:lnTo>
                  <a:pt x="0" y="21285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91554" y="1270868"/>
            <a:ext cx="9979367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1"/>
              </a:lnSpc>
            </a:pPr>
            <a:r>
              <a:rPr lang="en-US" sz="7200" dirty="0">
                <a:solidFill>
                  <a:srgbClr val="42392C"/>
                </a:solidFill>
                <a:latin typeface="Londrina Solid"/>
              </a:rPr>
              <a:t>TABLE OF CONTENTS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5A01ED-0FE3-77A7-DEAC-78BE895895C1}"/>
              </a:ext>
            </a:extLst>
          </p:cNvPr>
          <p:cNvGrpSpPr/>
          <p:nvPr/>
        </p:nvGrpSpPr>
        <p:grpSpPr>
          <a:xfrm>
            <a:off x="1371600" y="2219137"/>
            <a:ext cx="10385673" cy="1290247"/>
            <a:chOff x="4424166" y="2622896"/>
            <a:chExt cx="10385673" cy="12902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7BC625-5286-FE83-782E-A553ACB83A8A}"/>
                </a:ext>
              </a:extLst>
            </p:cNvPr>
            <p:cNvGrpSpPr/>
            <p:nvPr/>
          </p:nvGrpSpPr>
          <p:grpSpPr>
            <a:xfrm>
              <a:off x="6199239" y="2952527"/>
              <a:ext cx="8610600" cy="960616"/>
              <a:chOff x="6172200" y="2811285"/>
              <a:chExt cx="8610600" cy="960616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" name="TextBox 13"/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Warm-up and review.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AF1D7D-0EE3-7CFE-2AA9-8A4E822DFE3E}"/>
                </a:ext>
              </a:extLst>
            </p:cNvPr>
            <p:cNvGrpSpPr/>
            <p:nvPr/>
          </p:nvGrpSpPr>
          <p:grpSpPr>
            <a:xfrm>
              <a:off x="4424166" y="2622896"/>
              <a:ext cx="1567520" cy="1288669"/>
              <a:chOff x="4349677" y="2680634"/>
              <a:chExt cx="1567520" cy="1288669"/>
            </a:xfrm>
          </p:grpSpPr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11B36BD8-1BBD-93A1-0990-D6967104FD8A}"/>
                  </a:ext>
                </a:extLst>
              </p:cNvPr>
              <p:cNvSpPr/>
              <p:nvPr/>
            </p:nvSpPr>
            <p:spPr>
              <a:xfrm>
                <a:off x="4349677" y="2680634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E45B9EC-DEAB-98B9-5FE9-145AD492AEB9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1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AC56B8-213A-CB0D-8EBD-BCA349A2490F}"/>
              </a:ext>
            </a:extLst>
          </p:cNvPr>
          <p:cNvGrpSpPr/>
          <p:nvPr/>
        </p:nvGrpSpPr>
        <p:grpSpPr>
          <a:xfrm>
            <a:off x="2082744" y="3658481"/>
            <a:ext cx="10446539" cy="1288669"/>
            <a:chOff x="4385423" y="4162580"/>
            <a:chExt cx="10446539" cy="128866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0938C9-336B-2CBE-212E-7587E6AAD3DC}"/>
                </a:ext>
              </a:extLst>
            </p:cNvPr>
            <p:cNvGrpSpPr/>
            <p:nvPr/>
          </p:nvGrpSpPr>
          <p:grpSpPr>
            <a:xfrm>
              <a:off x="6221362" y="4417659"/>
              <a:ext cx="8610600" cy="960616"/>
              <a:chOff x="6172200" y="2811285"/>
              <a:chExt cx="8610600" cy="960616"/>
            </a:xfrm>
          </p:grpSpPr>
          <p:grpSp>
            <p:nvGrpSpPr>
              <p:cNvPr id="18" name="Group 6">
                <a:extLst>
                  <a:ext uri="{FF2B5EF4-FFF2-40B4-BE49-F238E27FC236}">
                    <a16:creationId xmlns:a16="http://schemas.microsoft.com/office/drawing/2014/main" id="{CD3D10C7-F0D7-C466-0555-FADC0E7FA150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3AD15339-192D-0CD4-C279-8FB0AC8737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8">
                  <a:extLst>
                    <a:ext uri="{FF2B5EF4-FFF2-40B4-BE49-F238E27FC236}">
                      <a16:creationId xmlns:a16="http://schemas.microsoft.com/office/drawing/2014/main" id="{BAA37353-902E-FDBC-4F00-22758629D954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87F774CD-6BC9-D394-0E6A-B5FC73CA6070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Listen and chant.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6AAB85-AF24-2B1A-B998-0C22CD9EDA8F}"/>
                </a:ext>
              </a:extLst>
            </p:cNvPr>
            <p:cNvGrpSpPr/>
            <p:nvPr/>
          </p:nvGrpSpPr>
          <p:grpSpPr>
            <a:xfrm>
              <a:off x="4385423" y="4162580"/>
              <a:ext cx="1567520" cy="1288669"/>
              <a:chOff x="4349677" y="2719809"/>
              <a:chExt cx="1567520" cy="1288669"/>
            </a:xfrm>
          </p:grpSpPr>
          <p:sp>
            <p:nvSpPr>
              <p:cNvPr id="36" name="Freeform 30">
                <a:extLst>
                  <a:ext uri="{FF2B5EF4-FFF2-40B4-BE49-F238E27FC236}">
                    <a16:creationId xmlns:a16="http://schemas.microsoft.com/office/drawing/2014/main" id="{12C16397-986F-2751-ADA7-2F8618A39E64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5F5DE8-07FD-EB79-B6AE-FE5B927CF80B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2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C21E3F-9292-5007-697A-9C3D50079649}"/>
              </a:ext>
            </a:extLst>
          </p:cNvPr>
          <p:cNvGrpSpPr/>
          <p:nvPr/>
        </p:nvGrpSpPr>
        <p:grpSpPr>
          <a:xfrm>
            <a:off x="2864612" y="4989574"/>
            <a:ext cx="10440170" cy="1288669"/>
            <a:chOff x="4411185" y="5685973"/>
            <a:chExt cx="10440170" cy="128866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824A60-F269-4742-772D-F469618E9040}"/>
                </a:ext>
              </a:extLst>
            </p:cNvPr>
            <p:cNvGrpSpPr/>
            <p:nvPr/>
          </p:nvGrpSpPr>
          <p:grpSpPr>
            <a:xfrm>
              <a:off x="6240755" y="5965951"/>
              <a:ext cx="8610600" cy="960616"/>
              <a:chOff x="6172200" y="2811285"/>
              <a:chExt cx="8610600" cy="960616"/>
            </a:xfrm>
          </p:grpSpPr>
          <p:grpSp>
            <p:nvGrpSpPr>
              <p:cNvPr id="23" name="Group 6">
                <a:extLst>
                  <a:ext uri="{FF2B5EF4-FFF2-40B4-BE49-F238E27FC236}">
                    <a16:creationId xmlns:a16="http://schemas.microsoft.com/office/drawing/2014/main" id="{A96CC996-C826-CEAD-DA96-F1C2FA24225A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25" name="Freeform 7">
                  <a:extLst>
                    <a:ext uri="{FF2B5EF4-FFF2-40B4-BE49-F238E27FC236}">
                      <a16:creationId xmlns:a16="http://schemas.microsoft.com/office/drawing/2014/main" id="{C93819CB-2C2E-6DD5-1784-34187ACBDCF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8">
                  <a:extLst>
                    <a:ext uri="{FF2B5EF4-FFF2-40B4-BE49-F238E27FC236}">
                      <a16:creationId xmlns:a16="http://schemas.microsoft.com/office/drawing/2014/main" id="{0C0C93FF-A930-9585-CB45-C602FDA37982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" name="TextBox 13">
                <a:extLst>
                  <a:ext uri="{FF2B5EF4-FFF2-40B4-BE49-F238E27FC236}">
                    <a16:creationId xmlns:a16="http://schemas.microsoft.com/office/drawing/2014/main" id="{B0C3A528-552E-36AC-9F6C-011AD3CCB3A7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Listen and circle.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84978A3-3AE6-563B-614C-4DA508FD8AFC}"/>
                </a:ext>
              </a:extLst>
            </p:cNvPr>
            <p:cNvGrpSpPr/>
            <p:nvPr/>
          </p:nvGrpSpPr>
          <p:grpSpPr>
            <a:xfrm>
              <a:off x="4411185" y="5685973"/>
              <a:ext cx="1567520" cy="1288669"/>
              <a:chOff x="4349677" y="2719809"/>
              <a:chExt cx="1567520" cy="1288669"/>
            </a:xfrm>
          </p:grpSpPr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9AB6C0F-5390-F6D2-1A1F-5C00688CB8B1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26D425-80B7-780D-1A2D-1893BF6267CB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3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0FF50B-AA11-78D2-D085-77FB5D9F7C50}"/>
              </a:ext>
            </a:extLst>
          </p:cNvPr>
          <p:cNvGrpSpPr/>
          <p:nvPr/>
        </p:nvGrpSpPr>
        <p:grpSpPr>
          <a:xfrm>
            <a:off x="4527301" y="7744578"/>
            <a:ext cx="10407796" cy="1288669"/>
            <a:chOff x="4424166" y="7191392"/>
            <a:chExt cx="10407796" cy="128866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54BB1A-5342-8977-6817-9EEF6DE68CB9}"/>
                </a:ext>
              </a:extLst>
            </p:cNvPr>
            <p:cNvGrpSpPr/>
            <p:nvPr/>
          </p:nvGrpSpPr>
          <p:grpSpPr>
            <a:xfrm>
              <a:off x="6221362" y="7388034"/>
              <a:ext cx="8610600" cy="960616"/>
              <a:chOff x="6172200" y="2811285"/>
              <a:chExt cx="8610600" cy="960616"/>
            </a:xfrm>
          </p:grpSpPr>
          <p:grpSp>
            <p:nvGrpSpPr>
              <p:cNvPr id="28" name="Group 6">
                <a:extLst>
                  <a:ext uri="{FF2B5EF4-FFF2-40B4-BE49-F238E27FC236}">
                    <a16:creationId xmlns:a16="http://schemas.microsoft.com/office/drawing/2014/main" id="{F2999CDA-9EA7-0AFE-850E-C8E0613AEEFB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id="{6D64FF9D-23E6-C598-4DC1-F64D75C4B94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8">
                  <a:extLst>
                    <a:ext uri="{FF2B5EF4-FFF2-40B4-BE49-F238E27FC236}">
                      <a16:creationId xmlns:a16="http://schemas.microsoft.com/office/drawing/2014/main" id="{6A2C29B3-EDD5-3052-B992-F6DA0676C74E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8A83DB67-6863-B29A-1C56-E04049F2D7C7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685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Fun corner and wrap-up.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B7741DB-C08F-F872-38CF-9DBD48898CDA}"/>
                </a:ext>
              </a:extLst>
            </p:cNvPr>
            <p:cNvGrpSpPr/>
            <p:nvPr/>
          </p:nvGrpSpPr>
          <p:grpSpPr>
            <a:xfrm>
              <a:off x="4424166" y="7191392"/>
              <a:ext cx="1567520" cy="1288669"/>
              <a:chOff x="4349677" y="2719809"/>
              <a:chExt cx="1567520" cy="1288669"/>
            </a:xfrm>
          </p:grpSpPr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8564B8D3-07B3-77C2-6166-0526A7042A3D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65003C-185E-E5D9-0A19-56F90EF2F2EF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5</a:t>
                </a:r>
              </a:p>
            </p:txBody>
          </p:sp>
        </p:grpSp>
      </p:grpSp>
      <p:grpSp>
        <p:nvGrpSpPr>
          <p:cNvPr id="48" name="Group 9">
            <a:extLst>
              <a:ext uri="{FF2B5EF4-FFF2-40B4-BE49-F238E27FC236}">
                <a16:creationId xmlns:a16="http://schemas.microsoft.com/office/drawing/2014/main" id="{92968462-F344-C595-796B-D6F6FE6D1A50}"/>
              </a:ext>
            </a:extLst>
          </p:cNvPr>
          <p:cNvGrpSpPr/>
          <p:nvPr/>
        </p:nvGrpSpPr>
        <p:grpSpPr>
          <a:xfrm>
            <a:off x="16483556" y="7191392"/>
            <a:ext cx="1257300" cy="2260957"/>
            <a:chOff x="0" y="0"/>
            <a:chExt cx="1449005" cy="2236998"/>
          </a:xfrm>
        </p:grpSpPr>
        <p:grpSp>
          <p:nvGrpSpPr>
            <p:cNvPr id="49" name="Group 10">
              <a:extLst>
                <a:ext uri="{FF2B5EF4-FFF2-40B4-BE49-F238E27FC236}">
                  <a16:creationId xmlns:a16="http://schemas.microsoft.com/office/drawing/2014/main" id="{35C9B17F-8D87-DEC7-5A39-C532ED505C30}"/>
                </a:ext>
              </a:extLst>
            </p:cNvPr>
            <p:cNvGrpSpPr/>
            <p:nvPr/>
          </p:nvGrpSpPr>
          <p:grpSpPr>
            <a:xfrm>
              <a:off x="202752" y="1721717"/>
              <a:ext cx="1043501" cy="515281"/>
              <a:chOff x="0" y="0"/>
              <a:chExt cx="265214" cy="130963"/>
            </a:xfrm>
          </p:grpSpPr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0FA5B085-1076-FA79-CBEE-0CF83F9ABDB6}"/>
                  </a:ext>
                </a:extLst>
              </p:cNvPr>
              <p:cNvSpPr/>
              <p:nvPr/>
            </p:nvSpPr>
            <p:spPr>
              <a:xfrm>
                <a:off x="0" y="0"/>
                <a:ext cx="265214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265214" h="130963">
                    <a:moveTo>
                      <a:pt x="132607" y="0"/>
                    </a:moveTo>
                    <a:cubicBezTo>
                      <a:pt x="59370" y="0"/>
                      <a:pt x="0" y="29317"/>
                      <a:pt x="0" y="65481"/>
                    </a:cubicBezTo>
                    <a:cubicBezTo>
                      <a:pt x="0" y="101646"/>
                      <a:pt x="59370" y="130963"/>
                      <a:pt x="132607" y="130963"/>
                    </a:cubicBezTo>
                    <a:cubicBezTo>
                      <a:pt x="205844" y="130963"/>
                      <a:pt x="265214" y="101646"/>
                      <a:pt x="265214" y="65481"/>
                    </a:cubicBezTo>
                    <a:cubicBezTo>
                      <a:pt x="265214" y="29317"/>
                      <a:pt x="205844" y="0"/>
                      <a:pt x="13260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id="{30475E47-5225-F756-B6D2-A44BDE57B982}"/>
                  </a:ext>
                </a:extLst>
              </p:cNvPr>
              <p:cNvSpPr txBox="1"/>
              <p:nvPr/>
            </p:nvSpPr>
            <p:spPr>
              <a:xfrm>
                <a:off x="24864" y="50378"/>
                <a:ext cx="215487" cy="68307"/>
              </a:xfrm>
              <a:prstGeom prst="rect">
                <a:avLst/>
              </a:prstGeom>
            </p:spPr>
            <p:txBody>
              <a:bodyPr lIns="60621" tIns="60621" rIns="60621" bIns="60621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7C0F25D-7567-B746-47CD-5FB9467A1C42}"/>
                </a:ext>
              </a:extLst>
            </p:cNvPr>
            <p:cNvSpPr/>
            <p:nvPr/>
          </p:nvSpPr>
          <p:spPr>
            <a:xfrm>
              <a:off x="0" y="0"/>
              <a:ext cx="1449005" cy="2075398"/>
            </a:xfrm>
            <a:custGeom>
              <a:avLst/>
              <a:gdLst/>
              <a:ahLst/>
              <a:cxnLst/>
              <a:rect l="l" t="t" r="r" b="b"/>
              <a:pathLst>
                <a:path w="1449005" h="2075398">
                  <a:moveTo>
                    <a:pt x="0" y="0"/>
                  </a:moveTo>
                  <a:lnTo>
                    <a:pt x="1449005" y="0"/>
                  </a:lnTo>
                  <a:lnTo>
                    <a:pt x="1449005" y="2075398"/>
                  </a:lnTo>
                  <a:lnTo>
                    <a:pt x="0" y="207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708EA3-38C1-BAF9-CEF2-25F9998B8BD6}"/>
              </a:ext>
            </a:extLst>
          </p:cNvPr>
          <p:cNvGrpSpPr/>
          <p:nvPr/>
        </p:nvGrpSpPr>
        <p:grpSpPr>
          <a:xfrm>
            <a:off x="3621107" y="6304773"/>
            <a:ext cx="10440170" cy="1288669"/>
            <a:chOff x="4411185" y="5685973"/>
            <a:chExt cx="10440170" cy="12886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A4056A9-7E93-D46B-CDD5-CB48F8E98A5B}"/>
                </a:ext>
              </a:extLst>
            </p:cNvPr>
            <p:cNvGrpSpPr/>
            <p:nvPr/>
          </p:nvGrpSpPr>
          <p:grpSpPr>
            <a:xfrm>
              <a:off x="6240755" y="5965951"/>
              <a:ext cx="8610600" cy="960616"/>
              <a:chOff x="6172200" y="2811285"/>
              <a:chExt cx="8610600" cy="960616"/>
            </a:xfrm>
          </p:grpSpPr>
          <p:grpSp>
            <p:nvGrpSpPr>
              <p:cNvPr id="56" name="Group 6">
                <a:extLst>
                  <a:ext uri="{FF2B5EF4-FFF2-40B4-BE49-F238E27FC236}">
                    <a16:creationId xmlns:a16="http://schemas.microsoft.com/office/drawing/2014/main" id="{F6656E5E-D70D-3C55-0E02-F695C6A28336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58" name="Freeform 7">
                  <a:extLst>
                    <a:ext uri="{FF2B5EF4-FFF2-40B4-BE49-F238E27FC236}">
                      <a16:creationId xmlns:a16="http://schemas.microsoft.com/office/drawing/2014/main" id="{9AA227B4-F1E6-FAE3-8CE3-337459B6ECE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8">
                  <a:extLst>
                    <a:ext uri="{FF2B5EF4-FFF2-40B4-BE49-F238E27FC236}">
                      <a16:creationId xmlns:a16="http://schemas.microsoft.com/office/drawing/2014/main" id="{6EB58D40-B3E6-14B4-FD3F-802A5E23ED05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" name="TextBox 13">
                <a:extLst>
                  <a:ext uri="{FF2B5EF4-FFF2-40B4-BE49-F238E27FC236}">
                    <a16:creationId xmlns:a16="http://schemas.microsoft.com/office/drawing/2014/main" id="{857FC716-0CF4-CC42-F011-F20823692580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Write and say.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6AA43F3-F6A9-B6E6-0941-CA5A0F8AC5E5}"/>
                </a:ext>
              </a:extLst>
            </p:cNvPr>
            <p:cNvGrpSpPr/>
            <p:nvPr/>
          </p:nvGrpSpPr>
          <p:grpSpPr>
            <a:xfrm>
              <a:off x="4411185" y="5685973"/>
              <a:ext cx="1567520" cy="1288669"/>
              <a:chOff x="4349677" y="2719809"/>
              <a:chExt cx="1567520" cy="1288669"/>
            </a:xfrm>
          </p:grpSpPr>
          <p:sp>
            <p:nvSpPr>
              <p:cNvPr id="54" name="Freeform 30">
                <a:extLst>
                  <a:ext uri="{FF2B5EF4-FFF2-40B4-BE49-F238E27FC236}">
                    <a16:creationId xmlns:a16="http://schemas.microsoft.com/office/drawing/2014/main" id="{9B977FBB-049E-E01E-355F-6771264E8B91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F94CDD0-A606-BB08-7A97-D4FDF93F019D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39652" y="3562457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Write 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say.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4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35C9FB16-C909-3952-D54C-FA9C8071BA18}"/>
              </a:ext>
            </a:extLst>
          </p:cNvPr>
          <p:cNvGrpSpPr/>
          <p:nvPr/>
        </p:nvGrpSpPr>
        <p:grpSpPr>
          <a:xfrm rot="20665309">
            <a:off x="1728273" y="4198776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CFBB95E8-51F2-354A-0D43-9EBDD410C69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4AF0D1AA-D537-CB2E-9F01-B531A46F56D8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8D2B6147-F273-F781-EE3D-3C0184CC3367}"/>
              </a:ext>
            </a:extLst>
          </p:cNvPr>
          <p:cNvSpPr/>
          <p:nvPr/>
        </p:nvSpPr>
        <p:spPr>
          <a:xfrm rot="126754">
            <a:off x="1669438" y="329645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3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7C9E35-05A7-B0AB-6574-E86E1B9C1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Look and listen.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01BFA-E3AB-393E-1859-AD3A8D8377DE}"/>
              </a:ext>
            </a:extLst>
          </p:cNvPr>
          <p:cNvSpPr/>
          <p:nvPr/>
        </p:nvSpPr>
        <p:spPr>
          <a:xfrm>
            <a:off x="7509985" y="1053913"/>
            <a:ext cx="2315057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9600" b="0" cap="none" spc="0" dirty="0">
                <a:ln w="0"/>
                <a:solidFill>
                  <a:schemeClr val="tx1"/>
                </a:solidFill>
              </a:rPr>
              <a:t>t</a:t>
            </a:r>
          </a:p>
        </p:txBody>
      </p:sp>
      <p:pic>
        <p:nvPicPr>
          <p:cNvPr id="6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6B9456CA-4054-EBDE-B9FF-54D290398D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" end="11632.979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745200" y="3771900"/>
            <a:ext cx="1604369" cy="160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Look and write.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1F17BD-181C-9ED5-6EFC-F4C815C5F6C2}"/>
              </a:ext>
            </a:extLst>
          </p:cNvPr>
          <p:cNvSpPr/>
          <p:nvPr/>
        </p:nvSpPr>
        <p:spPr>
          <a:xfrm>
            <a:off x="7509985" y="1053913"/>
            <a:ext cx="2315057" cy="77251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9600" b="0" cap="none" spc="0" dirty="0">
                <a:ln w="0"/>
                <a:solidFill>
                  <a:schemeClr val="tx1"/>
                </a:solidFill>
              </a:rPr>
              <a:t>t</a:t>
            </a:r>
          </a:p>
        </p:txBody>
      </p:sp>
      <p:pic>
        <p:nvPicPr>
          <p:cNvPr id="36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36FC1B40-0845-02AB-7994-4D094A597D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" end="11632.979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745200" y="3771900"/>
            <a:ext cx="1604369" cy="160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Look and say.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F1F349-5769-785B-4C34-C2BF9264EB1C}"/>
              </a:ext>
            </a:extLst>
          </p:cNvPr>
          <p:cNvGrpSpPr/>
          <p:nvPr/>
        </p:nvGrpSpPr>
        <p:grpSpPr>
          <a:xfrm>
            <a:off x="1488831" y="2414559"/>
            <a:ext cx="4771275" cy="3461677"/>
            <a:chOff x="1488831" y="2414559"/>
            <a:chExt cx="4771275" cy="34616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916B9F-79DD-CE6A-A9DE-0827D0F48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88831" y="2414559"/>
              <a:ext cx="4771275" cy="3461677"/>
            </a:xfrm>
            <a:prstGeom prst="rect">
              <a:avLst/>
            </a:prstGeom>
            <a:ln w="88900" cap="sq" cmpd="thickThin">
              <a:solidFill>
                <a:srgbClr val="00B050"/>
              </a:solidFill>
              <a:prstDash val="solid"/>
              <a:miter lim="800000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316D36-EB4B-6F30-3F57-035AF139250B}"/>
                </a:ext>
              </a:extLst>
            </p:cNvPr>
            <p:cNvSpPr/>
            <p:nvPr/>
          </p:nvSpPr>
          <p:spPr>
            <a:xfrm>
              <a:off x="3962400" y="5168970"/>
              <a:ext cx="762000" cy="584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86116B-E6C3-2B26-FF50-C4881EF960A6}"/>
              </a:ext>
            </a:extLst>
          </p:cNvPr>
          <p:cNvGrpSpPr/>
          <p:nvPr/>
        </p:nvGrpSpPr>
        <p:grpSpPr>
          <a:xfrm>
            <a:off x="6762191" y="2990515"/>
            <a:ext cx="4729569" cy="3495043"/>
            <a:chOff x="6762191" y="2990515"/>
            <a:chExt cx="4729569" cy="34950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EDC19F-C79C-D912-93C7-126C79D87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62191" y="2990515"/>
              <a:ext cx="4729569" cy="3495043"/>
            </a:xfrm>
            <a:prstGeom prst="rect">
              <a:avLst/>
            </a:prstGeom>
            <a:ln w="88900" cap="sq" cmpd="thickThin">
              <a:solidFill>
                <a:srgbClr val="00B050"/>
              </a:solidFill>
              <a:prstDash val="solid"/>
              <a:miter lim="800000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E7FFC77-9C4C-0D4E-5D58-9ABD882F8241}"/>
                </a:ext>
              </a:extLst>
            </p:cNvPr>
            <p:cNvSpPr/>
            <p:nvPr/>
          </p:nvSpPr>
          <p:spPr>
            <a:xfrm>
              <a:off x="9534910" y="5738040"/>
              <a:ext cx="762000" cy="584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65128A-9EF7-69E3-D992-BD38FB9F9B8B}"/>
              </a:ext>
            </a:extLst>
          </p:cNvPr>
          <p:cNvGrpSpPr/>
          <p:nvPr/>
        </p:nvGrpSpPr>
        <p:grpSpPr>
          <a:xfrm>
            <a:off x="11950466" y="3747416"/>
            <a:ext cx="4787958" cy="3728601"/>
            <a:chOff x="11950466" y="3747416"/>
            <a:chExt cx="4787958" cy="37286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7352534-97AA-FFE3-EE2C-10BE553DC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950466" y="3747416"/>
              <a:ext cx="4787958" cy="3728601"/>
            </a:xfrm>
            <a:prstGeom prst="rect">
              <a:avLst/>
            </a:prstGeom>
            <a:ln w="88900" cap="sq" cmpd="thickThin">
              <a:solidFill>
                <a:srgbClr val="00B050"/>
              </a:solidFill>
              <a:prstDash val="solid"/>
              <a:miter lim="800000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0FC97C3-C549-52FA-05FB-768DD7AC059B}"/>
                </a:ext>
              </a:extLst>
            </p:cNvPr>
            <p:cNvSpPr/>
            <p:nvPr/>
          </p:nvSpPr>
          <p:spPr>
            <a:xfrm>
              <a:off x="14808048" y="6621385"/>
              <a:ext cx="762000" cy="584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66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7C9E35-05A7-B0AB-6574-E86E1B9C1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Let’s write.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F1F349-5769-785B-4C34-C2BF9264EB1C}"/>
              </a:ext>
            </a:extLst>
          </p:cNvPr>
          <p:cNvGrpSpPr/>
          <p:nvPr/>
        </p:nvGrpSpPr>
        <p:grpSpPr>
          <a:xfrm>
            <a:off x="1488831" y="2414559"/>
            <a:ext cx="4771275" cy="3461677"/>
            <a:chOff x="1488831" y="2414559"/>
            <a:chExt cx="4771275" cy="34616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916B9F-79DD-CE6A-A9DE-0827D0F48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88831" y="2414559"/>
              <a:ext cx="4771275" cy="3461677"/>
            </a:xfrm>
            <a:prstGeom prst="rect">
              <a:avLst/>
            </a:prstGeom>
            <a:ln w="88900" cap="sq" cmpd="thickThin">
              <a:solidFill>
                <a:srgbClr val="00B050"/>
              </a:solidFill>
              <a:prstDash val="solid"/>
              <a:miter lim="800000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316D36-EB4B-6F30-3F57-035AF139250B}"/>
                </a:ext>
              </a:extLst>
            </p:cNvPr>
            <p:cNvSpPr/>
            <p:nvPr/>
          </p:nvSpPr>
          <p:spPr>
            <a:xfrm>
              <a:off x="3962400" y="5168970"/>
              <a:ext cx="762000" cy="584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86116B-E6C3-2B26-FF50-C4881EF960A6}"/>
              </a:ext>
            </a:extLst>
          </p:cNvPr>
          <p:cNvGrpSpPr/>
          <p:nvPr/>
        </p:nvGrpSpPr>
        <p:grpSpPr>
          <a:xfrm>
            <a:off x="6762191" y="2990515"/>
            <a:ext cx="4729569" cy="3495043"/>
            <a:chOff x="6762191" y="2990515"/>
            <a:chExt cx="4729569" cy="34950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EDC19F-C79C-D912-93C7-126C79D87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62191" y="2990515"/>
              <a:ext cx="4729569" cy="3495043"/>
            </a:xfrm>
            <a:prstGeom prst="rect">
              <a:avLst/>
            </a:prstGeom>
            <a:ln w="88900" cap="sq" cmpd="thickThin">
              <a:solidFill>
                <a:srgbClr val="00B050"/>
              </a:solidFill>
              <a:prstDash val="solid"/>
              <a:miter lim="800000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E7FFC77-9C4C-0D4E-5D58-9ABD882F8241}"/>
                </a:ext>
              </a:extLst>
            </p:cNvPr>
            <p:cNvSpPr/>
            <p:nvPr/>
          </p:nvSpPr>
          <p:spPr>
            <a:xfrm>
              <a:off x="9534910" y="5738040"/>
              <a:ext cx="762000" cy="584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65128A-9EF7-69E3-D992-BD38FB9F9B8B}"/>
              </a:ext>
            </a:extLst>
          </p:cNvPr>
          <p:cNvGrpSpPr/>
          <p:nvPr/>
        </p:nvGrpSpPr>
        <p:grpSpPr>
          <a:xfrm>
            <a:off x="11950466" y="3747416"/>
            <a:ext cx="4787958" cy="3728601"/>
            <a:chOff x="11950466" y="3747416"/>
            <a:chExt cx="4787958" cy="37286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7352534-97AA-FFE3-EE2C-10BE553DC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950466" y="3747416"/>
              <a:ext cx="4787958" cy="3728601"/>
            </a:xfrm>
            <a:prstGeom prst="rect">
              <a:avLst/>
            </a:prstGeom>
            <a:ln w="88900" cap="sq" cmpd="thickThin">
              <a:solidFill>
                <a:srgbClr val="00B050"/>
              </a:solidFill>
              <a:prstDash val="solid"/>
              <a:miter lim="800000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0FC97C3-C549-52FA-05FB-768DD7AC059B}"/>
                </a:ext>
              </a:extLst>
            </p:cNvPr>
            <p:cNvSpPr/>
            <p:nvPr/>
          </p:nvSpPr>
          <p:spPr>
            <a:xfrm>
              <a:off x="14808048" y="6621385"/>
              <a:ext cx="762000" cy="584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39DA2267-24C2-FDFA-A0B5-7694FF68D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738056" y="3168772"/>
            <a:ext cx="1157288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Let’s check.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F1F349-5769-785B-4C34-C2BF9264EB1C}"/>
              </a:ext>
            </a:extLst>
          </p:cNvPr>
          <p:cNvGrpSpPr/>
          <p:nvPr/>
        </p:nvGrpSpPr>
        <p:grpSpPr>
          <a:xfrm>
            <a:off x="4660605" y="2452493"/>
            <a:ext cx="8305800" cy="6243208"/>
            <a:chOff x="1488831" y="2414559"/>
            <a:chExt cx="4771275" cy="34616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916B9F-79DD-CE6A-A9DE-0827D0F48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88831" y="2414559"/>
              <a:ext cx="4771275" cy="3461677"/>
            </a:xfrm>
            <a:prstGeom prst="rect">
              <a:avLst/>
            </a:prstGeom>
            <a:ln w="88900" cap="sq" cmpd="thickThin">
              <a:solidFill>
                <a:srgbClr val="00B050"/>
              </a:solidFill>
              <a:prstDash val="solid"/>
              <a:miter lim="800000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316D36-EB4B-6F30-3F57-035AF139250B}"/>
                </a:ext>
              </a:extLst>
            </p:cNvPr>
            <p:cNvSpPr/>
            <p:nvPr/>
          </p:nvSpPr>
          <p:spPr>
            <a:xfrm>
              <a:off x="3962400" y="5168970"/>
              <a:ext cx="762000" cy="584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CFDBEFD-2C27-E004-5A86-703B8198C995}"/>
              </a:ext>
            </a:extLst>
          </p:cNvPr>
          <p:cNvSpPr/>
          <p:nvPr/>
        </p:nvSpPr>
        <p:spPr>
          <a:xfrm>
            <a:off x="8402163" y="7205816"/>
            <a:ext cx="5757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6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AA67847-2DC8-6AD4-4254-3B051ED99F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597846" y="4582276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Let’s check.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B402E5-958B-9CDE-3BC6-FEFADE077EAA}"/>
              </a:ext>
            </a:extLst>
          </p:cNvPr>
          <p:cNvGrpSpPr/>
          <p:nvPr/>
        </p:nvGrpSpPr>
        <p:grpSpPr>
          <a:xfrm>
            <a:off x="4323961" y="2349103"/>
            <a:ext cx="8536199" cy="6567566"/>
            <a:chOff x="6762191" y="2990515"/>
            <a:chExt cx="4729569" cy="34950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D34C60-059D-FA62-E40D-AECF5DE8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62191" y="2990515"/>
              <a:ext cx="4729569" cy="3495043"/>
            </a:xfrm>
            <a:prstGeom prst="rect">
              <a:avLst/>
            </a:prstGeom>
            <a:ln w="88900" cap="sq" cmpd="thickThin">
              <a:solidFill>
                <a:srgbClr val="00B050"/>
              </a:solidFill>
              <a:prstDash val="solid"/>
              <a:miter lim="800000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60D5DC-A574-CCBC-2ACB-0171A2B29580}"/>
                </a:ext>
              </a:extLst>
            </p:cNvPr>
            <p:cNvSpPr/>
            <p:nvPr/>
          </p:nvSpPr>
          <p:spPr>
            <a:xfrm>
              <a:off x="9534910" y="5738040"/>
              <a:ext cx="762000" cy="584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CFDBEFD-2C27-E004-5A86-703B8198C995}"/>
              </a:ext>
            </a:extLst>
          </p:cNvPr>
          <p:cNvSpPr/>
          <p:nvPr/>
        </p:nvSpPr>
        <p:spPr>
          <a:xfrm>
            <a:off x="8571494" y="7266239"/>
            <a:ext cx="5757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12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2B79662E-AFB8-F322-B6C6-C311DBA48C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927191" y="4162495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Let’s check.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A40018-1BB3-0216-B53B-66D52BFF06C6}"/>
              </a:ext>
            </a:extLst>
          </p:cNvPr>
          <p:cNvGrpSpPr/>
          <p:nvPr/>
        </p:nvGrpSpPr>
        <p:grpSpPr>
          <a:xfrm>
            <a:off x="3962400" y="2309734"/>
            <a:ext cx="9360606" cy="6514870"/>
            <a:chOff x="11950466" y="3747416"/>
            <a:chExt cx="4787958" cy="37286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D06AF6-752D-3014-7DC0-687920F1F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950466" y="3747416"/>
              <a:ext cx="4787958" cy="3728601"/>
            </a:xfrm>
            <a:prstGeom prst="rect">
              <a:avLst/>
            </a:prstGeom>
            <a:ln w="88900" cap="sq" cmpd="thickThin">
              <a:solidFill>
                <a:srgbClr val="00B050"/>
              </a:solidFill>
              <a:prstDash val="solid"/>
              <a:miter lim="800000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innerShdw blurRad="76200">
                <a:srgbClr val="000000"/>
              </a:inn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BE3318-80DC-8EB0-D862-CD343DC40A0F}"/>
                </a:ext>
              </a:extLst>
            </p:cNvPr>
            <p:cNvSpPr/>
            <p:nvPr/>
          </p:nvSpPr>
          <p:spPr>
            <a:xfrm>
              <a:off x="14808048" y="6621385"/>
              <a:ext cx="762000" cy="584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CFDBEFD-2C27-E004-5A86-703B8198C995}"/>
              </a:ext>
            </a:extLst>
          </p:cNvPr>
          <p:cNvSpPr/>
          <p:nvPr/>
        </p:nvSpPr>
        <p:spPr>
          <a:xfrm>
            <a:off x="8824668" y="7060901"/>
            <a:ext cx="5757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15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65AE97AB-AE1E-28D7-0392-08ABB456B9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4" end="858.979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745295" y="4914900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3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227843" y="3649441"/>
            <a:ext cx="9725808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42392C"/>
                </a:solidFill>
                <a:latin typeface="Londrina Solid"/>
              </a:rPr>
              <a:t>Fun corner</a:t>
            </a:r>
          </a:p>
          <a:p>
            <a:pPr algn="ctr"/>
            <a:r>
              <a:rPr lang="en-US" sz="12100" dirty="0">
                <a:solidFill>
                  <a:srgbClr val="42392C"/>
                </a:solidFill>
                <a:latin typeface="Londrina Solid"/>
              </a:rPr>
              <a:t>and wrap-up.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5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99C7CB4C-8FBD-604A-A612-4D3957FB56B2}"/>
              </a:ext>
            </a:extLst>
          </p:cNvPr>
          <p:cNvGrpSpPr/>
          <p:nvPr/>
        </p:nvGrpSpPr>
        <p:grpSpPr>
          <a:xfrm rot="21005257">
            <a:off x="1626725" y="3225081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25F1F986-33B1-DF03-9E87-D2B33A2A582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58E7932A-ED77-0E2E-693B-1D77C390B54A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A83FE4A5-D394-BCEA-1CFD-AB2F21240A2C}"/>
              </a:ext>
            </a:extLst>
          </p:cNvPr>
          <p:cNvSpPr/>
          <p:nvPr/>
        </p:nvSpPr>
        <p:spPr>
          <a:xfrm rot="466702">
            <a:off x="1567890" y="2322760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655992" y="3517482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Warm-up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review.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1</a:t>
              </a:r>
            </a:p>
          </p:txBody>
        </p:sp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FD180827-2BFD-58CB-1307-CE25B43C634D}"/>
              </a:ext>
            </a:extLst>
          </p:cNvPr>
          <p:cNvGrpSpPr/>
          <p:nvPr/>
        </p:nvGrpSpPr>
        <p:grpSpPr>
          <a:xfrm rot="21179582">
            <a:off x="1643463" y="3132666"/>
            <a:ext cx="1824423" cy="694060"/>
            <a:chOff x="0" y="0"/>
            <a:chExt cx="826360" cy="314370"/>
          </a:xfrm>
        </p:grpSpPr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AC6ECE33-22B3-FC38-434F-61DC2999ED3F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4">
              <a:extLst>
                <a:ext uri="{FF2B5EF4-FFF2-40B4-BE49-F238E27FC236}">
                  <a16:creationId xmlns:a16="http://schemas.microsoft.com/office/drawing/2014/main" id="{BF6E44F1-4C43-EECE-7BD6-69DBA1676E0F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7" name="Freeform 25">
            <a:extLst>
              <a:ext uri="{FF2B5EF4-FFF2-40B4-BE49-F238E27FC236}">
                <a16:creationId xmlns:a16="http://schemas.microsoft.com/office/drawing/2014/main" id="{D046340F-71AC-C858-2435-A9DA6EC1F8E1}"/>
              </a:ext>
            </a:extLst>
          </p:cNvPr>
          <p:cNvSpPr/>
          <p:nvPr/>
        </p:nvSpPr>
        <p:spPr>
          <a:xfrm rot="641027">
            <a:off x="1584628" y="223034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371600" y="390799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BALL CIRCLE</a:t>
            </a:r>
          </a:p>
        </p:txBody>
      </p:sp>
      <p:sp>
        <p:nvSpPr>
          <p:cNvPr id="22" name="Freeform 22"/>
          <p:cNvSpPr/>
          <p:nvPr/>
        </p:nvSpPr>
        <p:spPr>
          <a:xfrm rot="-6500185">
            <a:off x="15817445" y="7702109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648731">
            <a:off x="-5596693" y="6174486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3832461" flipH="1" flipV="1">
            <a:off x="14346874" y="-2263895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 descr="A child and child playing with a ball&#10;&#10;Description automatically generated">
            <a:extLst>
              <a:ext uri="{FF2B5EF4-FFF2-40B4-BE49-F238E27FC236}">
                <a16:creationId xmlns:a16="http://schemas.microsoft.com/office/drawing/2014/main" id="{D1543964-E6A3-B2F4-92A1-DAD3728235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22" y="1409914"/>
            <a:ext cx="8486287" cy="8486287"/>
          </a:xfrm>
          <a:prstGeom prst="rect">
            <a:avLst/>
          </a:prstGeom>
        </p:spPr>
      </p:pic>
      <p:pic>
        <p:nvPicPr>
          <p:cNvPr id="32" name="Track 1">
            <a:hlinkClick r:id="" action="ppaction://media"/>
            <a:extLst>
              <a:ext uri="{FF2B5EF4-FFF2-40B4-BE49-F238E27FC236}">
                <a16:creationId xmlns:a16="http://schemas.microsoft.com/office/drawing/2014/main" id="{5D5057F7-70A6-A2A9-96ED-567969F4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80" end="25148.0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480936" y="4769938"/>
            <a:ext cx="1874837" cy="18748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/>
          <p:nvPr/>
        </p:nvSpPr>
        <p:spPr>
          <a:xfrm rot="-6500185">
            <a:off x="15817445" y="7702109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648731">
            <a:off x="-5596693" y="6174486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3832461" flipH="1" flipV="1">
            <a:off x="14346874" y="-2263895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 descr="A child and child playing with a ball&#10;&#10;Description automatically generated">
            <a:extLst>
              <a:ext uri="{FF2B5EF4-FFF2-40B4-BE49-F238E27FC236}">
                <a16:creationId xmlns:a16="http://schemas.microsoft.com/office/drawing/2014/main" id="{D1543964-E6A3-B2F4-92A1-DAD3728235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825" y="1389826"/>
            <a:ext cx="9068394" cy="9068394"/>
          </a:xfrm>
          <a:prstGeom prst="rect">
            <a:avLst/>
          </a:prstGeom>
        </p:spPr>
      </p:pic>
      <p:pic>
        <p:nvPicPr>
          <p:cNvPr id="32" name="Track 1">
            <a:hlinkClick r:id="" action="ppaction://media"/>
            <a:extLst>
              <a:ext uri="{FF2B5EF4-FFF2-40B4-BE49-F238E27FC236}">
                <a16:creationId xmlns:a16="http://schemas.microsoft.com/office/drawing/2014/main" id="{5D5057F7-70A6-A2A9-96ED-567969F4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464" end="4897.0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485418" y="4725114"/>
            <a:ext cx="1874837" cy="18748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7">
            <a:extLst>
              <a:ext uri="{FF2B5EF4-FFF2-40B4-BE49-F238E27FC236}">
                <a16:creationId xmlns:a16="http://schemas.microsoft.com/office/drawing/2014/main" id="{659C2093-3A22-2759-AF24-D816AAA8756B}"/>
              </a:ext>
            </a:extLst>
          </p:cNvPr>
          <p:cNvSpPr txBox="1"/>
          <p:nvPr/>
        </p:nvSpPr>
        <p:spPr>
          <a:xfrm>
            <a:off x="1371600" y="390799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BALL CIRCLE</a:t>
            </a:r>
          </a:p>
        </p:txBody>
      </p:sp>
    </p:spTree>
    <p:extLst>
      <p:ext uri="{BB962C8B-B14F-4D97-AF65-F5344CB8AC3E}">
        <p14:creationId xmlns:p14="http://schemas.microsoft.com/office/powerpoint/2010/main" val="17709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/>
          <p:nvPr/>
        </p:nvSpPr>
        <p:spPr>
          <a:xfrm rot="-6500185">
            <a:off x="15817445" y="7702109"/>
            <a:ext cx="2383416" cy="2468698"/>
          </a:xfrm>
          <a:custGeom>
            <a:avLst/>
            <a:gdLst/>
            <a:ahLst/>
            <a:cxnLst/>
            <a:rect l="l" t="t" r="r" b="b"/>
            <a:pathLst>
              <a:path w="2383416" h="2468698">
                <a:moveTo>
                  <a:pt x="0" y="0"/>
                </a:moveTo>
                <a:lnTo>
                  <a:pt x="2383416" y="0"/>
                </a:lnTo>
                <a:lnTo>
                  <a:pt x="2383416" y="2468698"/>
                </a:lnTo>
                <a:lnTo>
                  <a:pt x="0" y="2468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6500185">
            <a:off x="225659" y="82073"/>
            <a:ext cx="2828297" cy="2929498"/>
          </a:xfrm>
          <a:custGeom>
            <a:avLst/>
            <a:gdLst/>
            <a:ahLst/>
            <a:cxnLst/>
            <a:rect l="l" t="t" r="r" b="b"/>
            <a:pathLst>
              <a:path w="2828297" h="2929498">
                <a:moveTo>
                  <a:pt x="0" y="0"/>
                </a:moveTo>
                <a:lnTo>
                  <a:pt x="2828297" y="0"/>
                </a:lnTo>
                <a:lnTo>
                  <a:pt x="2828297" y="2929498"/>
                </a:lnTo>
                <a:lnTo>
                  <a:pt x="0" y="2929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7648731">
            <a:off x="-5596693" y="6174486"/>
            <a:ext cx="10421494" cy="8884324"/>
          </a:xfrm>
          <a:custGeom>
            <a:avLst/>
            <a:gdLst/>
            <a:ahLst/>
            <a:cxnLst/>
            <a:rect l="l" t="t" r="r" b="b"/>
            <a:pathLst>
              <a:path w="10421494" h="8884324">
                <a:moveTo>
                  <a:pt x="0" y="0"/>
                </a:moveTo>
                <a:lnTo>
                  <a:pt x="10421494" y="0"/>
                </a:lnTo>
                <a:lnTo>
                  <a:pt x="10421494" y="8884323"/>
                </a:lnTo>
                <a:lnTo>
                  <a:pt x="0" y="88843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3832461" flipH="1" flipV="1">
            <a:off x="14346874" y="-2263895"/>
            <a:ext cx="8417721" cy="7176107"/>
          </a:xfrm>
          <a:custGeom>
            <a:avLst/>
            <a:gdLst/>
            <a:ahLst/>
            <a:cxnLst/>
            <a:rect l="l" t="t" r="r" b="b"/>
            <a:pathLst>
              <a:path w="8417721" h="7176107">
                <a:moveTo>
                  <a:pt x="8417721" y="7176107"/>
                </a:moveTo>
                <a:lnTo>
                  <a:pt x="0" y="7176107"/>
                </a:lnTo>
                <a:lnTo>
                  <a:pt x="0" y="0"/>
                </a:lnTo>
                <a:lnTo>
                  <a:pt x="8417721" y="0"/>
                </a:lnTo>
                <a:lnTo>
                  <a:pt x="8417721" y="7176107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 descr="A child and child playing with a ball&#10;&#10;Description automatically generated">
            <a:extLst>
              <a:ext uri="{FF2B5EF4-FFF2-40B4-BE49-F238E27FC236}">
                <a16:creationId xmlns:a16="http://schemas.microsoft.com/office/drawing/2014/main" id="{D1543964-E6A3-B2F4-92A1-DAD3728235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34738"/>
            <a:ext cx="8668906" cy="8668906"/>
          </a:xfrm>
          <a:prstGeom prst="rect">
            <a:avLst/>
          </a:prstGeom>
        </p:spPr>
      </p:pic>
      <p:pic>
        <p:nvPicPr>
          <p:cNvPr id="32" name="Track 1">
            <a:hlinkClick r:id="" action="ppaction://media"/>
            <a:extLst>
              <a:ext uri="{FF2B5EF4-FFF2-40B4-BE49-F238E27FC236}">
                <a16:creationId xmlns:a16="http://schemas.microsoft.com/office/drawing/2014/main" id="{5D5057F7-70A6-A2A9-96ED-567969F4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02" end="29605.0625"/>
                </p14:media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944810" y="4457700"/>
            <a:ext cx="1874837" cy="18748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7">
            <a:extLst>
              <a:ext uri="{FF2B5EF4-FFF2-40B4-BE49-F238E27FC236}">
                <a16:creationId xmlns:a16="http://schemas.microsoft.com/office/drawing/2014/main" id="{B8FDFA83-85C6-1B32-B6B6-020D68D5F75E}"/>
              </a:ext>
            </a:extLst>
          </p:cNvPr>
          <p:cNvSpPr txBox="1"/>
          <p:nvPr/>
        </p:nvSpPr>
        <p:spPr>
          <a:xfrm>
            <a:off x="1371600" y="390799"/>
            <a:ext cx="15008385" cy="1227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6600" u="sng" dirty="0">
                <a:solidFill>
                  <a:srgbClr val="000000"/>
                </a:solidFill>
                <a:latin typeface="Luckiest Guy"/>
              </a:rPr>
              <a:t>Game</a:t>
            </a:r>
            <a:r>
              <a:rPr lang="en-US" sz="8700" dirty="0">
                <a:solidFill>
                  <a:srgbClr val="000000"/>
                </a:solidFill>
                <a:latin typeface="Luckiest Guy"/>
              </a:rPr>
              <a:t>: </a:t>
            </a:r>
            <a:r>
              <a:rPr lang="en-US" sz="87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BALL CIRCLE</a:t>
            </a:r>
          </a:p>
        </p:txBody>
      </p:sp>
    </p:spTree>
    <p:extLst>
      <p:ext uri="{BB962C8B-B14F-4D97-AF65-F5344CB8AC3E}">
        <p14:creationId xmlns:p14="http://schemas.microsoft.com/office/powerpoint/2010/main" val="189021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16699" y="4228179"/>
            <a:ext cx="13865645" cy="2170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smtClean="0">
                <a:solidFill>
                  <a:srgbClr val="000000"/>
                </a:solidFill>
                <a:latin typeface="Congenial Black" panose="02000503040000020004" pitchFamily="2" charset="0"/>
              </a:rPr>
              <a:t>THANK YOU</a:t>
            </a:r>
            <a:endParaRPr lang="en-US" sz="20200" u="none" dirty="0">
              <a:solidFill>
                <a:srgbClr val="0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89670" y="702515"/>
            <a:ext cx="2069169" cy="2211709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762944" y="272616"/>
            <a:ext cx="3991586" cy="1545833"/>
          </a:xfrm>
          <a:custGeom>
            <a:avLst/>
            <a:gdLst/>
            <a:ahLst/>
            <a:cxnLst/>
            <a:rect l="l" t="t" r="r" b="b"/>
            <a:pathLst>
              <a:path w="3991586" h="1545833">
                <a:moveTo>
                  <a:pt x="3991587" y="0"/>
                </a:moveTo>
                <a:lnTo>
                  <a:pt x="0" y="0"/>
                </a:lnTo>
                <a:lnTo>
                  <a:pt x="0" y="1545832"/>
                </a:lnTo>
                <a:lnTo>
                  <a:pt x="3991587" y="1545832"/>
                </a:lnTo>
                <a:lnTo>
                  <a:pt x="39915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91115" y="8508993"/>
            <a:ext cx="4596885" cy="1780248"/>
          </a:xfrm>
          <a:custGeom>
            <a:avLst/>
            <a:gdLst/>
            <a:ahLst/>
            <a:cxnLst/>
            <a:rect l="l" t="t" r="r" b="b"/>
            <a:pathLst>
              <a:path w="4596885" h="1780248">
                <a:moveTo>
                  <a:pt x="0" y="0"/>
                </a:moveTo>
                <a:lnTo>
                  <a:pt x="4596885" y="0"/>
                </a:lnTo>
                <a:lnTo>
                  <a:pt x="4596885" y="1780248"/>
                </a:lnTo>
                <a:lnTo>
                  <a:pt x="0" y="17802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289310" y="3958549"/>
            <a:ext cx="12195464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47"/>
              </a:lnSpc>
            </a:pPr>
            <a:r>
              <a:rPr lang="en-US" sz="17600" spc="-719" dirty="0">
                <a:solidFill>
                  <a:srgbClr val="FF0066"/>
                </a:solidFill>
                <a:latin typeface="Berlin Sans FB Demi" panose="020E0802020502020306" pitchFamily="34" charset="0"/>
              </a:rPr>
              <a:t>The Memory Game!</a:t>
            </a:r>
          </a:p>
        </p:txBody>
      </p:sp>
      <p:sp>
        <p:nvSpPr>
          <p:cNvPr id="7" name="Freeform 7"/>
          <p:cNvSpPr/>
          <p:nvPr/>
        </p:nvSpPr>
        <p:spPr>
          <a:xfrm>
            <a:off x="12752462" y="7787403"/>
            <a:ext cx="1640393" cy="1517011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89131" y="7005803"/>
            <a:ext cx="1526282" cy="1398526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6882422"/>
            <a:ext cx="1391959" cy="2193631"/>
          </a:xfrm>
          <a:custGeom>
            <a:avLst/>
            <a:gdLst/>
            <a:ahLst/>
            <a:cxnLst/>
            <a:rect l="l" t="t" r="r" b="b"/>
            <a:pathLst>
              <a:path w="1391959" h="2193631">
                <a:moveTo>
                  <a:pt x="0" y="0"/>
                </a:moveTo>
                <a:lnTo>
                  <a:pt x="1391959" y="0"/>
                </a:lnTo>
                <a:lnTo>
                  <a:pt x="1391959" y="2193631"/>
                </a:lnTo>
                <a:lnTo>
                  <a:pt x="0" y="2193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20659" y="7611272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1" y="0"/>
                </a:lnTo>
                <a:lnTo>
                  <a:pt x="1006461" y="1586115"/>
                </a:lnTo>
                <a:lnTo>
                  <a:pt x="0" y="15861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23075">
            <a:off x="-4495677" y="7735861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3" y="0"/>
                </a:lnTo>
                <a:lnTo>
                  <a:pt x="10266693" y="3490675"/>
                </a:lnTo>
                <a:lnTo>
                  <a:pt x="0" y="3490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585068">
            <a:off x="12516640" y="-949505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5"/>
                </a:lnTo>
                <a:lnTo>
                  <a:pt x="0" y="3490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922050" y="2139209"/>
            <a:ext cx="4647539" cy="102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6"/>
              </a:lnSpc>
            </a:pPr>
            <a:r>
              <a:rPr lang="en-US" sz="8800" spc="-35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Let's play!</a:t>
            </a:r>
          </a:p>
        </p:txBody>
      </p:sp>
    </p:spTree>
    <p:extLst>
      <p:ext uri="{BB962C8B-B14F-4D97-AF65-F5344CB8AC3E}">
        <p14:creationId xmlns:p14="http://schemas.microsoft.com/office/powerpoint/2010/main" val="106915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94557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294557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648511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5648511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8353818" y="1680781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8353818" y="5112613"/>
            <a:ext cx="3533382" cy="33786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6" name="Freeform 36"/>
          <p:cNvSpPr/>
          <p:nvPr/>
        </p:nvSpPr>
        <p:spPr>
          <a:xfrm>
            <a:off x="17038967" y="6415408"/>
            <a:ext cx="1260457" cy="2356410"/>
          </a:xfrm>
          <a:custGeom>
            <a:avLst/>
            <a:gdLst/>
            <a:ahLst/>
            <a:cxnLst/>
            <a:rect l="l" t="t" r="r" b="b"/>
            <a:pathLst>
              <a:path w="952055" h="1500374">
                <a:moveTo>
                  <a:pt x="0" y="0"/>
                </a:moveTo>
                <a:lnTo>
                  <a:pt x="952055" y="0"/>
                </a:lnTo>
                <a:lnTo>
                  <a:pt x="952055" y="1500373"/>
                </a:lnTo>
                <a:lnTo>
                  <a:pt x="0" y="1500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568958">
            <a:off x="7194719" y="9033494"/>
            <a:ext cx="11289298" cy="3838361"/>
          </a:xfrm>
          <a:custGeom>
            <a:avLst/>
            <a:gdLst/>
            <a:ahLst/>
            <a:cxnLst/>
            <a:rect l="l" t="t" r="r" b="b"/>
            <a:pathLst>
              <a:path w="11289298" h="3838361">
                <a:moveTo>
                  <a:pt x="0" y="0"/>
                </a:moveTo>
                <a:lnTo>
                  <a:pt x="11289297" y="0"/>
                </a:lnTo>
                <a:lnTo>
                  <a:pt x="11289297" y="3838361"/>
                </a:lnTo>
                <a:lnTo>
                  <a:pt x="0" y="38383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15552234" y="-671046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flipH="1">
            <a:off x="-119911" y="8885969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3862224" y="0"/>
                </a:moveTo>
                <a:lnTo>
                  <a:pt x="0" y="0"/>
                </a:lnTo>
                <a:lnTo>
                  <a:pt x="0" y="1495734"/>
                </a:lnTo>
                <a:lnTo>
                  <a:pt x="3862224" y="1495734"/>
                </a:lnTo>
                <a:lnTo>
                  <a:pt x="38622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flipH="1">
            <a:off x="390459" y="118333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820061" y="0"/>
                </a:moveTo>
                <a:lnTo>
                  <a:pt x="0" y="0"/>
                </a:lnTo>
                <a:lnTo>
                  <a:pt x="0" y="796204"/>
                </a:lnTo>
                <a:lnTo>
                  <a:pt x="820061" y="796204"/>
                </a:lnTo>
                <a:lnTo>
                  <a:pt x="8200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6750156" y="4261218"/>
            <a:ext cx="1019038" cy="989394"/>
          </a:xfrm>
          <a:custGeom>
            <a:avLst/>
            <a:gdLst/>
            <a:ahLst/>
            <a:cxnLst/>
            <a:rect l="l" t="t" r="r" b="b"/>
            <a:pathLst>
              <a:path w="1019038" h="989394">
                <a:moveTo>
                  <a:pt x="0" y="0"/>
                </a:moveTo>
                <a:lnTo>
                  <a:pt x="1019038" y="0"/>
                </a:lnTo>
                <a:lnTo>
                  <a:pt x="1019038" y="989393"/>
                </a:lnTo>
                <a:lnTo>
                  <a:pt x="0" y="9893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6669261" y="1113863"/>
            <a:ext cx="820061" cy="796206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09" y="0"/>
                </a:lnTo>
                <a:lnTo>
                  <a:pt x="517209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364020" y="7754241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465787" h="464093">
                <a:moveTo>
                  <a:pt x="0" y="0"/>
                </a:moveTo>
                <a:lnTo>
                  <a:pt x="465787" y="0"/>
                </a:lnTo>
                <a:lnTo>
                  <a:pt x="465787" y="464093"/>
                </a:lnTo>
                <a:lnTo>
                  <a:pt x="0" y="4640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3770894" y="8212558"/>
            <a:ext cx="4517106" cy="2106378"/>
          </a:xfrm>
          <a:custGeom>
            <a:avLst/>
            <a:gdLst/>
            <a:ahLst/>
            <a:cxnLst/>
            <a:rect l="l" t="t" r="r" b="b"/>
            <a:pathLst>
              <a:path w="6079414" h="3559220">
                <a:moveTo>
                  <a:pt x="0" y="0"/>
                </a:moveTo>
                <a:lnTo>
                  <a:pt x="6079414" y="0"/>
                </a:lnTo>
                <a:lnTo>
                  <a:pt x="6079414" y="3559220"/>
                </a:lnTo>
                <a:lnTo>
                  <a:pt x="0" y="35592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80A1E44-9053-45F4-C6CD-6DF3511CE8AC}"/>
              </a:ext>
            </a:extLst>
          </p:cNvPr>
          <p:cNvGrpSpPr/>
          <p:nvPr/>
        </p:nvGrpSpPr>
        <p:grpSpPr>
          <a:xfrm>
            <a:off x="1645192" y="1186134"/>
            <a:ext cx="2922491" cy="2411455"/>
            <a:chOff x="1645192" y="1186134"/>
            <a:chExt cx="2922491" cy="241145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10FC03BC-A10F-1872-8203-33F3793C965D}"/>
                </a:ext>
              </a:extLst>
            </p:cNvPr>
            <p:cNvSpPr/>
            <p:nvPr/>
          </p:nvSpPr>
          <p:spPr>
            <a:xfrm>
              <a:off x="1881545" y="1467007"/>
              <a:ext cx="2449783" cy="1872576"/>
            </a:xfrm>
            <a:custGeom>
              <a:avLst/>
              <a:gdLst/>
              <a:ahLst/>
              <a:cxnLst/>
              <a:rect l="l" t="t" r="r" b="b"/>
              <a:pathLst>
                <a:path w="4669726" h="2690930">
                  <a:moveTo>
                    <a:pt x="0" y="0"/>
                  </a:moveTo>
                  <a:lnTo>
                    <a:pt x="4669726" y="0"/>
                  </a:lnTo>
                  <a:lnTo>
                    <a:pt x="4669726" y="2690930"/>
                  </a:lnTo>
                  <a:lnTo>
                    <a:pt x="0" y="2690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21C4F01-82F6-EA7B-96F4-A429E71FFA0C}"/>
                </a:ext>
              </a:extLst>
            </p:cNvPr>
            <p:cNvSpPr/>
            <p:nvPr/>
          </p:nvSpPr>
          <p:spPr>
            <a:xfrm>
              <a:off x="1645192" y="1186134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367BB6-0ACF-89A4-A099-370E541B4EEB}"/>
              </a:ext>
            </a:extLst>
          </p:cNvPr>
          <p:cNvGrpSpPr/>
          <p:nvPr/>
        </p:nvGrpSpPr>
        <p:grpSpPr>
          <a:xfrm>
            <a:off x="5579728" y="1182623"/>
            <a:ext cx="2922491" cy="2411455"/>
            <a:chOff x="5579728" y="1182623"/>
            <a:chExt cx="2922491" cy="24114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6634A37-8336-5663-2BA8-EC5591F16ED6}"/>
                </a:ext>
              </a:extLst>
            </p:cNvPr>
            <p:cNvSpPr/>
            <p:nvPr/>
          </p:nvSpPr>
          <p:spPr>
            <a:xfrm>
              <a:off x="5909070" y="1481930"/>
              <a:ext cx="2452945" cy="1714337"/>
            </a:xfrm>
            <a:custGeom>
              <a:avLst/>
              <a:gdLst/>
              <a:ahLst/>
              <a:cxnLst/>
              <a:rect l="l" t="t" r="r" b="b"/>
              <a:pathLst>
                <a:path w="3331836" h="2503042">
                  <a:moveTo>
                    <a:pt x="0" y="0"/>
                  </a:moveTo>
                  <a:lnTo>
                    <a:pt x="3331836" y="0"/>
                  </a:lnTo>
                  <a:lnTo>
                    <a:pt x="3331836" y="2503041"/>
                  </a:lnTo>
                  <a:lnTo>
                    <a:pt x="0" y="2503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F24AAD5-2C0F-3DDE-C632-E2E45BA70894}"/>
                </a:ext>
              </a:extLst>
            </p:cNvPr>
            <p:cNvSpPr/>
            <p:nvPr/>
          </p:nvSpPr>
          <p:spPr>
            <a:xfrm>
              <a:off x="5579728" y="1182623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9996AD9-B9F6-ED8F-ED70-EE16EC64EABF}"/>
              </a:ext>
            </a:extLst>
          </p:cNvPr>
          <p:cNvGrpSpPr/>
          <p:nvPr/>
        </p:nvGrpSpPr>
        <p:grpSpPr>
          <a:xfrm>
            <a:off x="9485566" y="1192579"/>
            <a:ext cx="2922491" cy="2411455"/>
            <a:chOff x="9485566" y="1192579"/>
            <a:chExt cx="2922491" cy="2411455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69D56F1D-3C60-CE92-7AB8-6DCAC21F0643}"/>
                </a:ext>
              </a:extLst>
            </p:cNvPr>
            <p:cNvSpPr/>
            <p:nvPr/>
          </p:nvSpPr>
          <p:spPr>
            <a:xfrm>
              <a:off x="9758864" y="1467007"/>
              <a:ext cx="2491057" cy="1940370"/>
            </a:xfrm>
            <a:custGeom>
              <a:avLst/>
              <a:gdLst/>
              <a:ahLst/>
              <a:cxnLst/>
              <a:rect l="l" t="t" r="r" b="b"/>
              <a:pathLst>
                <a:path w="3740651" h="3001348">
                  <a:moveTo>
                    <a:pt x="0" y="0"/>
                  </a:moveTo>
                  <a:lnTo>
                    <a:pt x="3740651" y="0"/>
                  </a:lnTo>
                  <a:lnTo>
                    <a:pt x="3740651" y="3001348"/>
                  </a:lnTo>
                  <a:lnTo>
                    <a:pt x="0" y="3001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DCBA950-0CDB-8192-9F46-BA8141465BE2}"/>
                </a:ext>
              </a:extLst>
            </p:cNvPr>
            <p:cNvSpPr/>
            <p:nvPr/>
          </p:nvSpPr>
          <p:spPr>
            <a:xfrm>
              <a:off x="9485566" y="1192579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26F5BB2-D835-8ACC-CB30-3712F966FFD0}"/>
              </a:ext>
            </a:extLst>
          </p:cNvPr>
          <p:cNvGrpSpPr/>
          <p:nvPr/>
        </p:nvGrpSpPr>
        <p:grpSpPr>
          <a:xfrm>
            <a:off x="13324966" y="1208592"/>
            <a:ext cx="2922491" cy="2411455"/>
            <a:chOff x="13324966" y="1208592"/>
            <a:chExt cx="2922491" cy="2411455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C4C5493-8F85-A977-4571-9170D0960E6B}"/>
                </a:ext>
              </a:extLst>
            </p:cNvPr>
            <p:cNvSpPr/>
            <p:nvPr/>
          </p:nvSpPr>
          <p:spPr>
            <a:xfrm>
              <a:off x="13861532" y="1767582"/>
              <a:ext cx="1856843" cy="1428685"/>
            </a:xfrm>
            <a:custGeom>
              <a:avLst/>
              <a:gdLst/>
              <a:ahLst/>
              <a:cxnLst/>
              <a:rect l="l" t="t" r="r" b="b"/>
              <a:pathLst>
                <a:path w="5214608" h="4114800">
                  <a:moveTo>
                    <a:pt x="0" y="0"/>
                  </a:moveTo>
                  <a:lnTo>
                    <a:pt x="5214608" y="0"/>
                  </a:lnTo>
                  <a:lnTo>
                    <a:pt x="52146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1474FBE-E2B2-54A0-6A14-7174913EB900}"/>
                </a:ext>
              </a:extLst>
            </p:cNvPr>
            <p:cNvSpPr/>
            <p:nvPr/>
          </p:nvSpPr>
          <p:spPr>
            <a:xfrm>
              <a:off x="13324966" y="1208592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2" name="b"/>
          <p:cNvPicPr>
            <a:picLocks/>
          </p:cNvPicPr>
          <p:nvPr/>
        </p:nvPicPr>
        <p:blipFill rotWithShape="1">
          <a:blip r:embed="rId26"/>
          <a:srcRect t="5649" b="14652"/>
          <a:stretch/>
        </p:blipFill>
        <p:spPr>
          <a:xfrm>
            <a:off x="5166966" y="803434"/>
            <a:ext cx="3535986" cy="320040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a"/>
          <p:cNvPicPr>
            <a:picLocks/>
          </p:cNvPicPr>
          <p:nvPr/>
        </p:nvPicPr>
        <p:blipFill rotWithShape="1">
          <a:blip r:embed="rId27"/>
          <a:srcRect t="6623" b="14652"/>
          <a:stretch/>
        </p:blipFill>
        <p:spPr>
          <a:xfrm>
            <a:off x="1208877" y="828483"/>
            <a:ext cx="3535986" cy="320040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c"/>
          <p:cNvPicPr>
            <a:picLocks/>
          </p:cNvPicPr>
          <p:nvPr/>
        </p:nvPicPr>
        <p:blipFill rotWithShape="1">
          <a:blip r:embed="rId28"/>
          <a:srcRect t="5649" b="14652"/>
          <a:stretch/>
        </p:blipFill>
        <p:spPr>
          <a:xfrm>
            <a:off x="9097256" y="843324"/>
            <a:ext cx="3535986" cy="320040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4D1E0B0-0D0B-BFFD-FEFF-86F2DE1369C9}"/>
              </a:ext>
            </a:extLst>
          </p:cNvPr>
          <p:cNvGrpSpPr/>
          <p:nvPr/>
        </p:nvGrpSpPr>
        <p:grpSpPr>
          <a:xfrm>
            <a:off x="12956904" y="847261"/>
            <a:ext cx="3511670" cy="3200401"/>
            <a:chOff x="13027778" y="3843163"/>
            <a:chExt cx="3511670" cy="32004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B4B793-2B57-51E1-597A-EA2FFFCD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3027778" y="3843163"/>
              <a:ext cx="3511670" cy="32004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4" name="TextBox 34"/>
            <p:cNvSpPr txBox="1"/>
            <p:nvPr/>
          </p:nvSpPr>
          <p:spPr>
            <a:xfrm>
              <a:off x="13600503" y="4588211"/>
              <a:ext cx="2217801" cy="1663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870"/>
                </a:lnSpc>
              </a:pPr>
              <a:r>
                <a:rPr lang="en-US" sz="11700" spc="-573" dirty="0">
                  <a:solidFill>
                    <a:srgbClr val="FDFCF7"/>
                  </a:solidFill>
                  <a:latin typeface="Berlin Sans FB Demi" panose="020E0802020502020306" pitchFamily="34" charset="0"/>
                </a:rPr>
                <a:t>d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102697-7FB2-98F0-F3C4-D8841BF402E4}"/>
              </a:ext>
            </a:extLst>
          </p:cNvPr>
          <p:cNvGrpSpPr/>
          <p:nvPr/>
        </p:nvGrpSpPr>
        <p:grpSpPr>
          <a:xfrm>
            <a:off x="1639708" y="5151988"/>
            <a:ext cx="2922491" cy="2411455"/>
            <a:chOff x="1639708" y="5151988"/>
            <a:chExt cx="2922491" cy="241145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077BD02-49CE-CB1D-A35A-32D6CF82B834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71BB22A-7D38-1D8E-4A38-ADC6D8E223FC}"/>
                </a:ext>
              </a:extLst>
            </p:cNvPr>
            <p:cNvSpPr/>
            <p:nvPr/>
          </p:nvSpPr>
          <p:spPr>
            <a:xfrm>
              <a:off x="2116912" y="5730473"/>
              <a:ext cx="200567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Berlin Sans FB" panose="020E0602020502020306" pitchFamily="34" charset="0"/>
                </a:rPr>
                <a:t>table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75996E4-B89E-1CFA-29EC-5C8DB8A3BAD6}"/>
              </a:ext>
            </a:extLst>
          </p:cNvPr>
          <p:cNvGrpSpPr/>
          <p:nvPr/>
        </p:nvGrpSpPr>
        <p:grpSpPr>
          <a:xfrm>
            <a:off x="5452587" y="5143923"/>
            <a:ext cx="2922491" cy="2411455"/>
            <a:chOff x="1639708" y="5151988"/>
            <a:chExt cx="2922491" cy="241145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9C3BB0A-FC79-C56D-7F6B-14906B66B832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105C99D-A150-101E-B6DB-2D9130DFA3A6}"/>
                </a:ext>
              </a:extLst>
            </p:cNvPr>
            <p:cNvSpPr/>
            <p:nvPr/>
          </p:nvSpPr>
          <p:spPr>
            <a:xfrm>
              <a:off x="1774062" y="5693315"/>
              <a:ext cx="254909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Berlin Sans FB" panose="020E0602020502020306" pitchFamily="34" charset="0"/>
                </a:rPr>
                <a:t>teapot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877E1D-564D-2768-B205-3A522A583423}"/>
              </a:ext>
            </a:extLst>
          </p:cNvPr>
          <p:cNvGrpSpPr/>
          <p:nvPr/>
        </p:nvGrpSpPr>
        <p:grpSpPr>
          <a:xfrm>
            <a:off x="9377817" y="5143923"/>
            <a:ext cx="2922491" cy="2411455"/>
            <a:chOff x="1639708" y="5151988"/>
            <a:chExt cx="2922491" cy="241145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8A375AD-6094-3E88-1715-61CC44A83BD1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F11FC89-DF58-6CB4-0CD3-677C767B664E}"/>
                </a:ext>
              </a:extLst>
            </p:cNvPr>
            <p:cNvSpPr/>
            <p:nvPr/>
          </p:nvSpPr>
          <p:spPr>
            <a:xfrm>
              <a:off x="2309386" y="5693315"/>
              <a:ext cx="161133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Berlin Sans FB" panose="020E0602020502020306" pitchFamily="34" charset="0"/>
                </a:rPr>
                <a:t>tent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A21793E-16DA-DBB5-8596-4824BB6B9845}"/>
              </a:ext>
            </a:extLst>
          </p:cNvPr>
          <p:cNvGrpSpPr/>
          <p:nvPr/>
        </p:nvGrpSpPr>
        <p:grpSpPr>
          <a:xfrm>
            <a:off x="13177283" y="5162390"/>
            <a:ext cx="2922491" cy="2411455"/>
            <a:chOff x="1639708" y="5151988"/>
            <a:chExt cx="2922491" cy="241145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56B8781-EFF4-D4B3-2692-924A3D63736F}"/>
                </a:ext>
              </a:extLst>
            </p:cNvPr>
            <p:cNvSpPr/>
            <p:nvPr/>
          </p:nvSpPr>
          <p:spPr>
            <a:xfrm>
              <a:off x="1639708" y="5151988"/>
              <a:ext cx="2922491" cy="2411455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C463262-8694-86A7-8FB1-A23A11E491C0}"/>
                </a:ext>
              </a:extLst>
            </p:cNvPr>
            <p:cNvSpPr/>
            <p:nvPr/>
          </p:nvSpPr>
          <p:spPr>
            <a:xfrm>
              <a:off x="1827361" y="5789207"/>
              <a:ext cx="266451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Berlin Sans FB" panose="020E0602020502020306" pitchFamily="34" charset="0"/>
                </a:rPr>
                <a:t>blanket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938FE5-C1A5-8889-B619-1DEAC2AB69F1}"/>
              </a:ext>
            </a:extLst>
          </p:cNvPr>
          <p:cNvGrpSpPr/>
          <p:nvPr/>
        </p:nvGrpSpPr>
        <p:grpSpPr>
          <a:xfrm>
            <a:off x="1262969" y="4867972"/>
            <a:ext cx="3533382" cy="3243436"/>
            <a:chOff x="1295404" y="4601431"/>
            <a:chExt cx="3533382" cy="324343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A6ED56-13C8-29D5-5CBA-1CD14B063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295404" y="4601431"/>
              <a:ext cx="3533382" cy="32434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1" name="TextBox 34">
              <a:extLst>
                <a:ext uri="{FF2B5EF4-FFF2-40B4-BE49-F238E27FC236}">
                  <a16:creationId xmlns:a16="http://schemas.microsoft.com/office/drawing/2014/main" id="{13F67F7E-CF51-7597-9383-07E38B557880}"/>
                </a:ext>
              </a:extLst>
            </p:cNvPr>
            <p:cNvSpPr txBox="1"/>
            <p:nvPr/>
          </p:nvSpPr>
          <p:spPr>
            <a:xfrm>
              <a:off x="1811200" y="5367403"/>
              <a:ext cx="2217801" cy="1663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870"/>
                </a:lnSpc>
              </a:pPr>
              <a:r>
                <a:rPr lang="en-US" sz="11700" spc="-573" dirty="0">
                  <a:solidFill>
                    <a:srgbClr val="FDFCF7"/>
                  </a:solidFill>
                  <a:latin typeface="Berlin Sans FB Demi" panose="020E0802020502020306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0208EE-6BC5-0DA1-50F2-B5D9DCF78C8A}"/>
              </a:ext>
            </a:extLst>
          </p:cNvPr>
          <p:cNvGrpSpPr/>
          <p:nvPr/>
        </p:nvGrpSpPr>
        <p:grpSpPr>
          <a:xfrm>
            <a:off x="5194053" y="4818230"/>
            <a:ext cx="3533382" cy="3243436"/>
            <a:chOff x="1295404" y="4601431"/>
            <a:chExt cx="3533382" cy="324343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A8439A-4E26-4126-08C6-598B1CD2F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295404" y="4601431"/>
              <a:ext cx="3533382" cy="32434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7" name="TextBox 34">
              <a:extLst>
                <a:ext uri="{FF2B5EF4-FFF2-40B4-BE49-F238E27FC236}">
                  <a16:creationId xmlns:a16="http://schemas.microsoft.com/office/drawing/2014/main" id="{0AE79A8B-E476-6C6D-EA5B-9E85F235A916}"/>
                </a:ext>
              </a:extLst>
            </p:cNvPr>
            <p:cNvSpPr txBox="1"/>
            <p:nvPr/>
          </p:nvSpPr>
          <p:spPr>
            <a:xfrm>
              <a:off x="1811200" y="5367403"/>
              <a:ext cx="2217801" cy="1663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870"/>
                </a:lnSpc>
              </a:pPr>
              <a:r>
                <a:rPr lang="en-US" sz="11700" spc="-573" dirty="0">
                  <a:solidFill>
                    <a:srgbClr val="FDFCF7"/>
                  </a:solidFill>
                  <a:latin typeface="Berlin Sans FB Demi" panose="020E0802020502020306" pitchFamily="34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07B0A9-C012-76D8-69CE-6A6935A042CF}"/>
              </a:ext>
            </a:extLst>
          </p:cNvPr>
          <p:cNvGrpSpPr/>
          <p:nvPr/>
        </p:nvGrpSpPr>
        <p:grpSpPr>
          <a:xfrm>
            <a:off x="9125137" y="4827428"/>
            <a:ext cx="3533382" cy="3243436"/>
            <a:chOff x="1295404" y="4601431"/>
            <a:chExt cx="3533382" cy="324343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F5DD4C1-9246-7649-A535-28E26DDFF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295404" y="4601431"/>
              <a:ext cx="3533382" cy="32434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A63B8BB7-4051-62CF-3A68-88214F17BED6}"/>
                </a:ext>
              </a:extLst>
            </p:cNvPr>
            <p:cNvSpPr txBox="1"/>
            <p:nvPr/>
          </p:nvSpPr>
          <p:spPr>
            <a:xfrm>
              <a:off x="1811200" y="5367403"/>
              <a:ext cx="2217801" cy="1663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870"/>
                </a:lnSpc>
              </a:pPr>
              <a:r>
                <a:rPr lang="en-US" sz="11700" spc="-573" dirty="0">
                  <a:solidFill>
                    <a:srgbClr val="FDFCF7"/>
                  </a:solidFill>
                  <a:latin typeface="Berlin Sans FB Demi" panose="020E0802020502020306" pitchFamily="34" charset="0"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6C63E9-7F49-E7F7-355F-40C5CA674539}"/>
              </a:ext>
            </a:extLst>
          </p:cNvPr>
          <p:cNvGrpSpPr/>
          <p:nvPr/>
        </p:nvGrpSpPr>
        <p:grpSpPr>
          <a:xfrm>
            <a:off x="12973023" y="4844940"/>
            <a:ext cx="3533382" cy="3243436"/>
            <a:chOff x="1295404" y="4601431"/>
            <a:chExt cx="3533382" cy="324343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A95C2E4-D34A-882C-285B-0B6EFED0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295404" y="4601431"/>
              <a:ext cx="3533382" cy="32434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F9541909-163F-0E5B-27E8-5DE949E60CB5}"/>
                </a:ext>
              </a:extLst>
            </p:cNvPr>
            <p:cNvSpPr txBox="1"/>
            <p:nvPr/>
          </p:nvSpPr>
          <p:spPr>
            <a:xfrm>
              <a:off x="1811200" y="5367403"/>
              <a:ext cx="2217801" cy="1663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870"/>
                </a:lnSpc>
              </a:pPr>
              <a:r>
                <a:rPr lang="en-US" sz="11700" spc="-573" dirty="0">
                  <a:solidFill>
                    <a:srgbClr val="FDFCF7"/>
                  </a:solidFill>
                  <a:latin typeface="Berlin Sans FB Demi" panose="020E0802020502020306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726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546077" y="4408548"/>
            <a:ext cx="11195846" cy="225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679" spc="-719" dirty="0">
                <a:solidFill>
                  <a:srgbClr val="FF0066"/>
                </a:solidFill>
                <a:latin typeface="Berlin Sans FB Demi" panose="020E0802020502020306" pitchFamily="34" charset="0"/>
              </a:rPr>
              <a:t>For Playing!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73742" y="2588645"/>
            <a:ext cx="714051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spc="-351" dirty="0">
                <a:solidFill>
                  <a:srgbClr val="FF0066"/>
                </a:solidFill>
                <a:latin typeface="Berlin Sans FB Demi" panose="020E0802020502020306" pitchFamily="34" charset="0"/>
              </a:rPr>
              <a:t>Thank You</a:t>
            </a:r>
          </a:p>
        </p:txBody>
      </p:sp>
      <p:sp>
        <p:nvSpPr>
          <p:cNvPr id="4" name="Freeform 4"/>
          <p:cNvSpPr/>
          <p:nvPr/>
        </p:nvSpPr>
        <p:spPr>
          <a:xfrm>
            <a:off x="12922832" y="6879276"/>
            <a:ext cx="4596885" cy="1780248"/>
          </a:xfrm>
          <a:custGeom>
            <a:avLst/>
            <a:gdLst/>
            <a:ahLst/>
            <a:cxnLst/>
            <a:rect l="l" t="t" r="r" b="b"/>
            <a:pathLst>
              <a:path w="4596885" h="1780248">
                <a:moveTo>
                  <a:pt x="0" y="0"/>
                </a:moveTo>
                <a:lnTo>
                  <a:pt x="4596885" y="0"/>
                </a:lnTo>
                <a:lnTo>
                  <a:pt x="4596885" y="1780248"/>
                </a:lnTo>
                <a:lnTo>
                  <a:pt x="0" y="1780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53290" y="6161870"/>
            <a:ext cx="819752" cy="816771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50846" y="7816525"/>
            <a:ext cx="1746727" cy="1740374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97200" y="855136"/>
            <a:ext cx="1433932" cy="1428719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5"/>
                </a:lnTo>
                <a:lnTo>
                  <a:pt x="0" y="5763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32464" y="3615064"/>
            <a:ext cx="817391" cy="814419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636406" y="8026336"/>
            <a:ext cx="1119352" cy="1764022"/>
          </a:xfrm>
          <a:custGeom>
            <a:avLst/>
            <a:gdLst/>
            <a:ahLst/>
            <a:cxnLst/>
            <a:rect l="l" t="t" r="r" b="b"/>
            <a:pathLst>
              <a:path w="1119352" h="1764022">
                <a:moveTo>
                  <a:pt x="0" y="0"/>
                </a:moveTo>
                <a:lnTo>
                  <a:pt x="1119352" y="0"/>
                </a:lnTo>
                <a:lnTo>
                  <a:pt x="1119352" y="1764022"/>
                </a:lnTo>
                <a:lnTo>
                  <a:pt x="0" y="17640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917851" y="8611787"/>
            <a:ext cx="747857" cy="1178571"/>
          </a:xfrm>
          <a:custGeom>
            <a:avLst/>
            <a:gdLst/>
            <a:ahLst/>
            <a:cxnLst/>
            <a:rect l="l" t="t" r="r" b="b"/>
            <a:pathLst>
              <a:path w="747857" h="1178571">
                <a:moveTo>
                  <a:pt x="0" y="0"/>
                </a:moveTo>
                <a:lnTo>
                  <a:pt x="747857" y="0"/>
                </a:lnTo>
                <a:lnTo>
                  <a:pt x="747857" y="1178571"/>
                </a:lnTo>
                <a:lnTo>
                  <a:pt x="0" y="11785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8689" y="8189769"/>
            <a:ext cx="747857" cy="1178571"/>
          </a:xfrm>
          <a:custGeom>
            <a:avLst/>
            <a:gdLst/>
            <a:ahLst/>
            <a:cxnLst/>
            <a:rect l="l" t="t" r="r" b="b"/>
            <a:pathLst>
              <a:path w="747857" h="1178571">
                <a:moveTo>
                  <a:pt x="0" y="0"/>
                </a:moveTo>
                <a:lnTo>
                  <a:pt x="747857" y="0"/>
                </a:lnTo>
                <a:lnTo>
                  <a:pt x="747857" y="1178571"/>
                </a:lnTo>
                <a:lnTo>
                  <a:pt x="0" y="11785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08471" y="6363947"/>
            <a:ext cx="3148572" cy="3848255"/>
          </a:xfrm>
          <a:custGeom>
            <a:avLst/>
            <a:gdLst/>
            <a:ahLst/>
            <a:cxnLst/>
            <a:rect l="l" t="t" r="r" b="b"/>
            <a:pathLst>
              <a:path w="3148572" h="3848255">
                <a:moveTo>
                  <a:pt x="0" y="0"/>
                </a:moveTo>
                <a:lnTo>
                  <a:pt x="3148572" y="0"/>
                </a:lnTo>
                <a:lnTo>
                  <a:pt x="3148572" y="3848255"/>
                </a:lnTo>
                <a:lnTo>
                  <a:pt x="0" y="38482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19663" flipH="1">
            <a:off x="10469610" y="8654320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10971188" y="0"/>
                </a:moveTo>
                <a:lnTo>
                  <a:pt x="0" y="0"/>
                </a:lnTo>
                <a:lnTo>
                  <a:pt x="0" y="3730204"/>
                </a:lnTo>
                <a:lnTo>
                  <a:pt x="10971188" y="3730204"/>
                </a:lnTo>
                <a:lnTo>
                  <a:pt x="1097118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48110" flipH="1">
            <a:off x="-2822533" y="9021360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10971187" y="0"/>
                </a:moveTo>
                <a:lnTo>
                  <a:pt x="0" y="0"/>
                </a:lnTo>
                <a:lnTo>
                  <a:pt x="0" y="3730204"/>
                </a:lnTo>
                <a:lnTo>
                  <a:pt x="10971187" y="3730204"/>
                </a:lnTo>
                <a:lnTo>
                  <a:pt x="1097118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611862" y="3292826"/>
            <a:ext cx="751304" cy="729448"/>
          </a:xfrm>
          <a:custGeom>
            <a:avLst/>
            <a:gdLst/>
            <a:ahLst/>
            <a:cxnLst/>
            <a:rect l="l" t="t" r="r" b="b"/>
            <a:pathLst>
              <a:path w="751304" h="729448">
                <a:moveTo>
                  <a:pt x="0" y="0"/>
                </a:moveTo>
                <a:lnTo>
                  <a:pt x="751304" y="0"/>
                </a:lnTo>
                <a:lnTo>
                  <a:pt x="751304" y="729448"/>
                </a:lnTo>
                <a:lnTo>
                  <a:pt x="0" y="7294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46546" y="1165237"/>
            <a:ext cx="3991586" cy="1545833"/>
          </a:xfrm>
          <a:custGeom>
            <a:avLst/>
            <a:gdLst/>
            <a:ahLst/>
            <a:cxnLst/>
            <a:rect l="l" t="t" r="r" b="b"/>
            <a:pathLst>
              <a:path w="3991586" h="1545833">
                <a:moveTo>
                  <a:pt x="3991586" y="0"/>
                </a:moveTo>
                <a:lnTo>
                  <a:pt x="0" y="0"/>
                </a:lnTo>
                <a:lnTo>
                  <a:pt x="0" y="1545833"/>
                </a:lnTo>
                <a:lnTo>
                  <a:pt x="3991586" y="1545833"/>
                </a:lnTo>
                <a:lnTo>
                  <a:pt x="399158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366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39652" y="3562457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Listen 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chant.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2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7FA28258-468C-B2FF-5E6E-9BD06F979AC7}"/>
              </a:ext>
            </a:extLst>
          </p:cNvPr>
          <p:cNvGrpSpPr/>
          <p:nvPr/>
        </p:nvGrpSpPr>
        <p:grpSpPr>
          <a:xfrm rot="21020377">
            <a:off x="1603168" y="3390149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44DC44D-B138-29DF-4559-86F1B7D75C2F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7CB84DD6-31DF-7F9B-D138-99C1F5F06E74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A5838253-D816-30A8-5B46-4492A3A73762}"/>
              </a:ext>
            </a:extLst>
          </p:cNvPr>
          <p:cNvSpPr/>
          <p:nvPr/>
        </p:nvSpPr>
        <p:spPr>
          <a:xfrm rot="481822">
            <a:off x="1544333" y="2487828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8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662203" y="-131347"/>
            <a:ext cx="1435699" cy="2205905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C3665-3940-1A5C-E3D9-C8B02B6C8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1427515"/>
            <a:ext cx="14309730" cy="751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252467" y="8177495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756464" y="308175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6377324" y="449891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Look and answer.</a:t>
            </a: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067173">
            <a:off x="386290" y="258019"/>
            <a:ext cx="2161120" cy="1901958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6">
            <a:extLst>
              <a:ext uri="{FF2B5EF4-FFF2-40B4-BE49-F238E27FC236}">
                <a16:creationId xmlns:a16="http://schemas.microsoft.com/office/drawing/2014/main" id="{A250D732-0141-E90E-8F7F-050F10B46E0C}"/>
              </a:ext>
            </a:extLst>
          </p:cNvPr>
          <p:cNvSpPr/>
          <p:nvPr/>
        </p:nvSpPr>
        <p:spPr>
          <a:xfrm>
            <a:off x="16098094" y="6796903"/>
            <a:ext cx="2133316" cy="3516699"/>
          </a:xfrm>
          <a:custGeom>
            <a:avLst/>
            <a:gdLst/>
            <a:ahLst/>
            <a:cxnLst/>
            <a:rect l="l" t="t" r="r" b="b"/>
            <a:pathLst>
              <a:path w="952055" h="1500374">
                <a:moveTo>
                  <a:pt x="0" y="0"/>
                </a:moveTo>
                <a:lnTo>
                  <a:pt x="952055" y="0"/>
                </a:lnTo>
                <a:lnTo>
                  <a:pt x="952055" y="1500373"/>
                </a:lnTo>
                <a:lnTo>
                  <a:pt x="0" y="1500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5F2FC49-D532-D160-979F-F9C9ABF5B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85800" y="1017234"/>
            <a:ext cx="17068800" cy="9708982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770116" y="384501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902310" y="50899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Watch a video.</a:t>
            </a:r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5CB17D85-1A56-8B2F-776F-CD1C552AE140}"/>
              </a:ext>
            </a:extLst>
          </p:cNvPr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037B016F-EB21-A072-7C51-65A5C814475D}"/>
              </a:ext>
            </a:extLst>
          </p:cNvPr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1FEA9066-D12A-7737-6210-37B309F71CA9}"/>
              </a:ext>
            </a:extLst>
          </p:cNvPr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0">
            <a:extLst>
              <a:ext uri="{FF2B5EF4-FFF2-40B4-BE49-F238E27FC236}">
                <a16:creationId xmlns:a16="http://schemas.microsoft.com/office/drawing/2014/main" id="{1ABFBFB3-6D2F-8DDB-7DA5-657117059863}"/>
              </a:ext>
            </a:extLst>
          </p:cNvPr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4669D1FD-4E57-4BE6-0B79-67AEC4422110}"/>
              </a:ext>
            </a:extLst>
          </p:cNvPr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28">
            <a:extLst>
              <a:ext uri="{FF2B5EF4-FFF2-40B4-BE49-F238E27FC236}">
                <a16:creationId xmlns:a16="http://schemas.microsoft.com/office/drawing/2014/main" id="{86603E15-AEA7-4077-F1CF-47A830AD147B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9">
            <a:extLst>
              <a:ext uri="{FF2B5EF4-FFF2-40B4-BE49-F238E27FC236}">
                <a16:creationId xmlns:a16="http://schemas.microsoft.com/office/drawing/2014/main" id="{4D96A70A-7F49-D94D-6B3D-A3E11492AE7B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9492AA58-9AEB-B01B-3F84-681BAD72A88C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7C301DC1-F3FA-6CA8-7B19-46C8A5855F09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6A729565-75B2-0C3A-E8BF-BE8B9CBDA161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id="{A190DB57-2C20-2C99-F72D-DBC5A4C45B26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1">
            <a:extLst>
              <a:ext uri="{FF2B5EF4-FFF2-40B4-BE49-F238E27FC236}">
                <a16:creationId xmlns:a16="http://schemas.microsoft.com/office/drawing/2014/main" id="{350761BD-C9C3-CD49-1F55-60294DC482CF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6" name="VIDEO HOẠT HÌNH LỚP 2 - Unit 16 - At the campsite - Chant">
            <a:hlinkClick r:id="" action="ppaction://media"/>
            <a:extLst>
              <a:ext uri="{FF2B5EF4-FFF2-40B4-BE49-F238E27FC236}">
                <a16:creationId xmlns:a16="http://schemas.microsoft.com/office/drawing/2014/main" id="{3B75BB49-14F2-DCB5-77CB-527DC0424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22529" y="2082658"/>
            <a:ext cx="12242941" cy="6886654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18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617</Words>
  <Application>Microsoft Office PowerPoint</Application>
  <PresentationFormat>Custom</PresentationFormat>
  <Paragraphs>152</Paragraphs>
  <Slides>34</Slides>
  <Notes>18</Notes>
  <HiddenSlides>0</HiddenSlides>
  <MMClips>29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Berlin Sans FB</vt:lpstr>
      <vt:lpstr>Londrina Solid</vt:lpstr>
      <vt:lpstr>Luckiest Guy</vt:lpstr>
      <vt:lpstr>Comic Sans MS</vt:lpstr>
      <vt:lpstr>Berlin Sans FB Demi</vt:lpstr>
      <vt:lpstr>Aptos</vt:lpstr>
      <vt:lpstr>Times New Roman</vt:lpstr>
      <vt:lpstr>Kollektif</vt:lpstr>
      <vt:lpstr>Calibri</vt:lpstr>
      <vt:lpstr>Gill Sans Nova Cond Ultra Bold</vt:lpstr>
      <vt:lpstr>.VnVogue</vt:lpstr>
      <vt:lpstr>Kollektif Bold</vt:lpstr>
      <vt:lpstr>Arial</vt:lpstr>
      <vt:lpstr>Congenial Black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14</cp:revision>
  <dcterms:created xsi:type="dcterms:W3CDTF">2006-08-16T00:00:00Z</dcterms:created>
  <dcterms:modified xsi:type="dcterms:W3CDTF">2025-04-08T11:37:28Z</dcterms:modified>
  <dc:identifier>DAGGAZkXvQw</dc:identifier>
</cp:coreProperties>
</file>