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549" r:id="rId2"/>
    <p:sldId id="256" r:id="rId3"/>
    <p:sldId id="257" r:id="rId4"/>
    <p:sldId id="403" r:id="rId5"/>
    <p:sldId id="478" r:id="rId6"/>
    <p:sldId id="481" r:id="rId7"/>
    <p:sldId id="536" r:id="rId8"/>
    <p:sldId id="537" r:id="rId9"/>
    <p:sldId id="538" r:id="rId10"/>
    <p:sldId id="490" r:id="rId11"/>
    <p:sldId id="404" r:id="rId12"/>
    <p:sldId id="258" r:id="rId13"/>
    <p:sldId id="508" r:id="rId14"/>
    <p:sldId id="539" r:id="rId15"/>
    <p:sldId id="531" r:id="rId16"/>
    <p:sldId id="405" r:id="rId17"/>
    <p:sldId id="511" r:id="rId18"/>
    <p:sldId id="520" r:id="rId19"/>
    <p:sldId id="540" r:id="rId20"/>
    <p:sldId id="544" r:id="rId21"/>
    <p:sldId id="393" r:id="rId22"/>
    <p:sldId id="532" r:id="rId23"/>
    <p:sldId id="519" r:id="rId24"/>
    <p:sldId id="526" r:id="rId25"/>
    <p:sldId id="545" r:id="rId26"/>
    <p:sldId id="547" r:id="rId27"/>
    <p:sldId id="548" r:id="rId28"/>
    <p:sldId id="523" r:id="rId29"/>
    <p:sldId id="522" r:id="rId30"/>
    <p:sldId id="533" r:id="rId31"/>
    <p:sldId id="406" r:id="rId32"/>
    <p:sldId id="259" r:id="rId33"/>
    <p:sldId id="379" r:id="rId34"/>
    <p:sldId id="380" r:id="rId35"/>
    <p:sldId id="534" r:id="rId36"/>
    <p:sldId id="550" r:id="rId37"/>
  </p:sldIdLst>
  <p:sldSz cx="18288000" cy="10287000"/>
  <p:notesSz cx="6858000" cy="9144000"/>
  <p:embeddedFontLst>
    <p:embeddedFont>
      <p:font typeface="Kollektif" panose="020B0604020202020204" charset="0"/>
      <p:regular r:id="rId39"/>
    </p:embeddedFont>
    <p:embeddedFont>
      <p:font typeface="Kollektif Bold" panose="020B0604020202020204" charset="0"/>
      <p:regular r:id="rId40"/>
    </p:embeddedFont>
    <p:embeddedFont>
      <p:font typeface="Londrina Solid" panose="020B0604020202020204" charset="0"/>
      <p:regular r:id="rId41"/>
    </p:embeddedFont>
    <p:embeddedFont>
      <p:font typeface="Berlin Sans FB" panose="020E0602020502020306" pitchFamily="34" charset="0"/>
      <p:regular r:id="rId42"/>
      <p:bold r:id="rId43"/>
    </p:embeddedFont>
    <p:embeddedFont>
      <p:font typeface="Luckiest Guy" panose="020B0604020202020204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Berlin Sans FB Demi" panose="020E0802020502020306" pitchFamily="3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Gill Sans Nova Cond Ultra Bold" panose="020B0604020202020204" charset="0"/>
      <p:bold r:id="rId54"/>
    </p:embeddedFont>
    <p:embeddedFont>
      <p:font typeface=".VnVogue" panose="020B7200000000000000" pitchFamily="34" charset="0"/>
      <p:regular r:id="rId55"/>
    </p:embeddedFont>
    <p:embeddedFont>
      <p:font typeface="Fredoka One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94182" autoAdjust="0"/>
  </p:normalViewPr>
  <p:slideViewPr>
    <p:cSldViewPr>
      <p:cViewPr varScale="1">
        <p:scale>
          <a:sx n="46" d="100"/>
          <a:sy n="46" d="100"/>
        </p:scale>
        <p:origin x="6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DE6B0-C387-4D44-8125-761E368A6DF7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81D6E-1E2B-44CA-9DD5-DE8AC34F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48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8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61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8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4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0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45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9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1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6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2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4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1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2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4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each speech bubble to hear the recording.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92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8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svg"/><Relationship Id="rId3" Type="http://schemas.openxmlformats.org/officeDocument/2006/relationships/image" Target="../media/image17.jpeg"/><Relationship Id="rId7" Type="http://schemas.openxmlformats.org/officeDocument/2006/relationships/image" Target="../media/image66.svg"/><Relationship Id="rId12" Type="http://schemas.openxmlformats.org/officeDocument/2006/relationships/image" Target="../media/image36.png"/><Relationship Id="rId17" Type="http://schemas.openxmlformats.org/officeDocument/2006/relationships/image" Target="../media/image72.svg"/><Relationship Id="rId2" Type="http://schemas.openxmlformats.org/officeDocument/2006/relationships/audio" Target="../media/audio4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8.svg"/><Relationship Id="rId5" Type="http://schemas.openxmlformats.org/officeDocument/2006/relationships/image" Target="../media/image65.svg"/><Relationship Id="rId15" Type="http://schemas.openxmlformats.org/officeDocument/2006/relationships/image" Target="../media/image71.sv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67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svg"/><Relationship Id="rId3" Type="http://schemas.openxmlformats.org/officeDocument/2006/relationships/image" Target="../media/image37.png"/><Relationship Id="rId7" Type="http://schemas.openxmlformats.org/officeDocument/2006/relationships/image" Target="../media/image14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77.svg"/><Relationship Id="rId5" Type="http://schemas.openxmlformats.org/officeDocument/2006/relationships/image" Target="../media/image39.png"/><Relationship Id="rId15" Type="http://schemas.openxmlformats.org/officeDocument/2006/relationships/image" Target="../media/image42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9.sv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4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44.png"/><Relationship Id="rId17" Type="http://schemas.openxmlformats.org/officeDocument/2006/relationships/image" Target="../media/image39.png"/><Relationship Id="rId2" Type="http://schemas.microsoft.com/office/2007/relationships/media" Target="../media/media5.mp3"/><Relationship Id="rId16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82.svg"/><Relationship Id="rId5" Type="http://schemas.openxmlformats.org/officeDocument/2006/relationships/image" Target="../media/image41.png"/><Relationship Id="rId15" Type="http://schemas.openxmlformats.org/officeDocument/2006/relationships/image" Target="../media/image86.sv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0.sv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4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8.png"/><Relationship Id="rId7" Type="http://schemas.openxmlformats.org/officeDocument/2006/relationships/image" Target="../media/image77.svg"/><Relationship Id="rId12" Type="http://schemas.openxmlformats.org/officeDocument/2006/relationships/image" Target="../media/image44.png"/><Relationship Id="rId17" Type="http://schemas.openxmlformats.org/officeDocument/2006/relationships/image" Target="../media/image39.png"/><Relationship Id="rId2" Type="http://schemas.microsoft.com/office/2007/relationships/media" Target="../media/media5.mp3"/><Relationship Id="rId16" Type="http://schemas.openxmlformats.org/officeDocument/2006/relationships/image" Target="../media/image46.pn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82.svg"/><Relationship Id="rId5" Type="http://schemas.openxmlformats.org/officeDocument/2006/relationships/image" Target="../media/image41.png"/><Relationship Id="rId15" Type="http://schemas.openxmlformats.org/officeDocument/2006/relationships/image" Target="../media/image86.sv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0.svg"/><Relationship Id="rId14" Type="http://schemas.openxmlformats.org/officeDocument/2006/relationships/image" Target="../media/image45.png"/><Relationship Id="rId22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0.svg"/><Relationship Id="rId3" Type="http://schemas.openxmlformats.org/officeDocument/2006/relationships/image" Target="../media/image49.png"/><Relationship Id="rId7" Type="http://schemas.openxmlformats.org/officeDocument/2006/relationships/image" Target="../media/image94.sv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6.sv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3" Type="http://schemas.openxmlformats.org/officeDocument/2006/relationships/audio" Target="../media/audio3.wav"/><Relationship Id="rId21" Type="http://schemas.microsoft.com/office/2007/relationships/hdphoto" Target="../media/hdphoto6.wdp"/><Relationship Id="rId7" Type="http://schemas.openxmlformats.org/officeDocument/2006/relationships/image" Target="../media/image104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08.svg"/><Relationship Id="rId5" Type="http://schemas.openxmlformats.org/officeDocument/2006/relationships/image" Target="../media/image41.png"/><Relationship Id="rId15" Type="http://schemas.openxmlformats.org/officeDocument/2006/relationships/image" Target="../media/image16.svg"/><Relationship Id="rId10" Type="http://schemas.openxmlformats.org/officeDocument/2006/relationships/image" Target="../media/image58.png"/><Relationship Id="rId19" Type="http://schemas.openxmlformats.org/officeDocument/2006/relationships/image" Target="../media/image110.svg"/><Relationship Id="rId4" Type="http://schemas.openxmlformats.org/officeDocument/2006/relationships/audio" Target="../media/audio6.wav"/><Relationship Id="rId9" Type="http://schemas.openxmlformats.org/officeDocument/2006/relationships/image" Target="../media/image106.sv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13" Type="http://schemas.openxmlformats.org/officeDocument/2006/relationships/image" Target="../media/image7.png"/><Relationship Id="rId18" Type="http://schemas.openxmlformats.org/officeDocument/2006/relationships/image" Target="../media/image11.svg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1.png"/><Relationship Id="rId7" Type="http://schemas.openxmlformats.org/officeDocument/2006/relationships/image" Target="../media/image56.png"/><Relationship Id="rId12" Type="http://schemas.openxmlformats.org/officeDocument/2006/relationships/image" Target="../media/image108.svg"/><Relationship Id="rId17" Type="http://schemas.openxmlformats.org/officeDocument/2006/relationships/image" Target="../media/image5.png"/><Relationship Id="rId25" Type="http://schemas.microsoft.com/office/2007/relationships/hdphoto" Target="../media/hdphoto5.wdp"/><Relationship Id="rId2" Type="http://schemas.microsoft.com/office/2007/relationships/media" Target="../media/media5.mp3"/><Relationship Id="rId16" Type="http://schemas.openxmlformats.org/officeDocument/2006/relationships/image" Target="../media/image16.svg"/><Relationship Id="rId20" Type="http://schemas.openxmlformats.org/officeDocument/2006/relationships/image" Target="../media/image110.sv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58.png"/><Relationship Id="rId24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8.png"/><Relationship Id="rId23" Type="http://schemas.microsoft.com/office/2007/relationships/hdphoto" Target="../media/hdphoto6.wdp"/><Relationship Id="rId10" Type="http://schemas.openxmlformats.org/officeDocument/2006/relationships/image" Target="../media/image106.sv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7.png"/><Relationship Id="rId14" Type="http://schemas.openxmlformats.org/officeDocument/2006/relationships/image" Target="../media/image14.svg"/><Relationship Id="rId2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8.png"/><Relationship Id="rId18" Type="http://schemas.openxmlformats.org/officeDocument/2006/relationships/image" Target="../media/image110.sv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14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7.png"/><Relationship Id="rId5" Type="http://schemas.openxmlformats.org/officeDocument/2006/relationships/image" Target="../media/image56.png"/><Relationship Id="rId15" Type="http://schemas.openxmlformats.org/officeDocument/2006/relationships/image" Target="../media/image5.png"/><Relationship Id="rId10" Type="http://schemas.openxmlformats.org/officeDocument/2006/relationships/image" Target="../media/image108.svg"/><Relationship Id="rId19" Type="http://schemas.openxmlformats.org/officeDocument/2006/relationships/image" Target="../media/image62.png"/><Relationship Id="rId4" Type="http://schemas.openxmlformats.org/officeDocument/2006/relationships/image" Target="../media/image37.png"/><Relationship Id="rId9" Type="http://schemas.openxmlformats.org/officeDocument/2006/relationships/image" Target="../media/image58.png"/><Relationship Id="rId1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8.png"/><Relationship Id="rId18" Type="http://schemas.openxmlformats.org/officeDocument/2006/relationships/image" Target="../media/image110.sv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14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7.png"/><Relationship Id="rId5" Type="http://schemas.openxmlformats.org/officeDocument/2006/relationships/image" Target="../media/image56.png"/><Relationship Id="rId15" Type="http://schemas.openxmlformats.org/officeDocument/2006/relationships/image" Target="../media/image5.png"/><Relationship Id="rId10" Type="http://schemas.openxmlformats.org/officeDocument/2006/relationships/image" Target="../media/image108.svg"/><Relationship Id="rId19" Type="http://schemas.openxmlformats.org/officeDocument/2006/relationships/image" Target="../media/image63.png"/><Relationship Id="rId4" Type="http://schemas.openxmlformats.org/officeDocument/2006/relationships/image" Target="../media/image37.png"/><Relationship Id="rId9" Type="http://schemas.openxmlformats.org/officeDocument/2006/relationships/image" Target="../media/image58.png"/><Relationship Id="rId1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svg"/><Relationship Id="rId12" Type="http://schemas.openxmlformats.org/officeDocument/2006/relationships/image" Target="../media/image45.png"/><Relationship Id="rId2" Type="http://schemas.openxmlformats.org/officeDocument/2006/relationships/audio" Target="../media/media6.MP3"/><Relationship Id="rId16" Type="http://schemas.openxmlformats.org/officeDocument/2006/relationships/image" Target="../media/image66.png"/><Relationship Id="rId1" Type="http://schemas.microsoft.com/office/2007/relationships/media" Target="../media/media6.MP3"/><Relationship Id="rId6" Type="http://schemas.openxmlformats.org/officeDocument/2006/relationships/image" Target="../media/image42.png"/><Relationship Id="rId11" Type="http://schemas.openxmlformats.org/officeDocument/2006/relationships/image" Target="../media/image84.svg"/><Relationship Id="rId5" Type="http://schemas.openxmlformats.org/officeDocument/2006/relationships/image" Target="../media/image64.png"/><Relationship Id="rId1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2.sv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0.svg"/><Relationship Id="rId3" Type="http://schemas.openxmlformats.org/officeDocument/2006/relationships/image" Target="../media/image49.png"/><Relationship Id="rId7" Type="http://schemas.openxmlformats.org/officeDocument/2006/relationships/image" Target="../media/image94.sv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6.sv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svg"/><Relationship Id="rId11" Type="http://schemas.openxmlformats.org/officeDocument/2006/relationships/image" Target="../media/image7.png"/><Relationship Id="rId5" Type="http://schemas.openxmlformats.org/officeDocument/2006/relationships/image" Target="../media/image58.png"/><Relationship Id="rId10" Type="http://schemas.openxmlformats.org/officeDocument/2006/relationships/image" Target="../media/image110.svg"/><Relationship Id="rId4" Type="http://schemas.openxmlformats.org/officeDocument/2006/relationships/image" Target="../media/image67.png"/><Relationship Id="rId9" Type="http://schemas.openxmlformats.org/officeDocument/2006/relationships/image" Target="../media/image59.png"/><Relationship Id="rId1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44.png"/><Relationship Id="rId2" Type="http://schemas.openxmlformats.org/officeDocument/2006/relationships/video" Target="../media/media7.mp4"/><Relationship Id="rId16" Type="http://schemas.openxmlformats.org/officeDocument/2006/relationships/image" Target="../media/image68.png"/><Relationship Id="rId1" Type="http://schemas.microsoft.com/office/2007/relationships/media" Target="../media/media7.mp4"/><Relationship Id="rId6" Type="http://schemas.openxmlformats.org/officeDocument/2006/relationships/image" Target="../media/image40.png"/><Relationship Id="rId11" Type="http://schemas.openxmlformats.org/officeDocument/2006/relationships/image" Target="../media/image82.svg"/><Relationship Id="rId5" Type="http://schemas.openxmlformats.org/officeDocument/2006/relationships/image" Target="../media/image41.png"/><Relationship Id="rId15" Type="http://schemas.openxmlformats.org/officeDocument/2006/relationships/image" Target="../media/image86.sv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0.sv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9.png"/><Relationship Id="rId18" Type="http://schemas.openxmlformats.org/officeDocument/2006/relationships/image" Target="../media/image16.svg"/><Relationship Id="rId3" Type="http://schemas.microsoft.com/office/2007/relationships/media" Target="../media/media9.mp3"/><Relationship Id="rId21" Type="http://schemas.openxmlformats.org/officeDocument/2006/relationships/image" Target="../media/image70.png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microsoft.com/office/2007/relationships/media" Target="../media/media8.mp3"/><Relationship Id="rId16" Type="http://schemas.openxmlformats.org/officeDocument/2006/relationships/image" Target="../media/image14.svg"/><Relationship Id="rId20" Type="http://schemas.openxmlformats.org/officeDocument/2006/relationships/image" Target="../media/image6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23" Type="http://schemas.openxmlformats.org/officeDocument/2006/relationships/image" Target="../media/image72.png"/><Relationship Id="rId10" Type="http://schemas.openxmlformats.org/officeDocument/2006/relationships/image" Target="../media/image108.svg"/><Relationship Id="rId19" Type="http://schemas.openxmlformats.org/officeDocument/2006/relationships/image" Target="../media/image6.png"/><Relationship Id="rId4" Type="http://schemas.openxmlformats.org/officeDocument/2006/relationships/audio" Target="../media/media9.mp3"/><Relationship Id="rId9" Type="http://schemas.openxmlformats.org/officeDocument/2006/relationships/image" Target="../media/image58.png"/><Relationship Id="rId14" Type="http://schemas.openxmlformats.org/officeDocument/2006/relationships/image" Target="../media/image110.svg"/><Relationship Id="rId22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59.png"/><Relationship Id="rId18" Type="http://schemas.openxmlformats.org/officeDocument/2006/relationships/image" Target="../media/image16.svg"/><Relationship Id="rId3" Type="http://schemas.microsoft.com/office/2007/relationships/media" Target="../media/media9.mp3"/><Relationship Id="rId21" Type="http://schemas.openxmlformats.org/officeDocument/2006/relationships/image" Target="../media/image70.png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microsoft.com/office/2007/relationships/media" Target="../media/media8.mp3"/><Relationship Id="rId16" Type="http://schemas.openxmlformats.org/officeDocument/2006/relationships/image" Target="../media/image14.svg"/><Relationship Id="rId20" Type="http://schemas.openxmlformats.org/officeDocument/2006/relationships/image" Target="../media/image6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23" Type="http://schemas.openxmlformats.org/officeDocument/2006/relationships/image" Target="../media/image72.png"/><Relationship Id="rId10" Type="http://schemas.openxmlformats.org/officeDocument/2006/relationships/image" Target="../media/image108.svg"/><Relationship Id="rId19" Type="http://schemas.openxmlformats.org/officeDocument/2006/relationships/image" Target="../media/image6.png"/><Relationship Id="rId4" Type="http://schemas.openxmlformats.org/officeDocument/2006/relationships/audio" Target="../media/media9.mp3"/><Relationship Id="rId9" Type="http://schemas.openxmlformats.org/officeDocument/2006/relationships/image" Target="../media/image58.png"/><Relationship Id="rId14" Type="http://schemas.openxmlformats.org/officeDocument/2006/relationships/image" Target="../media/image110.svg"/><Relationship Id="rId2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image" Target="../media/image14.sv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svg"/><Relationship Id="rId5" Type="http://schemas.openxmlformats.org/officeDocument/2006/relationships/image" Target="../media/image77.sv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4.png"/><Relationship Id="rId2" Type="http://schemas.openxmlformats.org/officeDocument/2006/relationships/audio" Target="../media/media9.mp3"/><Relationship Id="rId16" Type="http://schemas.openxmlformats.org/officeDocument/2006/relationships/image" Target="../media/image6.png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11" Type="http://schemas.openxmlformats.org/officeDocument/2006/relationships/image" Target="../media/image16.svg"/><Relationship Id="rId5" Type="http://schemas.openxmlformats.org/officeDocument/2006/relationships/image" Target="../media/image41.png"/><Relationship Id="rId1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4.sv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14.svg"/><Relationship Id="rId9" Type="http://schemas.openxmlformats.org/officeDocument/2006/relationships/image" Target="../media/image5.png"/><Relationship Id="rId1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0.svg"/><Relationship Id="rId3" Type="http://schemas.openxmlformats.org/officeDocument/2006/relationships/image" Target="../media/image49.png"/><Relationship Id="rId7" Type="http://schemas.openxmlformats.org/officeDocument/2006/relationships/image" Target="../media/image94.sv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6.svg"/><Relationship Id="rId1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133.sv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27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131.svg"/><Relationship Id="rId4" Type="http://schemas.openxmlformats.org/officeDocument/2006/relationships/audio" Target="../media/audio3.wav"/><Relationship Id="rId9" Type="http://schemas.openxmlformats.org/officeDocument/2006/relationships/image" Target="../media/image77.png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133.sv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27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131.svg"/><Relationship Id="rId4" Type="http://schemas.openxmlformats.org/officeDocument/2006/relationships/audio" Target="../media/audio3.wav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7.svg"/><Relationship Id="rId12" Type="http://schemas.openxmlformats.org/officeDocument/2006/relationships/image" Target="../media/image78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131.svg"/><Relationship Id="rId5" Type="http://schemas.openxmlformats.org/officeDocument/2006/relationships/audio" Target="../media/audio3.wav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29.svg"/><Relationship Id="rId1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0.svg"/><Relationship Id="rId3" Type="http://schemas.openxmlformats.org/officeDocument/2006/relationships/image" Target="../media/image49.png"/><Relationship Id="rId7" Type="http://schemas.openxmlformats.org/officeDocument/2006/relationships/image" Target="../media/image94.sv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6.svg"/><Relationship Id="rId1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0.svg"/><Relationship Id="rId3" Type="http://schemas.openxmlformats.org/officeDocument/2006/relationships/image" Target="../media/image49.png"/><Relationship Id="rId7" Type="http://schemas.openxmlformats.org/officeDocument/2006/relationships/image" Target="../media/image94.svg"/><Relationship Id="rId12" Type="http://schemas.openxmlformats.org/officeDocument/2006/relationships/image" Target="../media/image54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8.svg"/><Relationship Id="rId5" Type="http://schemas.openxmlformats.org/officeDocument/2006/relationships/image" Target="../media/image92.svg"/><Relationship Id="rId15" Type="http://schemas.openxmlformats.org/officeDocument/2006/relationships/image" Target="../media/image102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6.sv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42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21.png"/><Relationship Id="rId1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40.sv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7.png"/><Relationship Id="rId7" Type="http://schemas.openxmlformats.org/officeDocument/2006/relationships/image" Target="../media/image22.png"/><Relationship Id="rId12" Type="http://schemas.openxmlformats.org/officeDocument/2006/relationships/image" Target="../media/image46.svg"/><Relationship Id="rId17" Type="http://schemas.openxmlformats.org/officeDocument/2006/relationships/image" Target="../media/image21.png"/><Relationship Id="rId25" Type="http://schemas.openxmlformats.org/officeDocument/2006/relationships/image" Target="../media/image55.svg"/><Relationship Id="rId2" Type="http://schemas.microsoft.com/office/2007/relationships/media" Target="../media/media2.mp3"/><Relationship Id="rId16" Type="http://schemas.openxmlformats.org/officeDocument/2006/relationships/image" Target="../media/image38.svg"/><Relationship Id="rId20" Type="http://schemas.openxmlformats.org/officeDocument/2006/relationships/image" Target="../media/image50.svg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4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6.png"/><Relationship Id="rId10" Type="http://schemas.openxmlformats.org/officeDocument/2006/relationships/image" Target="../media/image44.sv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openxmlformats.org/officeDocument/2006/relationships/image" Target="../media/image48.svg"/><Relationship Id="rId22" Type="http://schemas.openxmlformats.org/officeDocument/2006/relationships/image" Target="../media/image52.svg"/><Relationship Id="rId27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40.sv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png"/><Relationship Id="rId7" Type="http://schemas.openxmlformats.org/officeDocument/2006/relationships/image" Target="../media/image22.png"/><Relationship Id="rId12" Type="http://schemas.openxmlformats.org/officeDocument/2006/relationships/image" Target="../media/image46.svg"/><Relationship Id="rId17" Type="http://schemas.openxmlformats.org/officeDocument/2006/relationships/image" Target="../media/image21.png"/><Relationship Id="rId25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38.svg"/><Relationship Id="rId20" Type="http://schemas.openxmlformats.org/officeDocument/2006/relationships/image" Target="../media/image50.svg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57.svg"/><Relationship Id="rId28" Type="http://schemas.openxmlformats.org/officeDocument/2006/relationships/image" Target="../media/image6.png"/><Relationship Id="rId10" Type="http://schemas.openxmlformats.org/officeDocument/2006/relationships/image" Target="../media/image44.sv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48.svg"/><Relationship Id="rId22" Type="http://schemas.openxmlformats.org/officeDocument/2006/relationships/image" Target="../media/image30.png"/><Relationship Id="rId27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40.svg"/><Relationship Id="rId26" Type="http://schemas.openxmlformats.org/officeDocument/2006/relationships/image" Target="../media/image55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4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microsoft.com/office/2007/relationships/media" Target="../media/media2.mp3"/><Relationship Id="rId16" Type="http://schemas.openxmlformats.org/officeDocument/2006/relationships/image" Target="../media/image38.svg"/><Relationship Id="rId20" Type="http://schemas.openxmlformats.org/officeDocument/2006/relationships/image" Target="../media/image50.svg"/><Relationship Id="rId29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openxmlformats.org/officeDocument/2006/relationships/image" Target="../media/image24.png"/><Relationship Id="rId24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34.png"/><Relationship Id="rId28" Type="http://schemas.openxmlformats.org/officeDocument/2006/relationships/image" Target="../media/image61.svg"/><Relationship Id="rId10" Type="http://schemas.openxmlformats.org/officeDocument/2006/relationships/image" Target="../media/image44.sv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Relationship Id="rId14" Type="http://schemas.openxmlformats.org/officeDocument/2006/relationships/image" Target="../media/image48.svg"/><Relationship Id="rId22" Type="http://schemas.microsoft.com/office/2007/relationships/hdphoto" Target="../media/hdphoto1.wdp"/><Relationship Id="rId27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40.svg"/><Relationship Id="rId26" Type="http://schemas.microsoft.com/office/2007/relationships/hdphoto" Target="../media/hdphoto3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image" Target="../media/image46.svg"/><Relationship Id="rId17" Type="http://schemas.openxmlformats.org/officeDocument/2006/relationships/image" Target="../media/image21.png"/><Relationship Id="rId25" Type="http://schemas.openxmlformats.org/officeDocument/2006/relationships/image" Target="../media/image35.png"/><Relationship Id="rId2" Type="http://schemas.openxmlformats.org/officeDocument/2006/relationships/audio" Target="../media/media4.wav"/><Relationship Id="rId16" Type="http://schemas.openxmlformats.org/officeDocument/2006/relationships/image" Target="../media/image38.svg"/><Relationship Id="rId20" Type="http://schemas.openxmlformats.org/officeDocument/2006/relationships/image" Target="../media/image50.svg"/><Relationship Id="rId1" Type="http://schemas.microsoft.com/office/2007/relationships/media" Target="../media/media4.wav"/><Relationship Id="rId6" Type="http://schemas.openxmlformats.org/officeDocument/2006/relationships/image" Target="../media/image17.jpeg"/><Relationship Id="rId11" Type="http://schemas.openxmlformats.org/officeDocument/2006/relationships/image" Target="../media/image24.png"/><Relationship Id="rId24" Type="http://schemas.openxmlformats.org/officeDocument/2006/relationships/image" Target="../media/image57.sv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30.png"/><Relationship Id="rId28" Type="http://schemas.openxmlformats.org/officeDocument/2006/relationships/image" Target="../media/image6.png"/><Relationship Id="rId10" Type="http://schemas.openxmlformats.org/officeDocument/2006/relationships/image" Target="../media/image44.sv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Relationship Id="rId14" Type="http://schemas.openxmlformats.org/officeDocument/2006/relationships/image" Target="../media/image48.svg"/><Relationship Id="rId22" Type="http://schemas.openxmlformats.org/officeDocument/2006/relationships/image" Target="../media/image61.svg"/><Relationship Id="rId2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88610" y="3256892"/>
            <a:ext cx="10477096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</a:pPr>
            <a:r>
              <a:rPr lang="en-US" sz="10000" smtClean="0">
                <a:solidFill>
                  <a:schemeClr val="accent6">
                    <a:lumMod val="50000"/>
                  </a:schemeClr>
                </a:solidFill>
                <a:latin typeface="Londrina Solid"/>
              </a:rPr>
              <a:t>HELLO AND WELLCOME TO MY ENGLISH CLASS</a:t>
            </a:r>
            <a:endParaRPr lang="en-US" sz="10000" dirty="0">
              <a:solidFill>
                <a:schemeClr val="accent6">
                  <a:lumMod val="50000"/>
                </a:schemeClr>
              </a:solidFill>
              <a:latin typeface="Londrina Soli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957375" y="3265015"/>
            <a:ext cx="5215301" cy="2825555"/>
          </a:xfrm>
          <a:custGeom>
            <a:avLst/>
            <a:gdLst/>
            <a:ahLst/>
            <a:cxnLst/>
            <a:rect l="l" t="t" r="r" b="b"/>
            <a:pathLst>
              <a:path w="5215301" h="2825555">
                <a:moveTo>
                  <a:pt x="0" y="0"/>
                </a:moveTo>
                <a:lnTo>
                  <a:pt x="5215301" y="0"/>
                </a:lnTo>
                <a:lnTo>
                  <a:pt x="5215301" y="2825555"/>
                </a:lnTo>
                <a:lnTo>
                  <a:pt x="0" y="2825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82769" b="-202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253549" y="2380687"/>
            <a:ext cx="4317848" cy="5234858"/>
            <a:chOff x="0" y="0"/>
            <a:chExt cx="5757131" cy="69798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6109057"/>
              <a:ext cx="5757131" cy="870753"/>
              <a:chOff x="0" y="0"/>
              <a:chExt cx="1070475" cy="1619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0475" cy="161907"/>
              </a:xfrm>
              <a:custGeom>
                <a:avLst/>
                <a:gdLst/>
                <a:ahLst/>
                <a:cxnLst/>
                <a:rect l="l" t="t" r="r" b="b"/>
                <a:pathLst>
                  <a:path w="1070475" h="161907">
                    <a:moveTo>
                      <a:pt x="535238" y="0"/>
                    </a:moveTo>
                    <a:cubicBezTo>
                      <a:pt x="239634" y="0"/>
                      <a:pt x="0" y="36244"/>
                      <a:pt x="0" y="80954"/>
                    </a:cubicBezTo>
                    <a:cubicBezTo>
                      <a:pt x="0" y="125663"/>
                      <a:pt x="239634" y="161907"/>
                      <a:pt x="535238" y="161907"/>
                    </a:cubicBezTo>
                    <a:cubicBezTo>
                      <a:pt x="830841" y="161907"/>
                      <a:pt x="1070475" y="125663"/>
                      <a:pt x="1070475" y="80954"/>
                    </a:cubicBezTo>
                    <a:cubicBezTo>
                      <a:pt x="1070475" y="36244"/>
                      <a:pt x="830841" y="0"/>
                      <a:pt x="5352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0357" y="53279"/>
                <a:ext cx="869761" cy="93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9202" y="0"/>
              <a:ext cx="5055575" cy="6544434"/>
            </a:xfrm>
            <a:custGeom>
              <a:avLst/>
              <a:gdLst/>
              <a:ahLst/>
              <a:cxnLst/>
              <a:rect l="l" t="t" r="r" b="b"/>
              <a:pathLst>
                <a:path w="5055575" h="6544434">
                  <a:moveTo>
                    <a:pt x="0" y="0"/>
                  </a:moveTo>
                  <a:lnTo>
                    <a:pt x="5055575" y="0"/>
                  </a:lnTo>
                  <a:lnTo>
                    <a:pt x="5055575" y="6544434"/>
                  </a:lnTo>
                  <a:lnTo>
                    <a:pt x="0" y="6544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836141" y="425514"/>
            <a:ext cx="1057633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spc="280" smtClean="0">
                <a:solidFill>
                  <a:srgbClr val="4D43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5000" b="1" u="sng" spc="280" smtClean="0">
                <a:solidFill>
                  <a:srgbClr val="4D43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5000" b="1" u="sng" spc="280" dirty="0">
              <a:solidFill>
                <a:srgbClr val="4D43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872477" y="6085856"/>
            <a:ext cx="1485473" cy="2329347"/>
            <a:chOff x="0" y="0"/>
            <a:chExt cx="1980630" cy="310579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2401464"/>
              <a:ext cx="1980630" cy="704332"/>
              <a:chOff x="0" y="0"/>
              <a:chExt cx="368276" cy="1309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68276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368276" h="130963">
                    <a:moveTo>
                      <a:pt x="184138" y="0"/>
                    </a:moveTo>
                    <a:cubicBezTo>
                      <a:pt x="82442" y="0"/>
                      <a:pt x="0" y="29317"/>
                      <a:pt x="0" y="65481"/>
                    </a:cubicBezTo>
                    <a:cubicBezTo>
                      <a:pt x="0" y="101646"/>
                      <a:pt x="82442" y="130963"/>
                      <a:pt x="184138" y="130963"/>
                    </a:cubicBezTo>
                    <a:cubicBezTo>
                      <a:pt x="285835" y="130963"/>
                      <a:pt x="368276" y="101646"/>
                      <a:pt x="368276" y="65481"/>
                    </a:cubicBezTo>
                    <a:cubicBezTo>
                      <a:pt x="368276" y="29317"/>
                      <a:pt x="285835" y="0"/>
                      <a:pt x="1841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34526" y="50378"/>
                <a:ext cx="299225" cy="68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1980630" cy="2836840"/>
            </a:xfrm>
            <a:custGeom>
              <a:avLst/>
              <a:gdLst/>
              <a:ahLst/>
              <a:cxnLst/>
              <a:rect l="l" t="t" r="r" b="b"/>
              <a:pathLst>
                <a:path w="1980630" h="2836840">
                  <a:moveTo>
                    <a:pt x="0" y="0"/>
                  </a:moveTo>
                  <a:lnTo>
                    <a:pt x="1980630" y="0"/>
                  </a:lnTo>
                  <a:lnTo>
                    <a:pt x="1980630" y="2836840"/>
                  </a:lnTo>
                  <a:lnTo>
                    <a:pt x="0" y="283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12473" y="7250529"/>
            <a:ext cx="2329049" cy="1366389"/>
            <a:chOff x="0" y="0"/>
            <a:chExt cx="3105398" cy="1821852"/>
          </a:xfrm>
        </p:grpSpPr>
        <p:grpSp>
          <p:nvGrpSpPr>
            <p:cNvPr id="18" name="Group 18"/>
            <p:cNvGrpSpPr/>
            <p:nvPr/>
          </p:nvGrpSpPr>
          <p:grpSpPr>
            <a:xfrm>
              <a:off x="203403" y="836410"/>
              <a:ext cx="2901995" cy="985442"/>
              <a:chOff x="0" y="0"/>
              <a:chExt cx="782754" cy="26580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2754" cy="265803"/>
              </a:xfrm>
              <a:custGeom>
                <a:avLst/>
                <a:gdLst/>
                <a:ahLst/>
                <a:cxnLst/>
                <a:rect l="l" t="t" r="r" b="b"/>
                <a:pathLst>
                  <a:path w="782754" h="265803">
                    <a:moveTo>
                      <a:pt x="391377" y="0"/>
                    </a:moveTo>
                    <a:cubicBezTo>
                      <a:pt x="175225" y="0"/>
                      <a:pt x="0" y="59502"/>
                      <a:pt x="0" y="132901"/>
                    </a:cubicBezTo>
                    <a:cubicBezTo>
                      <a:pt x="0" y="206301"/>
                      <a:pt x="175225" y="265803"/>
                      <a:pt x="391377" y="265803"/>
                    </a:cubicBezTo>
                    <a:cubicBezTo>
                      <a:pt x="607529" y="265803"/>
                      <a:pt x="782754" y="206301"/>
                      <a:pt x="782754" y="132901"/>
                    </a:cubicBezTo>
                    <a:cubicBezTo>
                      <a:pt x="782754" y="59502"/>
                      <a:pt x="607529" y="0"/>
                      <a:pt x="39137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3383" y="63019"/>
                <a:ext cx="635988" cy="177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2658310" cy="1771099"/>
            </a:xfrm>
            <a:custGeom>
              <a:avLst/>
              <a:gdLst/>
              <a:ahLst/>
              <a:cxnLst/>
              <a:rect l="l" t="t" r="r" b="b"/>
              <a:pathLst>
                <a:path w="2658310" h="1771099">
                  <a:moveTo>
                    <a:pt x="0" y="0"/>
                  </a:moveTo>
                  <a:lnTo>
                    <a:pt x="2658310" y="0"/>
                  </a:lnTo>
                  <a:lnTo>
                    <a:pt x="2658310" y="1771099"/>
                  </a:lnTo>
                  <a:lnTo>
                    <a:pt x="0" y="177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16">
            <a:extLst>
              <a:ext uri="{FF2B5EF4-FFF2-40B4-BE49-F238E27FC236}">
                <a16:creationId xmlns:a16="http://schemas.microsoft.com/office/drawing/2014/main" id="{E95FF3CA-6E95-2D12-FD1E-CE38B583F9C5}"/>
              </a:ext>
            </a:extLst>
          </p:cNvPr>
          <p:cNvSpPr/>
          <p:nvPr/>
        </p:nvSpPr>
        <p:spPr>
          <a:xfrm flipH="1">
            <a:off x="1023655" y="6962480"/>
            <a:ext cx="2425398" cy="2285730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5" name="Track 86">
            <a:hlinkClick r:id="" action="ppaction://media"/>
            <a:extLst>
              <a:ext uri="{FF2B5EF4-FFF2-40B4-BE49-F238E27FC236}">
                <a16:creationId xmlns:a16="http://schemas.microsoft.com/office/drawing/2014/main" id="{0F0F6C8F-DA8D-B459-C6A1-AB217A64F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9818" y="1528199"/>
            <a:ext cx="852488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6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46077" y="4408548"/>
            <a:ext cx="11195846" cy="225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679" spc="-719" dirty="0">
                <a:solidFill>
                  <a:srgbClr val="FF0066"/>
                </a:solidFill>
                <a:latin typeface="Berlin Sans FB Demi" panose="020E0802020502020306" pitchFamily="34" charset="0"/>
              </a:rPr>
              <a:t>for Playing!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73742" y="2588645"/>
            <a:ext cx="714051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spc="-351" dirty="0">
                <a:solidFill>
                  <a:srgbClr val="FF0066"/>
                </a:solidFill>
                <a:latin typeface="Berlin Sans FB Demi" panose="020E0802020502020306" pitchFamily="34" charset="0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>
            <a:off x="12922832" y="6879276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53290" y="6161870"/>
            <a:ext cx="819752" cy="816771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50846" y="7816525"/>
            <a:ext cx="1746727" cy="1740374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97200" y="855136"/>
            <a:ext cx="1433932" cy="1428719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5"/>
                </a:lnTo>
                <a:lnTo>
                  <a:pt x="0" y="576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2464" y="3615064"/>
            <a:ext cx="817391" cy="814419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636406" y="8026336"/>
            <a:ext cx="1119352" cy="1764022"/>
          </a:xfrm>
          <a:custGeom>
            <a:avLst/>
            <a:gdLst/>
            <a:ahLst/>
            <a:cxnLst/>
            <a:rect l="l" t="t" r="r" b="b"/>
            <a:pathLst>
              <a:path w="1119352" h="1764022">
                <a:moveTo>
                  <a:pt x="0" y="0"/>
                </a:moveTo>
                <a:lnTo>
                  <a:pt x="1119352" y="0"/>
                </a:lnTo>
                <a:lnTo>
                  <a:pt x="1119352" y="1764022"/>
                </a:lnTo>
                <a:lnTo>
                  <a:pt x="0" y="1764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17851" y="8611787"/>
            <a:ext cx="747857" cy="1178571"/>
          </a:xfrm>
          <a:custGeom>
            <a:avLst/>
            <a:gdLst/>
            <a:ahLst/>
            <a:cxnLst/>
            <a:rect l="l" t="t" r="r" b="b"/>
            <a:pathLst>
              <a:path w="747857" h="1178571">
                <a:moveTo>
                  <a:pt x="0" y="0"/>
                </a:moveTo>
                <a:lnTo>
                  <a:pt x="747857" y="0"/>
                </a:lnTo>
                <a:lnTo>
                  <a:pt x="747857" y="1178571"/>
                </a:lnTo>
                <a:lnTo>
                  <a:pt x="0" y="1178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8689" y="8189769"/>
            <a:ext cx="747857" cy="1178571"/>
          </a:xfrm>
          <a:custGeom>
            <a:avLst/>
            <a:gdLst/>
            <a:ahLst/>
            <a:cxnLst/>
            <a:rect l="l" t="t" r="r" b="b"/>
            <a:pathLst>
              <a:path w="747857" h="1178571">
                <a:moveTo>
                  <a:pt x="0" y="0"/>
                </a:moveTo>
                <a:lnTo>
                  <a:pt x="747857" y="0"/>
                </a:lnTo>
                <a:lnTo>
                  <a:pt x="747857" y="1178571"/>
                </a:lnTo>
                <a:lnTo>
                  <a:pt x="0" y="1178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8471" y="6363947"/>
            <a:ext cx="3148572" cy="3848255"/>
          </a:xfrm>
          <a:custGeom>
            <a:avLst/>
            <a:gdLst/>
            <a:ahLst/>
            <a:cxnLst/>
            <a:rect l="l" t="t" r="r" b="b"/>
            <a:pathLst>
              <a:path w="3148572" h="3848255">
                <a:moveTo>
                  <a:pt x="0" y="0"/>
                </a:moveTo>
                <a:lnTo>
                  <a:pt x="3148572" y="0"/>
                </a:lnTo>
                <a:lnTo>
                  <a:pt x="3148572" y="3848255"/>
                </a:lnTo>
                <a:lnTo>
                  <a:pt x="0" y="384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19663" flipH="1">
            <a:off x="10469610" y="8654320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10971188" y="0"/>
                </a:moveTo>
                <a:lnTo>
                  <a:pt x="0" y="0"/>
                </a:lnTo>
                <a:lnTo>
                  <a:pt x="0" y="3730204"/>
                </a:lnTo>
                <a:lnTo>
                  <a:pt x="10971188" y="3730204"/>
                </a:lnTo>
                <a:lnTo>
                  <a:pt x="1097118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48110" flipH="1">
            <a:off x="-2822533" y="9021360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10971187" y="0"/>
                </a:moveTo>
                <a:lnTo>
                  <a:pt x="0" y="0"/>
                </a:lnTo>
                <a:lnTo>
                  <a:pt x="0" y="3730204"/>
                </a:lnTo>
                <a:lnTo>
                  <a:pt x="10971187" y="3730204"/>
                </a:lnTo>
                <a:lnTo>
                  <a:pt x="1097118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611862" y="3292826"/>
            <a:ext cx="751304" cy="729448"/>
          </a:xfrm>
          <a:custGeom>
            <a:avLst/>
            <a:gdLst/>
            <a:ahLst/>
            <a:cxnLst/>
            <a:rect l="l" t="t" r="r" b="b"/>
            <a:pathLst>
              <a:path w="751304" h="729448">
                <a:moveTo>
                  <a:pt x="0" y="0"/>
                </a:moveTo>
                <a:lnTo>
                  <a:pt x="751304" y="0"/>
                </a:lnTo>
                <a:lnTo>
                  <a:pt x="751304" y="729448"/>
                </a:lnTo>
                <a:lnTo>
                  <a:pt x="0" y="7294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46546" y="1165237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6" y="0"/>
                </a:moveTo>
                <a:lnTo>
                  <a:pt x="0" y="0"/>
                </a:lnTo>
                <a:lnTo>
                  <a:pt x="0" y="1545833"/>
                </a:lnTo>
                <a:lnTo>
                  <a:pt x="3991586" y="1545833"/>
                </a:lnTo>
                <a:lnTo>
                  <a:pt x="39915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6647"/>
      </p:ext>
    </p:extLst>
  </p:cSld>
  <p:clrMapOvr>
    <a:masterClrMapping/>
  </p:clrMapOvr>
  <p:transition>
    <p:fade/>
    <p:sndAc>
      <p:stSnd>
        <p:snd r:embed="rId2" name="applaus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Listen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repeat.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2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7FA28258-468C-B2FF-5E6E-9BD06F979AC7}"/>
              </a:ext>
            </a:extLst>
          </p:cNvPr>
          <p:cNvGrpSpPr/>
          <p:nvPr/>
        </p:nvGrpSpPr>
        <p:grpSpPr>
          <a:xfrm rot="21020377">
            <a:off x="1603168" y="3390149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44DC44D-B138-29DF-4559-86F1B7D75C2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7CB84DD6-31DF-7F9B-D138-99C1F5F06E74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5838253-D816-30A8-5B46-4492A3A73762}"/>
              </a:ext>
            </a:extLst>
          </p:cNvPr>
          <p:cNvSpPr/>
          <p:nvPr/>
        </p:nvSpPr>
        <p:spPr>
          <a:xfrm rot="481822">
            <a:off x="1544333" y="2487828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2A9845-884C-5D1D-3666-A88834BF4E2C}"/>
              </a:ext>
            </a:extLst>
          </p:cNvPr>
          <p:cNvGrpSpPr/>
          <p:nvPr/>
        </p:nvGrpSpPr>
        <p:grpSpPr>
          <a:xfrm>
            <a:off x="1424923" y="1564996"/>
            <a:ext cx="15438153" cy="7312304"/>
            <a:chOff x="1424923" y="1564996"/>
            <a:chExt cx="15438153" cy="7312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21577D-4DB8-A28D-B886-1303616A0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4923" y="1564996"/>
              <a:ext cx="15438153" cy="73123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DA8293-F18D-0F44-2E6B-19C5FA1BF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09307" y="2242408"/>
              <a:ext cx="852132" cy="9960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AE4770-7E7A-C35F-02FA-0207CB507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44201" y="7932012"/>
              <a:ext cx="852132" cy="7899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662203" y="-131347"/>
            <a:ext cx="1435699" cy="2205905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252467" y="8177495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756464" y="308175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377324" y="449891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say.</a:t>
            </a: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067173">
            <a:off x="386290" y="258019"/>
            <a:ext cx="2161120" cy="1901958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A250D732-0141-E90E-8F7F-050F10B46E0C}"/>
              </a:ext>
            </a:extLst>
          </p:cNvPr>
          <p:cNvSpPr/>
          <p:nvPr/>
        </p:nvSpPr>
        <p:spPr>
          <a:xfrm>
            <a:off x="16098094" y="6796903"/>
            <a:ext cx="2133316" cy="3516699"/>
          </a:xfrm>
          <a:custGeom>
            <a:avLst/>
            <a:gdLst/>
            <a:ahLst/>
            <a:cxnLst/>
            <a:rect l="l" t="t" r="r" b="b"/>
            <a:pathLst>
              <a:path w="952055" h="1500374">
                <a:moveTo>
                  <a:pt x="0" y="0"/>
                </a:moveTo>
                <a:lnTo>
                  <a:pt x="952055" y="0"/>
                </a:lnTo>
                <a:lnTo>
                  <a:pt x="952055" y="1500373"/>
                </a:lnTo>
                <a:lnTo>
                  <a:pt x="0" y="15003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F2FC49-D532-D160-979F-F9C9ABF5B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85800" y="1017234"/>
            <a:ext cx="17068800" cy="9708982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770116" y="384501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902310" y="50899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point.</a:t>
            </a:r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5CB17D85-1A56-8B2F-776F-CD1C552AE140}"/>
              </a:ext>
            </a:extLst>
          </p:cNvPr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037B016F-EB21-A072-7C51-65A5C814475D}"/>
              </a:ext>
            </a:extLst>
          </p:cNvPr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1FEA9066-D12A-7737-6210-37B309F71CA9}"/>
              </a:ext>
            </a:extLst>
          </p:cNvPr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0">
            <a:extLst>
              <a:ext uri="{FF2B5EF4-FFF2-40B4-BE49-F238E27FC236}">
                <a16:creationId xmlns:a16="http://schemas.microsoft.com/office/drawing/2014/main" id="{1ABFBFB3-6D2F-8DDB-7DA5-657117059863}"/>
              </a:ext>
            </a:extLst>
          </p:cNvPr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4669D1FD-4E57-4BE6-0B79-67AEC4422110}"/>
              </a:ext>
            </a:extLst>
          </p:cNvPr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86603E15-AEA7-4077-F1CF-47A830AD147B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9">
            <a:extLst>
              <a:ext uri="{FF2B5EF4-FFF2-40B4-BE49-F238E27FC236}">
                <a16:creationId xmlns:a16="http://schemas.microsoft.com/office/drawing/2014/main" id="{4D96A70A-7F49-D94D-6B3D-A3E11492AE7B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9492AA58-9AEB-B01B-3F84-681BAD72A88C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7C301DC1-F3FA-6CA8-7B19-46C8A5855F09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6A729565-75B2-0C3A-E8BF-BE8B9CBDA161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A190DB57-2C20-2C99-F72D-DBC5A4C45B26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350761BD-C9C3-CD49-1F55-60294DC482CF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6ADBBC-CDD0-29D1-132C-BAEA279BED98}"/>
              </a:ext>
            </a:extLst>
          </p:cNvPr>
          <p:cNvGrpSpPr/>
          <p:nvPr/>
        </p:nvGrpSpPr>
        <p:grpSpPr>
          <a:xfrm>
            <a:off x="1371600" y="2039178"/>
            <a:ext cx="16025820" cy="7039102"/>
            <a:chOff x="1371600" y="2039178"/>
            <a:chExt cx="16025820" cy="70391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512BE9-DA95-055E-3516-9ECB618EA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71600" y="2039178"/>
              <a:ext cx="16025820" cy="703910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A24455-2E01-469A-1FAA-846E6CE43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18135" y="2640043"/>
              <a:ext cx="852132" cy="9960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B70DCBC-5B18-F067-E003-57576718C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972800" y="8102823"/>
              <a:ext cx="852132" cy="7899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5" name="unit 16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B1F525EB-9BA4-91F2-4A12-6E01A1FD2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 end="144.387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44084" y="2324860"/>
            <a:ext cx="1311275" cy="13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F2FC49-D532-D160-979F-F9C9ABF5B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85800" y="1017234"/>
            <a:ext cx="17068800" cy="9708982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770116" y="384501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902310" y="50899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5CB17D85-1A56-8B2F-776F-CD1C552AE140}"/>
              </a:ext>
            </a:extLst>
          </p:cNvPr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037B016F-EB21-A072-7C51-65A5C814475D}"/>
              </a:ext>
            </a:extLst>
          </p:cNvPr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1FEA9066-D12A-7737-6210-37B309F71CA9}"/>
              </a:ext>
            </a:extLst>
          </p:cNvPr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0">
            <a:extLst>
              <a:ext uri="{FF2B5EF4-FFF2-40B4-BE49-F238E27FC236}">
                <a16:creationId xmlns:a16="http://schemas.microsoft.com/office/drawing/2014/main" id="{1ABFBFB3-6D2F-8DDB-7DA5-657117059863}"/>
              </a:ext>
            </a:extLst>
          </p:cNvPr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4669D1FD-4E57-4BE6-0B79-67AEC4422110}"/>
              </a:ext>
            </a:extLst>
          </p:cNvPr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86603E15-AEA7-4077-F1CF-47A830AD147B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9">
            <a:extLst>
              <a:ext uri="{FF2B5EF4-FFF2-40B4-BE49-F238E27FC236}">
                <a16:creationId xmlns:a16="http://schemas.microsoft.com/office/drawing/2014/main" id="{4D96A70A-7F49-D94D-6B3D-A3E11492AE7B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9492AA58-9AEB-B01B-3F84-681BAD72A88C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7C301DC1-F3FA-6CA8-7B19-46C8A5855F09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6A729565-75B2-0C3A-E8BF-BE8B9CBDA161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A190DB57-2C20-2C99-F72D-DBC5A4C45B26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350761BD-C9C3-CD49-1F55-60294DC482CF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6ADBBC-CDD0-29D1-132C-BAEA279BED98}"/>
              </a:ext>
            </a:extLst>
          </p:cNvPr>
          <p:cNvGrpSpPr/>
          <p:nvPr/>
        </p:nvGrpSpPr>
        <p:grpSpPr>
          <a:xfrm>
            <a:off x="1371600" y="2039178"/>
            <a:ext cx="16025820" cy="7039102"/>
            <a:chOff x="1371600" y="2039178"/>
            <a:chExt cx="16025820" cy="70391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512BE9-DA95-055E-3516-9ECB618EA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71600" y="2039178"/>
              <a:ext cx="16025820" cy="703910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A24455-2E01-469A-1FAA-846E6CE43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18135" y="2640043"/>
              <a:ext cx="852132" cy="9960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B70DCBC-5B18-F067-E003-57576718C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972800" y="8102823"/>
              <a:ext cx="852132" cy="7899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5" name="unit 16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B1F525EB-9BA4-91F2-4A12-6E01A1FD21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 end="5483.387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44084" y="2324860"/>
            <a:ext cx="1311275" cy="1311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2E0ECE-10A0-4561-3F14-B309805BB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06" b="92015" l="7526" r="98860">
                        <a14:foregroundMark x1="10262" y1="24335" x2="7526" y2="36882"/>
                        <a14:foregroundMark x1="27708" y1="10266" x2="38084" y2="9506"/>
                        <a14:foregroundMark x1="38084" y1="9506" x2="38426" y2="9506"/>
                        <a14:foregroundMark x1="44128" y1="11027" x2="57469" y2="9886"/>
                        <a14:foregroundMark x1="57469" y1="9886" x2="84607" y2="21293"/>
                        <a14:foregroundMark x1="84607" y1="21293" x2="92930" y2="31559"/>
                        <a14:foregroundMark x1="94413" y1="29278" x2="90194" y2="49810"/>
                        <a14:foregroundMark x1="89966" y1="31939" x2="27936" y2="38403"/>
                        <a14:foregroundMark x1="21779" y1="23574" x2="41619" y2="22433"/>
                        <a14:foregroundMark x1="41619" y1="22433" x2="62600" y2="27376"/>
                        <a14:foregroundMark x1="24971" y1="15209" x2="15735" y2="17490"/>
                        <a14:foregroundMark x1="15735" y1="17490" x2="9578" y2="31559"/>
                        <a14:foregroundMark x1="9578" y1="31559" x2="33067" y2="48289"/>
                        <a14:foregroundMark x1="33067" y1="48289" x2="53706" y2="47148"/>
                        <a14:foregroundMark x1="53706" y1="47148" x2="71380" y2="47529"/>
                        <a14:foregroundMark x1="71380" y1="47529" x2="84265" y2="45627"/>
                        <a14:foregroundMark x1="84265" y1="45627" x2="84493" y2="44867"/>
                        <a14:foregroundMark x1="90992" y1="54373" x2="89738" y2="73384"/>
                        <a14:foregroundMark x1="89738" y1="73384" x2="88255" y2="80608"/>
                        <a14:foregroundMark x1="89624" y1="68441" x2="86431" y2="88973"/>
                        <a14:foregroundMark x1="88255" y1="81749" x2="84493" y2="87452"/>
                        <a14:foregroundMark x1="85519" y1="86692" x2="84265" y2="92395"/>
                        <a14:foregroundMark x1="96693" y1="31939" x2="98860" y2="39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4502" y="2224290"/>
            <a:ext cx="8611098" cy="26144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93C69B9-E5F2-5601-F1FC-C48882A000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195" b="89381" l="3723" r="96986">
                        <a14:foregroundMark x1="29787" y1="36283" x2="35816" y2="54867"/>
                        <a14:foregroundMark x1="35816" y1="54867" x2="51064" y2="64159"/>
                        <a14:foregroundMark x1="9220" y1="46903" x2="32270" y2="88496"/>
                        <a14:foregroundMark x1="32270" y1="88496" x2="56028" y2="89823"/>
                        <a14:foregroundMark x1="56028" y1="89823" x2="59220" y2="86726"/>
                        <a14:foregroundMark x1="17730" y1="30531" x2="32092" y2="19912"/>
                        <a14:foregroundMark x1="32092" y1="19912" x2="58688" y2="22124"/>
                        <a14:foregroundMark x1="58688" y1="22124" x2="67553" y2="37168"/>
                        <a14:foregroundMark x1="66135" y1="19912" x2="82979" y2="38053"/>
                        <a14:foregroundMark x1="82979" y1="38053" x2="80142" y2="70354"/>
                        <a14:foregroundMark x1="80142" y1="70354" x2="73759" y2="83628"/>
                        <a14:foregroundMark x1="87057" y1="63274" x2="95035" y2="58407"/>
                        <a14:foregroundMark x1="95213" y1="58407" x2="96986" y2="54425"/>
                        <a14:foregroundMark x1="31206" y1="6637" x2="45567" y2="6637"/>
                        <a14:foregroundMark x1="20922" y1="26549" x2="12234" y2="36726"/>
                        <a14:foregroundMark x1="12234" y1="36726" x2="10816" y2="66372"/>
                        <a14:foregroundMark x1="10816" y1="66372" x2="14539" y2="73894"/>
                        <a14:foregroundMark x1="7979" y1="46018" x2="12766" y2="76991"/>
                        <a14:foregroundMark x1="12766" y1="76991" x2="23936" y2="88496"/>
                        <a14:foregroundMark x1="26596" y1="29646" x2="29433" y2="38053"/>
                        <a14:foregroundMark x1="3723" y1="50000" x2="5319" y2="6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3294" y="6164635"/>
            <a:ext cx="5495105" cy="2152950"/>
          </a:xfrm>
          <a:prstGeom prst="rect">
            <a:avLst/>
          </a:prstGeom>
        </p:spPr>
      </p:pic>
      <p:pic>
        <p:nvPicPr>
          <p:cNvPr id="31" name="unit 16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D8B246B7-D949-5F27-B317-DEC8E79C06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4" end="378.387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13146" y="6791548"/>
            <a:ext cx="1311275" cy="13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9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018525" y="4724231"/>
            <a:ext cx="8398063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Let’s talk.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693556" y="2241165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3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35C9FB16-C909-3952-D54C-FA9C8071BA18}"/>
              </a:ext>
            </a:extLst>
          </p:cNvPr>
          <p:cNvGrpSpPr/>
          <p:nvPr/>
        </p:nvGrpSpPr>
        <p:grpSpPr>
          <a:xfrm rot="20665309">
            <a:off x="1728273" y="4198776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FBB95E8-51F2-354A-0D43-9EBDD410C69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4AF0D1AA-D537-CB2E-9F01-B531A46F56D8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8D2B6147-F273-F781-EE3D-3C0184CC3367}"/>
              </a:ext>
            </a:extLst>
          </p:cNvPr>
          <p:cNvSpPr/>
          <p:nvPr/>
        </p:nvSpPr>
        <p:spPr>
          <a:xfrm rot="126754">
            <a:off x="1669438" y="329645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33691-1829-7ADA-7199-4E8A664CCC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96" b="89744" l="4639" r="94498">
                        <a14:foregroundMark x1="7767" y1="24176" x2="9924" y2="38095"/>
                        <a14:foregroundMark x1="9924" y1="38095" x2="10464" y2="38095"/>
                        <a14:foregroundMark x1="4639" y1="32234" x2="8738" y2="44689"/>
                        <a14:foregroundMark x1="8738" y1="44689" x2="13592" y2="50183"/>
                        <a14:foregroundMark x1="5070" y1="27839" x2="10032" y2="16117"/>
                        <a14:foregroundMark x1="10032" y1="16117" x2="28479" y2="8059"/>
                        <a14:foregroundMark x1="28479" y1="8059" x2="41100" y2="9524"/>
                        <a14:foregroundMark x1="11650" y1="14286" x2="22654" y2="7692"/>
                        <a14:foregroundMark x1="22654" y1="7692" x2="39374" y2="10623"/>
                        <a14:foregroundMark x1="25351" y1="7692" x2="31499" y2="6960"/>
                        <a14:foregroundMark x1="31499" y1="6960" x2="41640" y2="10623"/>
                        <a14:foregroundMark x1="33333" y1="6227" x2="39698" y2="8791"/>
                        <a14:foregroundMark x1="41208" y1="8059" x2="48328" y2="6593"/>
                        <a14:foregroundMark x1="68932" y1="5128" x2="83387" y2="16484"/>
                        <a14:foregroundMark x1="83387" y1="16484" x2="85437" y2="20879"/>
                        <a14:foregroundMark x1="73355" y1="6960" x2="83279" y2="14652"/>
                        <a14:foregroundMark x1="85437" y1="19414" x2="89752" y2="20513"/>
                        <a14:foregroundMark x1="89752" y1="20513" x2="93959" y2="29670"/>
                        <a14:foregroundMark x1="93959" y1="29670" x2="94391" y2="32234"/>
                        <a14:foregroundMark x1="94606" y1="34432" x2="91370" y2="44322"/>
                        <a14:foregroundMark x1="91370" y1="44322" x2="88889" y2="47619"/>
                        <a14:foregroundMark x1="94391" y1="35897" x2="89213" y2="47985"/>
                        <a14:foregroundMark x1="89213" y1="47985" x2="88565" y2="47985"/>
                        <a14:foregroundMark x1="93959" y1="38828" x2="91478" y2="47619"/>
                        <a14:foregroundMark x1="87271" y1="53114" x2="84898" y2="73260"/>
                        <a14:foregroundMark x1="83110" y1="79785" x2="80583" y2="89011"/>
                        <a14:foregroundMark x1="82318" y1="79206" x2="82093" y2="82051"/>
                        <a14:foregroundMark x1="84466" y1="52015" x2="84151" y2="55999"/>
                        <a14:foregroundMark x1="14671" y1="50549" x2="33765" y2="56044"/>
                        <a14:foregroundMark x1="34304" y1="54579" x2="40022" y2="58974"/>
                        <a14:foregroundMark x1="40022" y1="58974" x2="52859" y2="56777"/>
                        <a14:foregroundMark x1="52859" y1="56777" x2="53830" y2="56777"/>
                        <a14:foregroundMark x1="54800" y1="59341" x2="54936" y2="59341"/>
                        <a14:foregroundMark x1="65032" y1="56559" x2="68932" y2="54212"/>
                        <a14:foregroundMark x1="69795" y1="55678" x2="72000" y2="56261"/>
                        <a14:foregroundMark x1="73571" y1="55311" x2="82848" y2="53114"/>
                        <a14:foregroundMark x1="52427" y1="4396" x2="65696" y2="6227"/>
                        <a14:foregroundMark x1="64293" y1="5495" x2="66235" y2="4396"/>
                        <a14:foregroundMark x1="5394" y1="24176" x2="6365" y2="21612"/>
                        <a14:foregroundMark x1="14347" y1="49451" x2="18123" y2="52015"/>
                        <a14:foregroundMark x1="13916" y1="50183" x2="15534" y2="50549"/>
                        <a14:foregroundMark x1="18662" y1="53114" x2="30636" y2="55678"/>
                        <a14:foregroundMark x1="14671" y1="50549" x2="17907" y2="52747"/>
                        <a14:foregroundMark x1="4854" y1="34066" x2="9169" y2="43956"/>
                        <a14:foregroundMark x1="4962" y1="35897" x2="9277" y2="46520"/>
                        <a14:foregroundMark x1="54800" y1="58242" x2="60443" y2="56113"/>
                        <a14:foregroundMark x1="57605" y1="56777" x2="60223" y2="57140"/>
                        <a14:foregroundMark x1="64640" y1="57070" x2="65804" y2="56777"/>
                        <a14:backgroundMark x1="81977" y1="57964" x2="82632" y2="57875"/>
                        <a14:backgroundMark x1="82632" y1="57875" x2="82309" y2="73260"/>
                        <a14:backgroundMark x1="83711" y1="55678" x2="82201" y2="79121"/>
                        <a14:backgroundMark x1="71629" y1="58242" x2="73045" y2="58242"/>
                        <a14:backgroundMark x1="59439" y1="60806" x2="64941" y2="64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719" y="3221161"/>
            <a:ext cx="15124561" cy="445415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26EF05-0923-F38F-DD6F-888D948D7504}"/>
              </a:ext>
            </a:extLst>
          </p:cNvPr>
          <p:cNvCxnSpPr/>
          <p:nvPr/>
        </p:nvCxnSpPr>
        <p:spPr>
          <a:xfrm>
            <a:off x="6096000" y="5143500"/>
            <a:ext cx="2895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766AFA-B274-1CC5-3FD4-4DEA02B663A7}"/>
              </a:ext>
            </a:extLst>
          </p:cNvPr>
          <p:cNvCxnSpPr>
            <a:cxnSpLocks/>
          </p:cNvCxnSpPr>
          <p:nvPr/>
        </p:nvCxnSpPr>
        <p:spPr>
          <a:xfrm flipV="1">
            <a:off x="13106400" y="5143500"/>
            <a:ext cx="1905000" cy="381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2F63826-EFCB-C33F-FAA3-A60C1D32E2B8}"/>
              </a:ext>
            </a:extLst>
          </p:cNvPr>
          <p:cNvSpPr/>
          <p:nvPr/>
        </p:nvSpPr>
        <p:spPr>
          <a:xfrm>
            <a:off x="9183777" y="3467100"/>
            <a:ext cx="2276090" cy="21745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923D24-AF7D-5AF4-0053-AED0D7929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answer.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7BF15-F3CF-EC18-5803-01138C9EDF6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386" t="-333" r="12077" b="24913"/>
          <a:stretch/>
        </p:blipFill>
        <p:spPr>
          <a:xfrm>
            <a:off x="1927729" y="2830198"/>
            <a:ext cx="6131545" cy="4506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1F7792-30C8-8EFB-0C0C-DD608B19BB8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396" b="89744" l="4639" r="94498">
                        <a14:foregroundMark x1="7767" y1="24176" x2="9924" y2="38095"/>
                        <a14:foregroundMark x1="9924" y1="38095" x2="10464" y2="38095"/>
                        <a14:foregroundMark x1="4639" y1="32234" x2="8738" y2="44689"/>
                        <a14:foregroundMark x1="8738" y1="44689" x2="13592" y2="50183"/>
                        <a14:foregroundMark x1="5070" y1="27839" x2="10032" y2="16117"/>
                        <a14:foregroundMark x1="10032" y1="16117" x2="28479" y2="8059"/>
                        <a14:foregroundMark x1="28479" y1="8059" x2="41100" y2="9524"/>
                        <a14:foregroundMark x1="11650" y1="14286" x2="22654" y2="7692"/>
                        <a14:foregroundMark x1="22654" y1="7692" x2="39374" y2="10623"/>
                        <a14:foregroundMark x1="25351" y1="7692" x2="31499" y2="6960"/>
                        <a14:foregroundMark x1="31499" y1="6960" x2="41640" y2="10623"/>
                        <a14:foregroundMark x1="33333" y1="6227" x2="39698" y2="8791"/>
                        <a14:foregroundMark x1="41208" y1="8059" x2="48328" y2="6593"/>
                        <a14:foregroundMark x1="68932" y1="5128" x2="83387" y2="16484"/>
                        <a14:foregroundMark x1="83387" y1="16484" x2="85437" y2="20879"/>
                        <a14:foregroundMark x1="73355" y1="6960" x2="83279" y2="14652"/>
                        <a14:foregroundMark x1="85437" y1="19414" x2="89752" y2="20513"/>
                        <a14:foregroundMark x1="89752" y1="20513" x2="93959" y2="29670"/>
                        <a14:foregroundMark x1="93959" y1="29670" x2="94391" y2="32234"/>
                        <a14:foregroundMark x1="94606" y1="34432" x2="91370" y2="44322"/>
                        <a14:foregroundMark x1="91370" y1="44322" x2="88889" y2="47619"/>
                        <a14:foregroundMark x1="94391" y1="35897" x2="89213" y2="47985"/>
                        <a14:foregroundMark x1="89213" y1="47985" x2="88565" y2="47985"/>
                        <a14:foregroundMark x1="93959" y1="38828" x2="91478" y2="47619"/>
                        <a14:foregroundMark x1="87271" y1="53114" x2="84898" y2="73260"/>
                        <a14:foregroundMark x1="83110" y1="79785" x2="80583" y2="89011"/>
                        <a14:foregroundMark x1="82318" y1="79206" x2="82093" y2="82051"/>
                        <a14:foregroundMark x1="84466" y1="52015" x2="84151" y2="55999"/>
                        <a14:foregroundMark x1="14671" y1="50549" x2="33765" y2="56044"/>
                        <a14:foregroundMark x1="34304" y1="54579" x2="40022" y2="58974"/>
                        <a14:foregroundMark x1="40022" y1="58974" x2="52859" y2="56777"/>
                        <a14:foregroundMark x1="52859" y1="56777" x2="53830" y2="56777"/>
                        <a14:foregroundMark x1="54800" y1="59341" x2="54936" y2="59341"/>
                        <a14:foregroundMark x1="65032" y1="56559" x2="68932" y2="54212"/>
                        <a14:foregroundMark x1="69795" y1="55678" x2="72000" y2="56261"/>
                        <a14:foregroundMark x1="73571" y1="55311" x2="82848" y2="53114"/>
                        <a14:foregroundMark x1="52427" y1="4396" x2="65696" y2="6227"/>
                        <a14:foregroundMark x1="64293" y1="5495" x2="66235" y2="4396"/>
                        <a14:foregroundMark x1="5394" y1="24176" x2="6365" y2="21612"/>
                        <a14:foregroundMark x1="14347" y1="49451" x2="18123" y2="52015"/>
                        <a14:foregroundMark x1="13916" y1="50183" x2="15534" y2="50549"/>
                        <a14:foregroundMark x1="18662" y1="53114" x2="30636" y2="55678"/>
                        <a14:foregroundMark x1="14671" y1="50549" x2="17907" y2="52747"/>
                        <a14:foregroundMark x1="4854" y1="34066" x2="9169" y2="43956"/>
                        <a14:foregroundMark x1="4962" y1="35897" x2="9277" y2="46520"/>
                        <a14:foregroundMark x1="54800" y1="58242" x2="60443" y2="56113"/>
                        <a14:foregroundMark x1="57605" y1="56777" x2="60223" y2="57140"/>
                        <a14:foregroundMark x1="64640" y1="57070" x2="65804" y2="56777"/>
                        <a14:backgroundMark x1="81977" y1="57964" x2="82632" y2="57875"/>
                        <a14:backgroundMark x1="82632" y1="57875" x2="82309" y2="73260"/>
                        <a14:backgroundMark x1="83711" y1="55678" x2="82201" y2="79121"/>
                        <a14:backgroundMark x1="71629" y1="58242" x2="73045" y2="58242"/>
                        <a14:backgroundMark x1="59439" y1="60806" x2="64941" y2="64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0590" y="2858701"/>
            <a:ext cx="9238681" cy="27207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0D2561-7A4B-6F84-12CE-73A28F2F59C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195" b="89381" l="3723" r="96986">
                        <a14:foregroundMark x1="29787" y1="36283" x2="35816" y2="54867"/>
                        <a14:foregroundMark x1="35816" y1="54867" x2="51064" y2="64159"/>
                        <a14:foregroundMark x1="9220" y1="46903" x2="32270" y2="88496"/>
                        <a14:foregroundMark x1="32270" y1="88496" x2="56028" y2="89823"/>
                        <a14:foregroundMark x1="56028" y1="89823" x2="59220" y2="86726"/>
                        <a14:foregroundMark x1="17730" y1="30531" x2="32092" y2="19912"/>
                        <a14:foregroundMark x1="32092" y1="19912" x2="58688" y2="22124"/>
                        <a14:foregroundMark x1="58688" y1="22124" x2="67553" y2="37168"/>
                        <a14:foregroundMark x1="66135" y1="19912" x2="82979" y2="38053"/>
                        <a14:foregroundMark x1="82979" y1="38053" x2="80142" y2="70354"/>
                        <a14:foregroundMark x1="80142" y1="70354" x2="73759" y2="83628"/>
                        <a14:foregroundMark x1="87057" y1="63274" x2="95035" y2="58407"/>
                        <a14:foregroundMark x1="95213" y1="58407" x2="96986" y2="54425"/>
                        <a14:foregroundMark x1="31206" y1="6637" x2="45567" y2="6637"/>
                        <a14:foregroundMark x1="20922" y1="26549" x2="12234" y2="36726"/>
                        <a14:foregroundMark x1="12234" y1="36726" x2="10816" y2="66372"/>
                        <a14:foregroundMark x1="10816" y1="66372" x2="14539" y2="73894"/>
                        <a14:foregroundMark x1="7979" y1="46018" x2="12766" y2="76991"/>
                        <a14:foregroundMark x1="12766" y1="76991" x2="23936" y2="88496"/>
                        <a14:foregroundMark x1="26596" y1="29646" x2="29433" y2="38053"/>
                        <a14:foregroundMark x1="3723" y1="50000" x2="5319" y2="6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4203" y="4807596"/>
            <a:ext cx="8421835" cy="3299625"/>
          </a:xfrm>
          <a:prstGeom prst="rect">
            <a:avLst/>
          </a:prstGeom>
        </p:spPr>
      </p:pic>
      <p:pic>
        <p:nvPicPr>
          <p:cNvPr id="27" name="unit 16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3EB8496B-5978-AE8F-634B-1E88A9FB28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 end="5483.387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44084" y="2324860"/>
            <a:ext cx="1311275" cy="1311275"/>
          </a:xfrm>
          <a:prstGeom prst="rect">
            <a:avLst/>
          </a:prstGeom>
        </p:spPr>
      </p:pic>
      <p:pic>
        <p:nvPicPr>
          <p:cNvPr id="28" name="unit 16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5986CE84-5DE2-B773-9BCA-759D2D7454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4" end="378.387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97846" y="5935472"/>
            <a:ext cx="1311275" cy="131127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55ECCE-42D6-DB46-0334-85954D20B746}"/>
              </a:ext>
            </a:extLst>
          </p:cNvPr>
          <p:cNvCxnSpPr>
            <a:cxnSpLocks/>
          </p:cNvCxnSpPr>
          <p:nvPr/>
        </p:nvCxnSpPr>
        <p:spPr>
          <a:xfrm>
            <a:off x="11612955" y="6210300"/>
            <a:ext cx="22554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FE5AAF-E637-8CE7-290A-7B2364C0531C}"/>
              </a:ext>
            </a:extLst>
          </p:cNvPr>
          <p:cNvCxnSpPr>
            <a:cxnSpLocks/>
          </p:cNvCxnSpPr>
          <p:nvPr/>
        </p:nvCxnSpPr>
        <p:spPr>
          <a:xfrm>
            <a:off x="11612955" y="7425990"/>
            <a:ext cx="39318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5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9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923D24-AF7D-5AF4-0053-AED0D792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Ask and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B4482-36E1-55E6-0288-381063E70F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2600" y="3086100"/>
            <a:ext cx="4906477" cy="3747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C6343B17-7D75-D784-7342-5B38DE391EB9}"/>
              </a:ext>
            </a:extLst>
          </p:cNvPr>
          <p:cNvSpPr/>
          <p:nvPr/>
        </p:nvSpPr>
        <p:spPr>
          <a:xfrm>
            <a:off x="7158963" y="2746195"/>
            <a:ext cx="9668972" cy="1629204"/>
          </a:xfrm>
          <a:prstGeom prst="wedgeEllipseCallout">
            <a:avLst>
              <a:gd name="adj1" fmla="val 52342"/>
              <a:gd name="adj2" fmla="val 93801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Is the </a:t>
            </a:r>
            <a:r>
              <a:rPr lang="en-US" sz="4800" dirty="0">
                <a:solidFill>
                  <a:srgbClr val="0070C0"/>
                </a:solidFill>
              </a:rPr>
              <a:t>…….....</a:t>
            </a:r>
            <a:r>
              <a:rPr lang="en-US" sz="4400" dirty="0">
                <a:solidFill>
                  <a:srgbClr val="0070C0"/>
                </a:solidFill>
              </a:rPr>
              <a:t>near ………..……?</a:t>
            </a: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2A4EDDA6-F84E-70B6-D4F3-891DE7A089BE}"/>
              </a:ext>
            </a:extLst>
          </p:cNvPr>
          <p:cNvSpPr/>
          <p:nvPr/>
        </p:nvSpPr>
        <p:spPr>
          <a:xfrm>
            <a:off x="7371254" y="5196321"/>
            <a:ext cx="9668972" cy="1629204"/>
          </a:xfrm>
          <a:prstGeom prst="wedgeEllipseCallout">
            <a:avLst>
              <a:gd name="adj1" fmla="val -40228"/>
              <a:gd name="adj2" fmla="val 120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No, ………….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0070C0"/>
                </a:solidFill>
              </a:rPr>
              <a:t>.It’s …………………..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C91F4-F66C-D6D2-4850-91F3DCA89375}"/>
              </a:ext>
            </a:extLst>
          </p:cNvPr>
          <p:cNvSpPr/>
          <p:nvPr/>
        </p:nvSpPr>
        <p:spPr>
          <a:xfrm>
            <a:off x="9939145" y="3086099"/>
            <a:ext cx="1737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teapot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57A057-093D-4D6E-CE3C-2D6ACE854F66}"/>
              </a:ext>
            </a:extLst>
          </p:cNvPr>
          <p:cNvSpPr/>
          <p:nvPr/>
        </p:nvSpPr>
        <p:spPr>
          <a:xfrm>
            <a:off x="12624968" y="3086100"/>
            <a:ext cx="237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the table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FD2D18-1B2B-E81B-C7F4-6E50DB9D1B1E}"/>
              </a:ext>
            </a:extLst>
          </p:cNvPr>
          <p:cNvSpPr/>
          <p:nvPr/>
        </p:nvSpPr>
        <p:spPr>
          <a:xfrm>
            <a:off x="9504150" y="5547897"/>
            <a:ext cx="21934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it isn’t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9CF8B-D8BE-32C1-7EEA-E9D19215987B}"/>
              </a:ext>
            </a:extLst>
          </p:cNvPr>
          <p:cNvSpPr/>
          <p:nvPr/>
        </p:nvSpPr>
        <p:spPr>
          <a:xfrm>
            <a:off x="12433191" y="5547896"/>
            <a:ext cx="30571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on the table</a:t>
            </a:r>
          </a:p>
        </p:txBody>
      </p:sp>
    </p:spTree>
    <p:extLst>
      <p:ext uri="{BB962C8B-B14F-4D97-AF65-F5344CB8AC3E}">
        <p14:creationId xmlns:p14="http://schemas.microsoft.com/office/powerpoint/2010/main" val="20600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3655" y="3607453"/>
            <a:ext cx="10477096" cy="146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</a:pPr>
            <a:r>
              <a:rPr lang="en-US" sz="10400" dirty="0">
                <a:solidFill>
                  <a:schemeClr val="accent6">
                    <a:lumMod val="50000"/>
                  </a:schemeClr>
                </a:solidFill>
                <a:latin typeface="Londrina Solid"/>
              </a:rPr>
              <a:t>AT THE CAMPSITE</a:t>
            </a:r>
          </a:p>
        </p:txBody>
      </p:sp>
      <p:sp>
        <p:nvSpPr>
          <p:cNvPr id="5" name="Freeform 5"/>
          <p:cNvSpPr/>
          <p:nvPr/>
        </p:nvSpPr>
        <p:spPr>
          <a:xfrm>
            <a:off x="11957375" y="3265015"/>
            <a:ext cx="5215301" cy="2825555"/>
          </a:xfrm>
          <a:custGeom>
            <a:avLst/>
            <a:gdLst/>
            <a:ahLst/>
            <a:cxnLst/>
            <a:rect l="l" t="t" r="r" b="b"/>
            <a:pathLst>
              <a:path w="5215301" h="2825555">
                <a:moveTo>
                  <a:pt x="0" y="0"/>
                </a:moveTo>
                <a:lnTo>
                  <a:pt x="5215301" y="0"/>
                </a:lnTo>
                <a:lnTo>
                  <a:pt x="5215301" y="2825555"/>
                </a:lnTo>
                <a:lnTo>
                  <a:pt x="0" y="2825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82769" b="-202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253549" y="2380687"/>
            <a:ext cx="4317848" cy="5234858"/>
            <a:chOff x="0" y="0"/>
            <a:chExt cx="5757131" cy="69798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6109057"/>
              <a:ext cx="5757131" cy="870753"/>
              <a:chOff x="0" y="0"/>
              <a:chExt cx="1070475" cy="1619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0475" cy="161907"/>
              </a:xfrm>
              <a:custGeom>
                <a:avLst/>
                <a:gdLst/>
                <a:ahLst/>
                <a:cxnLst/>
                <a:rect l="l" t="t" r="r" b="b"/>
                <a:pathLst>
                  <a:path w="1070475" h="161907">
                    <a:moveTo>
                      <a:pt x="535238" y="0"/>
                    </a:moveTo>
                    <a:cubicBezTo>
                      <a:pt x="239634" y="0"/>
                      <a:pt x="0" y="36244"/>
                      <a:pt x="0" y="80954"/>
                    </a:cubicBezTo>
                    <a:cubicBezTo>
                      <a:pt x="0" y="125663"/>
                      <a:pt x="239634" y="161907"/>
                      <a:pt x="535238" y="161907"/>
                    </a:cubicBezTo>
                    <a:cubicBezTo>
                      <a:pt x="830841" y="161907"/>
                      <a:pt x="1070475" y="125663"/>
                      <a:pt x="1070475" y="80954"/>
                    </a:cubicBezTo>
                    <a:cubicBezTo>
                      <a:pt x="1070475" y="36244"/>
                      <a:pt x="830841" y="0"/>
                      <a:pt x="5352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0357" y="53279"/>
                <a:ext cx="869761" cy="93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9202" y="0"/>
              <a:ext cx="5055575" cy="6544434"/>
            </a:xfrm>
            <a:custGeom>
              <a:avLst/>
              <a:gdLst/>
              <a:ahLst/>
              <a:cxnLst/>
              <a:rect l="l" t="t" r="r" b="b"/>
              <a:pathLst>
                <a:path w="5055575" h="6544434">
                  <a:moveTo>
                    <a:pt x="0" y="0"/>
                  </a:moveTo>
                  <a:lnTo>
                    <a:pt x="5055575" y="0"/>
                  </a:lnTo>
                  <a:lnTo>
                    <a:pt x="5055575" y="6544434"/>
                  </a:lnTo>
                  <a:lnTo>
                    <a:pt x="0" y="6544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37796" y="2791039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4D433B"/>
                </a:solidFill>
                <a:latin typeface="Kollektif Bold"/>
              </a:rPr>
              <a:t>UNIT 16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872477" y="6085856"/>
            <a:ext cx="1485473" cy="2329347"/>
            <a:chOff x="0" y="0"/>
            <a:chExt cx="1980630" cy="310579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2401464"/>
              <a:ext cx="1980630" cy="704332"/>
              <a:chOff x="0" y="0"/>
              <a:chExt cx="368276" cy="1309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68276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368276" h="130963">
                    <a:moveTo>
                      <a:pt x="184138" y="0"/>
                    </a:moveTo>
                    <a:cubicBezTo>
                      <a:pt x="82442" y="0"/>
                      <a:pt x="0" y="29317"/>
                      <a:pt x="0" y="65481"/>
                    </a:cubicBezTo>
                    <a:cubicBezTo>
                      <a:pt x="0" y="101646"/>
                      <a:pt x="82442" y="130963"/>
                      <a:pt x="184138" y="130963"/>
                    </a:cubicBezTo>
                    <a:cubicBezTo>
                      <a:pt x="285835" y="130963"/>
                      <a:pt x="368276" y="101646"/>
                      <a:pt x="368276" y="65481"/>
                    </a:cubicBezTo>
                    <a:cubicBezTo>
                      <a:pt x="368276" y="29317"/>
                      <a:pt x="285835" y="0"/>
                      <a:pt x="1841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34526" y="50378"/>
                <a:ext cx="299225" cy="68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1980630" cy="2836840"/>
            </a:xfrm>
            <a:custGeom>
              <a:avLst/>
              <a:gdLst/>
              <a:ahLst/>
              <a:cxnLst/>
              <a:rect l="l" t="t" r="r" b="b"/>
              <a:pathLst>
                <a:path w="1980630" h="2836840">
                  <a:moveTo>
                    <a:pt x="0" y="0"/>
                  </a:moveTo>
                  <a:lnTo>
                    <a:pt x="1980630" y="0"/>
                  </a:lnTo>
                  <a:lnTo>
                    <a:pt x="1980630" y="2836840"/>
                  </a:lnTo>
                  <a:lnTo>
                    <a:pt x="0" y="283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12473" y="7250529"/>
            <a:ext cx="2329049" cy="1366389"/>
            <a:chOff x="0" y="0"/>
            <a:chExt cx="3105398" cy="1821852"/>
          </a:xfrm>
        </p:grpSpPr>
        <p:grpSp>
          <p:nvGrpSpPr>
            <p:cNvPr id="18" name="Group 18"/>
            <p:cNvGrpSpPr/>
            <p:nvPr/>
          </p:nvGrpSpPr>
          <p:grpSpPr>
            <a:xfrm>
              <a:off x="203403" y="836410"/>
              <a:ext cx="2901995" cy="985442"/>
              <a:chOff x="0" y="0"/>
              <a:chExt cx="782754" cy="26580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2754" cy="265803"/>
              </a:xfrm>
              <a:custGeom>
                <a:avLst/>
                <a:gdLst/>
                <a:ahLst/>
                <a:cxnLst/>
                <a:rect l="l" t="t" r="r" b="b"/>
                <a:pathLst>
                  <a:path w="782754" h="265803">
                    <a:moveTo>
                      <a:pt x="391377" y="0"/>
                    </a:moveTo>
                    <a:cubicBezTo>
                      <a:pt x="175225" y="0"/>
                      <a:pt x="0" y="59502"/>
                      <a:pt x="0" y="132901"/>
                    </a:cubicBezTo>
                    <a:cubicBezTo>
                      <a:pt x="0" y="206301"/>
                      <a:pt x="175225" y="265803"/>
                      <a:pt x="391377" y="265803"/>
                    </a:cubicBezTo>
                    <a:cubicBezTo>
                      <a:pt x="607529" y="265803"/>
                      <a:pt x="782754" y="206301"/>
                      <a:pt x="782754" y="132901"/>
                    </a:cubicBezTo>
                    <a:cubicBezTo>
                      <a:pt x="782754" y="59502"/>
                      <a:pt x="607529" y="0"/>
                      <a:pt x="39137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3383" y="63019"/>
                <a:ext cx="635988" cy="177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2658310" cy="1771099"/>
            </a:xfrm>
            <a:custGeom>
              <a:avLst/>
              <a:gdLst/>
              <a:ahLst/>
              <a:cxnLst/>
              <a:rect l="l" t="t" r="r" b="b"/>
              <a:pathLst>
                <a:path w="2658310" h="1771099">
                  <a:moveTo>
                    <a:pt x="0" y="0"/>
                  </a:moveTo>
                  <a:lnTo>
                    <a:pt x="2658310" y="0"/>
                  </a:lnTo>
                  <a:lnTo>
                    <a:pt x="2658310" y="1771099"/>
                  </a:lnTo>
                  <a:lnTo>
                    <a:pt x="0" y="177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10BDC8A2-E1E1-D707-A979-7CD772CB6517}"/>
              </a:ext>
            </a:extLst>
          </p:cNvPr>
          <p:cNvSpPr txBox="1"/>
          <p:nvPr/>
        </p:nvSpPr>
        <p:spPr>
          <a:xfrm>
            <a:off x="3737795" y="5393762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00B050"/>
                </a:solidFill>
                <a:latin typeface="Kollektif Bold"/>
              </a:rPr>
              <a:t>Lesson 3</a:t>
            </a: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E95FF3CA-6E95-2D12-FD1E-CE38B583F9C5}"/>
              </a:ext>
            </a:extLst>
          </p:cNvPr>
          <p:cNvSpPr/>
          <p:nvPr/>
        </p:nvSpPr>
        <p:spPr>
          <a:xfrm flipH="1">
            <a:off x="1023655" y="6962480"/>
            <a:ext cx="2425398" cy="2285730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5" name="Track 86">
            <a:hlinkClick r:id="" action="ppaction://media"/>
            <a:extLst>
              <a:ext uri="{FF2B5EF4-FFF2-40B4-BE49-F238E27FC236}">
                <a16:creationId xmlns:a16="http://schemas.microsoft.com/office/drawing/2014/main" id="{0F0F6C8F-DA8D-B459-C6A1-AB217A64F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9818" y="1528199"/>
            <a:ext cx="852488" cy="852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923D24-AF7D-5AF4-0053-AED0D792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Ask and answer.</a:t>
            </a: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C6343B17-7D75-D784-7342-5B38DE391EB9}"/>
              </a:ext>
            </a:extLst>
          </p:cNvPr>
          <p:cNvSpPr/>
          <p:nvPr/>
        </p:nvSpPr>
        <p:spPr>
          <a:xfrm>
            <a:off x="7158963" y="2746195"/>
            <a:ext cx="9668972" cy="1629204"/>
          </a:xfrm>
          <a:prstGeom prst="wedgeEllipseCallout">
            <a:avLst>
              <a:gd name="adj1" fmla="val 52342"/>
              <a:gd name="adj2" fmla="val 93801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Is the </a:t>
            </a:r>
            <a:r>
              <a:rPr lang="en-US" sz="4800" dirty="0">
                <a:solidFill>
                  <a:srgbClr val="0070C0"/>
                </a:solidFill>
              </a:rPr>
              <a:t>…….....</a:t>
            </a:r>
            <a:r>
              <a:rPr lang="en-US" sz="4400" dirty="0">
                <a:solidFill>
                  <a:srgbClr val="0070C0"/>
                </a:solidFill>
              </a:rPr>
              <a:t>near ………..……?</a:t>
            </a: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2A4EDDA6-F84E-70B6-D4F3-891DE7A089BE}"/>
              </a:ext>
            </a:extLst>
          </p:cNvPr>
          <p:cNvSpPr/>
          <p:nvPr/>
        </p:nvSpPr>
        <p:spPr>
          <a:xfrm>
            <a:off x="7371254" y="5196321"/>
            <a:ext cx="9668972" cy="1629204"/>
          </a:xfrm>
          <a:prstGeom prst="wedgeEllipseCallout">
            <a:avLst>
              <a:gd name="adj1" fmla="val -40228"/>
              <a:gd name="adj2" fmla="val 1207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No, ………….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0070C0"/>
                </a:solidFill>
              </a:rPr>
              <a:t>.It’s …………………..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C91F4-F66C-D6D2-4850-91F3DCA89375}"/>
              </a:ext>
            </a:extLst>
          </p:cNvPr>
          <p:cNvSpPr/>
          <p:nvPr/>
        </p:nvSpPr>
        <p:spPr>
          <a:xfrm>
            <a:off x="10118810" y="3086099"/>
            <a:ext cx="13781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table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57A057-093D-4D6E-CE3C-2D6ACE854F66}"/>
              </a:ext>
            </a:extLst>
          </p:cNvPr>
          <p:cNvSpPr/>
          <p:nvPr/>
        </p:nvSpPr>
        <p:spPr>
          <a:xfrm>
            <a:off x="12780557" y="3086100"/>
            <a:ext cx="20608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the tent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FD2D18-1B2B-E81B-C7F4-6E50DB9D1B1E}"/>
              </a:ext>
            </a:extLst>
          </p:cNvPr>
          <p:cNvSpPr/>
          <p:nvPr/>
        </p:nvSpPr>
        <p:spPr>
          <a:xfrm>
            <a:off x="9504150" y="5547897"/>
            <a:ext cx="21934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it isn’t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9CF8B-D8BE-32C1-7EEA-E9D19215987B}"/>
              </a:ext>
            </a:extLst>
          </p:cNvPr>
          <p:cNvSpPr/>
          <p:nvPr/>
        </p:nvSpPr>
        <p:spPr>
          <a:xfrm>
            <a:off x="12433191" y="5547896"/>
            <a:ext cx="30571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</a:rPr>
              <a:t>in the 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441267-973D-ED5B-51FE-A9EC1779B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78429" y="3382999"/>
            <a:ext cx="4984213" cy="3521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8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Ask and answer.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113774" y="4641743"/>
            <a:ext cx="8398063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Let’s sing.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756587" y="2179211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4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35C9FB16-C909-3952-D54C-FA9C8071BA18}"/>
              </a:ext>
            </a:extLst>
          </p:cNvPr>
          <p:cNvGrpSpPr/>
          <p:nvPr/>
        </p:nvGrpSpPr>
        <p:grpSpPr>
          <a:xfrm rot="20665309">
            <a:off x="1728273" y="4198776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FBB95E8-51F2-354A-0D43-9EBDD410C69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4AF0D1AA-D537-CB2E-9F01-B531A46F56D8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8D2B6147-F273-F781-EE3D-3C0184CC3367}"/>
              </a:ext>
            </a:extLst>
          </p:cNvPr>
          <p:cNvSpPr/>
          <p:nvPr/>
        </p:nvSpPr>
        <p:spPr>
          <a:xfrm rot="126754">
            <a:off x="1669438" y="329645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7C9E35-05A7-B0AB-6574-E86E1B9C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3D21D-8AE9-AC5B-B850-9079C147C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9"/>
          <a:stretch/>
        </p:blipFill>
        <p:spPr>
          <a:xfrm>
            <a:off x="1524000" y="1409699"/>
            <a:ext cx="15204832" cy="7451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-61018" y="7962900"/>
            <a:ext cx="2728017" cy="2372263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087600" y="7962900"/>
            <a:ext cx="3088153" cy="2374569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2971799" y="449928"/>
            <a:ext cx="10926131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4613112" y="570108"/>
            <a:ext cx="8255651" cy="10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Look, listen and answer.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F2FC49-D532-D160-979F-F9C9ABF5B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85800" y="1017234"/>
            <a:ext cx="17068800" cy="9708982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770116" y="384501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902310" y="50899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Watch a video.</a:t>
            </a:r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5CB17D85-1A56-8B2F-776F-CD1C552AE140}"/>
              </a:ext>
            </a:extLst>
          </p:cNvPr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037B016F-EB21-A072-7C51-65A5C814475D}"/>
              </a:ext>
            </a:extLst>
          </p:cNvPr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1FEA9066-D12A-7737-6210-37B309F71CA9}"/>
              </a:ext>
            </a:extLst>
          </p:cNvPr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0">
            <a:extLst>
              <a:ext uri="{FF2B5EF4-FFF2-40B4-BE49-F238E27FC236}">
                <a16:creationId xmlns:a16="http://schemas.microsoft.com/office/drawing/2014/main" id="{1ABFBFB3-6D2F-8DDB-7DA5-657117059863}"/>
              </a:ext>
            </a:extLst>
          </p:cNvPr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4669D1FD-4E57-4BE6-0B79-67AEC4422110}"/>
              </a:ext>
            </a:extLst>
          </p:cNvPr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86603E15-AEA7-4077-F1CF-47A830AD147B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9">
            <a:extLst>
              <a:ext uri="{FF2B5EF4-FFF2-40B4-BE49-F238E27FC236}">
                <a16:creationId xmlns:a16="http://schemas.microsoft.com/office/drawing/2014/main" id="{4D96A70A-7F49-D94D-6B3D-A3E11492AE7B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9492AA58-9AEB-B01B-3F84-681BAD72A88C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7C301DC1-F3FA-6CA8-7B19-46C8A5855F09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6A729565-75B2-0C3A-E8BF-BE8B9CBDA161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A190DB57-2C20-2C99-F72D-DBC5A4C45B26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350761BD-C9C3-CD49-1F55-60294DC482CF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VIDEO HOẠT HÌNH LỚP 2 - Unit 16 - At the campsite - Song">
            <a:hlinkClick r:id="" action="ppaction://media"/>
            <a:extLst>
              <a:ext uri="{FF2B5EF4-FFF2-40B4-BE49-F238E27FC236}">
                <a16:creationId xmlns:a16="http://schemas.microsoft.com/office/drawing/2014/main" id="{E66363FC-1868-75E2-A6F3-32BB93766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89259" y="2008637"/>
            <a:ext cx="12474261" cy="7016772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88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8209C5-D502-61D6-8BAC-B65B34144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8D5DEEE-E318-4992-895C-C030D697EABB}"/>
              </a:ext>
            </a:extLst>
          </p:cNvPr>
          <p:cNvSpPr txBox="1"/>
          <p:nvPr/>
        </p:nvSpPr>
        <p:spPr>
          <a:xfrm>
            <a:off x="2514431" y="4299057"/>
            <a:ext cx="666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6B0389-5845-4D8E-874D-CBA33C71FAC3}"/>
              </a:ext>
            </a:extLst>
          </p:cNvPr>
          <p:cNvSpPr txBox="1"/>
          <p:nvPr/>
        </p:nvSpPr>
        <p:spPr>
          <a:xfrm>
            <a:off x="2509183" y="6118506"/>
            <a:ext cx="712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8EFA1D-711E-461E-BF72-87431ACF135E}"/>
              </a:ext>
            </a:extLst>
          </p:cNvPr>
          <p:cNvSpPr txBox="1"/>
          <p:nvPr/>
        </p:nvSpPr>
        <p:spPr>
          <a:xfrm>
            <a:off x="2514600" y="2518486"/>
            <a:ext cx="711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2A75E-9DD5-4211-AA45-5021C1998791}"/>
              </a:ext>
            </a:extLst>
          </p:cNvPr>
          <p:cNvSpPr txBox="1"/>
          <p:nvPr/>
        </p:nvSpPr>
        <p:spPr>
          <a:xfrm>
            <a:off x="2507168" y="3121829"/>
            <a:ext cx="667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3B1A18-6683-44EA-A35B-A3DA9AE40966}"/>
              </a:ext>
            </a:extLst>
          </p:cNvPr>
          <p:cNvSpPr txBox="1"/>
          <p:nvPr/>
        </p:nvSpPr>
        <p:spPr>
          <a:xfrm>
            <a:off x="2516404" y="5028769"/>
            <a:ext cx="672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A6A30A-FFE6-4075-8D07-430D9ECF5EE8}"/>
              </a:ext>
            </a:extLst>
          </p:cNvPr>
          <p:cNvSpPr txBox="1"/>
          <p:nvPr/>
        </p:nvSpPr>
        <p:spPr>
          <a:xfrm>
            <a:off x="2513171" y="6783169"/>
            <a:ext cx="693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on the table.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3D21D-8AE9-AC5B-B850-9079C147C1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09"/>
          <a:stretch/>
        </p:blipFill>
        <p:spPr>
          <a:xfrm>
            <a:off x="1524000" y="1409699"/>
            <a:ext cx="15204832" cy="7451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60B9FF3-03A1-45B5-9BBE-A0A650B3B2AB}"/>
              </a:ext>
            </a:extLst>
          </p:cNvPr>
          <p:cNvSpPr txBox="1"/>
          <p:nvPr/>
        </p:nvSpPr>
        <p:spPr>
          <a:xfrm>
            <a:off x="2513509" y="2518553"/>
            <a:ext cx="743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C482A0-167F-4D29-BE34-19AB167BB246}"/>
              </a:ext>
            </a:extLst>
          </p:cNvPr>
          <p:cNvSpPr txBox="1"/>
          <p:nvPr/>
        </p:nvSpPr>
        <p:spPr>
          <a:xfrm>
            <a:off x="2513340" y="4297184"/>
            <a:ext cx="6669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3D4C9D-6C2F-4EB7-A9B4-264B42264FE4}"/>
              </a:ext>
            </a:extLst>
          </p:cNvPr>
          <p:cNvSpPr txBox="1"/>
          <p:nvPr/>
        </p:nvSpPr>
        <p:spPr>
          <a:xfrm>
            <a:off x="2513172" y="6118573"/>
            <a:ext cx="7326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95679B-4862-405B-81E1-51C07C562C9E}"/>
              </a:ext>
            </a:extLst>
          </p:cNvPr>
          <p:cNvSpPr txBox="1"/>
          <p:nvPr/>
        </p:nvSpPr>
        <p:spPr>
          <a:xfrm>
            <a:off x="2513173" y="6783029"/>
            <a:ext cx="73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on the table.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E52D56-A866-4FBF-9CFC-89B574D63CA5}"/>
              </a:ext>
            </a:extLst>
          </p:cNvPr>
          <p:cNvSpPr txBox="1"/>
          <p:nvPr/>
        </p:nvSpPr>
        <p:spPr>
          <a:xfrm>
            <a:off x="2513508" y="2518553"/>
            <a:ext cx="711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0A5FEC-2032-4AC4-9B19-E5B27BAF16E8}"/>
              </a:ext>
            </a:extLst>
          </p:cNvPr>
          <p:cNvSpPr txBox="1"/>
          <p:nvPr/>
        </p:nvSpPr>
        <p:spPr>
          <a:xfrm>
            <a:off x="2513339" y="4297184"/>
            <a:ext cx="693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8BAF88-CB88-4D55-84AA-08A14D615215}"/>
              </a:ext>
            </a:extLst>
          </p:cNvPr>
          <p:cNvSpPr txBox="1"/>
          <p:nvPr/>
        </p:nvSpPr>
        <p:spPr>
          <a:xfrm>
            <a:off x="2513171" y="6118573"/>
            <a:ext cx="71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07BA01-3472-461A-BD95-1E1E1B3CA77F}"/>
              </a:ext>
            </a:extLst>
          </p:cNvPr>
          <p:cNvSpPr txBox="1"/>
          <p:nvPr/>
        </p:nvSpPr>
        <p:spPr>
          <a:xfrm>
            <a:off x="2513508" y="2520026"/>
            <a:ext cx="711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086640-0DC9-48C7-A3E7-30CBC07A8C2F}"/>
              </a:ext>
            </a:extLst>
          </p:cNvPr>
          <p:cNvSpPr txBox="1"/>
          <p:nvPr/>
        </p:nvSpPr>
        <p:spPr>
          <a:xfrm>
            <a:off x="2513341" y="4297618"/>
            <a:ext cx="666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B1E372-5CB7-4A11-851D-4808D88EDF1A}"/>
              </a:ext>
            </a:extLst>
          </p:cNvPr>
          <p:cNvSpPr txBox="1"/>
          <p:nvPr/>
        </p:nvSpPr>
        <p:spPr>
          <a:xfrm>
            <a:off x="2513171" y="6119007"/>
            <a:ext cx="7326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96D1F1-6687-431A-917C-1B5DB956C076}"/>
              </a:ext>
            </a:extLst>
          </p:cNvPr>
          <p:cNvSpPr txBox="1"/>
          <p:nvPr/>
        </p:nvSpPr>
        <p:spPr>
          <a:xfrm>
            <a:off x="2513171" y="6783029"/>
            <a:ext cx="71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on the table.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DB36BC-F3CD-4DC7-A3E2-B9B4A7095340}"/>
              </a:ext>
            </a:extLst>
          </p:cNvPr>
          <p:cNvSpPr txBox="1"/>
          <p:nvPr/>
        </p:nvSpPr>
        <p:spPr>
          <a:xfrm>
            <a:off x="2513171" y="6783029"/>
            <a:ext cx="71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on the table.</a:t>
            </a:r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-61018" y="7962900"/>
            <a:ext cx="2728017" cy="2372263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087600" y="7962900"/>
            <a:ext cx="3088153" cy="2374569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2971799" y="449928"/>
            <a:ext cx="10926131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4613112" y="570108"/>
            <a:ext cx="8255651" cy="10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090">
            <a:hlinkClick r:id="" action="ppaction://media"/>
            <a:extLst>
              <a:ext uri="{FF2B5EF4-FFF2-40B4-BE49-F238E27FC236}">
                <a16:creationId xmlns:a16="http://schemas.microsoft.com/office/drawing/2014/main" id="{F4A721D3-007E-4487-9F96-2A41F650BD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 end="477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79865" y="1102373"/>
            <a:ext cx="487363" cy="487363"/>
          </a:xfrm>
          <a:prstGeom prst="rect">
            <a:avLst/>
          </a:prstGeom>
        </p:spPr>
      </p:pic>
      <p:pic>
        <p:nvPicPr>
          <p:cNvPr id="15" name="Track 090">
            <a:hlinkClick r:id="" action="ppaction://media"/>
            <a:extLst>
              <a:ext uri="{FF2B5EF4-FFF2-40B4-BE49-F238E27FC236}">
                <a16:creationId xmlns:a16="http://schemas.microsoft.com/office/drawing/2014/main" id="{E453C586-439D-4A36-BFBB-2CD196FEDD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00" end="397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99387" y="1687693"/>
            <a:ext cx="487363" cy="487363"/>
          </a:xfrm>
          <a:prstGeom prst="rect">
            <a:avLst/>
          </a:prstGeom>
        </p:spPr>
      </p:pic>
      <p:pic>
        <p:nvPicPr>
          <p:cNvPr id="16" name="Track 090">
            <a:hlinkClick r:id="" action="ppaction://media"/>
            <a:extLst>
              <a:ext uri="{FF2B5EF4-FFF2-40B4-BE49-F238E27FC236}">
                <a16:creationId xmlns:a16="http://schemas.microsoft.com/office/drawing/2014/main" id="{1BBCB228-7FDD-498C-84E7-7E8A378101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00" end="316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90406" y="2301315"/>
            <a:ext cx="487363" cy="487363"/>
          </a:xfrm>
          <a:prstGeom prst="rect">
            <a:avLst/>
          </a:prstGeom>
        </p:spPr>
      </p:pic>
      <p:pic>
        <p:nvPicPr>
          <p:cNvPr id="17" name="Track 090">
            <a:hlinkClick r:id="" action="ppaction://media"/>
            <a:extLst>
              <a:ext uri="{FF2B5EF4-FFF2-40B4-BE49-F238E27FC236}">
                <a16:creationId xmlns:a16="http://schemas.microsoft.com/office/drawing/2014/main" id="{1A2CF502-AC81-4952-9841-E4601B5775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00" end="234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80376" y="2891843"/>
            <a:ext cx="487363" cy="487363"/>
          </a:xfrm>
          <a:prstGeom prst="rect">
            <a:avLst/>
          </a:prstGeom>
        </p:spPr>
      </p:pic>
      <p:pic>
        <p:nvPicPr>
          <p:cNvPr id="18" name="Track 090">
            <a:hlinkClick r:id="" action="ppaction://media"/>
            <a:extLst>
              <a:ext uri="{FF2B5EF4-FFF2-40B4-BE49-F238E27FC236}">
                <a16:creationId xmlns:a16="http://schemas.microsoft.com/office/drawing/2014/main" id="{12138022-AFEC-4489-A148-77A7F7FE6D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00" end="150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99387" y="3433554"/>
            <a:ext cx="487363" cy="487363"/>
          </a:xfrm>
          <a:prstGeom prst="rect">
            <a:avLst/>
          </a:prstGeom>
        </p:spPr>
      </p:pic>
      <p:pic>
        <p:nvPicPr>
          <p:cNvPr id="23" name="Track 090">
            <a:hlinkClick r:id="" action="ppaction://media"/>
            <a:extLst>
              <a:ext uri="{FF2B5EF4-FFF2-40B4-BE49-F238E27FC236}">
                <a16:creationId xmlns:a16="http://schemas.microsoft.com/office/drawing/2014/main" id="{31035D98-C9D4-4023-A7FA-9E20782D43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600" end="5858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040098" y="4024082"/>
            <a:ext cx="487363" cy="487363"/>
          </a:xfrm>
          <a:prstGeom prst="rect">
            <a:avLst/>
          </a:prstGeom>
        </p:spPr>
      </p:pic>
      <p:pic>
        <p:nvPicPr>
          <p:cNvPr id="5" name="Track 09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457136" y="7605473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367F8-33D0-4E0F-F820-477DBF6477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71392" y="3187275"/>
            <a:ext cx="519262" cy="4834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15B6E6-6E0C-4A4E-9FD6-228838B48B4A}"/>
              </a:ext>
            </a:extLst>
          </p:cNvPr>
          <p:cNvSpPr txBox="1"/>
          <p:nvPr/>
        </p:nvSpPr>
        <p:spPr>
          <a:xfrm>
            <a:off x="2537981" y="3109892"/>
            <a:ext cx="667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87202-80D4-4DDC-BF4E-B8CA5245FD52}"/>
              </a:ext>
            </a:extLst>
          </p:cNvPr>
          <p:cNvSpPr txBox="1"/>
          <p:nvPr/>
        </p:nvSpPr>
        <p:spPr>
          <a:xfrm>
            <a:off x="2568188" y="3120029"/>
            <a:ext cx="667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F65BAE-8748-440F-A8B1-231FB492BF2B}"/>
              </a:ext>
            </a:extLst>
          </p:cNvPr>
          <p:cNvSpPr txBox="1"/>
          <p:nvPr/>
        </p:nvSpPr>
        <p:spPr>
          <a:xfrm>
            <a:off x="2531609" y="3105977"/>
            <a:ext cx="6678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ECFF32-F195-9C82-0379-7588D4A7D9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24921" y="5029184"/>
            <a:ext cx="238158" cy="2286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E209BA6-0DC2-4FED-A21F-B7A96F7A2AE5}"/>
              </a:ext>
            </a:extLst>
          </p:cNvPr>
          <p:cNvSpPr txBox="1"/>
          <p:nvPr/>
        </p:nvSpPr>
        <p:spPr>
          <a:xfrm>
            <a:off x="2516405" y="5030569"/>
            <a:ext cx="66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BE41E6-4365-412D-A408-28914BA9F56E}"/>
              </a:ext>
            </a:extLst>
          </p:cNvPr>
          <p:cNvSpPr txBox="1"/>
          <p:nvPr/>
        </p:nvSpPr>
        <p:spPr>
          <a:xfrm>
            <a:off x="2521471" y="5019732"/>
            <a:ext cx="66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5FCF3-5447-43B2-BEB2-F02E106400F4}"/>
              </a:ext>
            </a:extLst>
          </p:cNvPr>
          <p:cNvSpPr txBox="1"/>
          <p:nvPr/>
        </p:nvSpPr>
        <p:spPr>
          <a:xfrm>
            <a:off x="2515374" y="5029797"/>
            <a:ext cx="66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2EFE87F-3A33-F1A2-28E8-94846F5DAF1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94929" y="5385246"/>
            <a:ext cx="771991" cy="742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0E75E98-4FA0-3E72-B3B9-75E1896F040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36027" y="7549389"/>
            <a:ext cx="914400" cy="91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35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6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7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8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812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2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6" grpId="1"/>
      <p:bldP spid="35" grpId="0"/>
      <p:bldP spid="35" grpId="1"/>
      <p:bldP spid="43" grpId="0"/>
      <p:bldP spid="43" grpId="1"/>
      <p:bldP spid="27" grpId="0"/>
      <p:bldP spid="27" grpId="1"/>
      <p:bldP spid="36" grpId="0"/>
      <p:bldP spid="36" grpId="1"/>
      <p:bldP spid="44" grpId="0"/>
      <p:bldP spid="44" grpId="1"/>
      <p:bldP spid="47" grpId="0"/>
      <p:bldP spid="47" grpId="1"/>
      <p:bldP spid="48" grpId="0"/>
      <p:bldP spid="48" grpId="1"/>
      <p:bldP spid="31" grpId="0"/>
      <p:bldP spid="31" grpId="1"/>
      <p:bldP spid="32" grpId="0"/>
      <p:bldP spid="32" grpId="1"/>
      <p:bldP spid="39" grpId="0"/>
      <p:bldP spid="39" grpId="1"/>
      <p:bldP spid="40" grpId="0"/>
      <p:bldP spid="4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8209C5-D502-61D6-8BAC-B65B34144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8D5DEEE-E318-4992-895C-C030D697EABB}"/>
              </a:ext>
            </a:extLst>
          </p:cNvPr>
          <p:cNvSpPr txBox="1"/>
          <p:nvPr/>
        </p:nvSpPr>
        <p:spPr>
          <a:xfrm>
            <a:off x="2514431" y="4299057"/>
            <a:ext cx="666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76B0389-5845-4D8E-874D-CBA33C71FAC3}"/>
              </a:ext>
            </a:extLst>
          </p:cNvPr>
          <p:cNvSpPr txBox="1"/>
          <p:nvPr/>
        </p:nvSpPr>
        <p:spPr>
          <a:xfrm>
            <a:off x="2509183" y="6118506"/>
            <a:ext cx="712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8EFA1D-711E-461E-BF72-87431ACF135E}"/>
              </a:ext>
            </a:extLst>
          </p:cNvPr>
          <p:cNvSpPr txBox="1"/>
          <p:nvPr/>
        </p:nvSpPr>
        <p:spPr>
          <a:xfrm>
            <a:off x="2514600" y="2518486"/>
            <a:ext cx="711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2A75E-9DD5-4211-AA45-5021C1998791}"/>
              </a:ext>
            </a:extLst>
          </p:cNvPr>
          <p:cNvSpPr txBox="1"/>
          <p:nvPr/>
        </p:nvSpPr>
        <p:spPr>
          <a:xfrm>
            <a:off x="2507168" y="3121829"/>
            <a:ext cx="667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3B1A18-6683-44EA-A35B-A3DA9AE40966}"/>
              </a:ext>
            </a:extLst>
          </p:cNvPr>
          <p:cNvSpPr txBox="1"/>
          <p:nvPr/>
        </p:nvSpPr>
        <p:spPr>
          <a:xfrm>
            <a:off x="2516404" y="5028769"/>
            <a:ext cx="672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A6A30A-FFE6-4075-8D07-430D9ECF5EE8}"/>
              </a:ext>
            </a:extLst>
          </p:cNvPr>
          <p:cNvSpPr txBox="1"/>
          <p:nvPr/>
        </p:nvSpPr>
        <p:spPr>
          <a:xfrm>
            <a:off x="2513171" y="6783169"/>
            <a:ext cx="693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on the table.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3D21D-8AE9-AC5B-B850-9079C147C1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09"/>
          <a:stretch/>
        </p:blipFill>
        <p:spPr>
          <a:xfrm>
            <a:off x="1524000" y="1409699"/>
            <a:ext cx="15204832" cy="7451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60B9FF3-03A1-45B5-9BBE-A0A650B3B2AB}"/>
              </a:ext>
            </a:extLst>
          </p:cNvPr>
          <p:cNvSpPr txBox="1"/>
          <p:nvPr/>
        </p:nvSpPr>
        <p:spPr>
          <a:xfrm>
            <a:off x="2513509" y="2518553"/>
            <a:ext cx="743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C482A0-167F-4D29-BE34-19AB167BB246}"/>
              </a:ext>
            </a:extLst>
          </p:cNvPr>
          <p:cNvSpPr txBox="1"/>
          <p:nvPr/>
        </p:nvSpPr>
        <p:spPr>
          <a:xfrm>
            <a:off x="2513340" y="4297184"/>
            <a:ext cx="6669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3D4C9D-6C2F-4EB7-A9B4-264B42264FE4}"/>
              </a:ext>
            </a:extLst>
          </p:cNvPr>
          <p:cNvSpPr txBox="1"/>
          <p:nvPr/>
        </p:nvSpPr>
        <p:spPr>
          <a:xfrm>
            <a:off x="2513172" y="6118573"/>
            <a:ext cx="7326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95679B-4862-405B-81E1-51C07C562C9E}"/>
              </a:ext>
            </a:extLst>
          </p:cNvPr>
          <p:cNvSpPr txBox="1"/>
          <p:nvPr/>
        </p:nvSpPr>
        <p:spPr>
          <a:xfrm>
            <a:off x="2513173" y="6783029"/>
            <a:ext cx="73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on the table.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E52D56-A866-4FBF-9CFC-89B574D63CA5}"/>
              </a:ext>
            </a:extLst>
          </p:cNvPr>
          <p:cNvSpPr txBox="1"/>
          <p:nvPr/>
        </p:nvSpPr>
        <p:spPr>
          <a:xfrm>
            <a:off x="2513508" y="2518553"/>
            <a:ext cx="711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0A5FEC-2032-4AC4-9B19-E5B27BAF16E8}"/>
              </a:ext>
            </a:extLst>
          </p:cNvPr>
          <p:cNvSpPr txBox="1"/>
          <p:nvPr/>
        </p:nvSpPr>
        <p:spPr>
          <a:xfrm>
            <a:off x="2513339" y="4297184"/>
            <a:ext cx="693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8BAF88-CB88-4D55-84AA-08A14D615215}"/>
              </a:ext>
            </a:extLst>
          </p:cNvPr>
          <p:cNvSpPr txBox="1"/>
          <p:nvPr/>
        </p:nvSpPr>
        <p:spPr>
          <a:xfrm>
            <a:off x="2513171" y="6118573"/>
            <a:ext cx="71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07BA01-3472-461A-BD95-1E1E1B3CA77F}"/>
              </a:ext>
            </a:extLst>
          </p:cNvPr>
          <p:cNvSpPr txBox="1"/>
          <p:nvPr/>
        </p:nvSpPr>
        <p:spPr>
          <a:xfrm>
            <a:off x="2513508" y="2520026"/>
            <a:ext cx="711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blanke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086640-0DC9-48C7-A3E7-30CBC07A8C2F}"/>
              </a:ext>
            </a:extLst>
          </p:cNvPr>
          <p:cNvSpPr txBox="1"/>
          <p:nvPr/>
        </p:nvSpPr>
        <p:spPr>
          <a:xfrm>
            <a:off x="2513341" y="4297618"/>
            <a:ext cx="666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table near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EB1E372-5CB7-4A11-851D-4808D88EDF1A}"/>
              </a:ext>
            </a:extLst>
          </p:cNvPr>
          <p:cNvSpPr txBox="1"/>
          <p:nvPr/>
        </p:nvSpPr>
        <p:spPr>
          <a:xfrm>
            <a:off x="2513171" y="6119007"/>
            <a:ext cx="7326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Is the teapo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 near the table?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96D1F1-6687-431A-917C-1B5DB956C076}"/>
              </a:ext>
            </a:extLst>
          </p:cNvPr>
          <p:cNvSpPr txBox="1"/>
          <p:nvPr/>
        </p:nvSpPr>
        <p:spPr>
          <a:xfrm>
            <a:off x="2513171" y="6783029"/>
            <a:ext cx="71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on the table.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DB36BC-F3CD-4DC7-A3E2-B9B4A7095340}"/>
              </a:ext>
            </a:extLst>
          </p:cNvPr>
          <p:cNvSpPr txBox="1"/>
          <p:nvPr/>
        </p:nvSpPr>
        <p:spPr>
          <a:xfrm>
            <a:off x="2513171" y="6783029"/>
            <a:ext cx="71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on the table.</a:t>
            </a:r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-61018" y="7962900"/>
            <a:ext cx="2728017" cy="2372263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087600" y="7962900"/>
            <a:ext cx="3088153" cy="2374569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2971799" y="449928"/>
            <a:ext cx="10926131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4613112" y="570108"/>
            <a:ext cx="8255651" cy="10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sing.</a:t>
            </a: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090">
            <a:hlinkClick r:id="" action="ppaction://media"/>
            <a:extLst>
              <a:ext uri="{FF2B5EF4-FFF2-40B4-BE49-F238E27FC236}">
                <a16:creationId xmlns:a16="http://schemas.microsoft.com/office/drawing/2014/main" id="{F4A721D3-007E-4487-9F96-2A41F650BD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 end="477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79865" y="1102373"/>
            <a:ext cx="487363" cy="487363"/>
          </a:xfrm>
          <a:prstGeom prst="rect">
            <a:avLst/>
          </a:prstGeom>
        </p:spPr>
      </p:pic>
      <p:pic>
        <p:nvPicPr>
          <p:cNvPr id="15" name="Track 090">
            <a:hlinkClick r:id="" action="ppaction://media"/>
            <a:extLst>
              <a:ext uri="{FF2B5EF4-FFF2-40B4-BE49-F238E27FC236}">
                <a16:creationId xmlns:a16="http://schemas.microsoft.com/office/drawing/2014/main" id="{E453C586-439D-4A36-BFBB-2CD196FEDD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00" end="397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99387" y="1687693"/>
            <a:ext cx="487363" cy="487363"/>
          </a:xfrm>
          <a:prstGeom prst="rect">
            <a:avLst/>
          </a:prstGeom>
        </p:spPr>
      </p:pic>
      <p:pic>
        <p:nvPicPr>
          <p:cNvPr id="16" name="Track 090">
            <a:hlinkClick r:id="" action="ppaction://media"/>
            <a:extLst>
              <a:ext uri="{FF2B5EF4-FFF2-40B4-BE49-F238E27FC236}">
                <a16:creationId xmlns:a16="http://schemas.microsoft.com/office/drawing/2014/main" id="{1BBCB228-7FDD-498C-84E7-7E8A378101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00" end="316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90406" y="2301315"/>
            <a:ext cx="487363" cy="487363"/>
          </a:xfrm>
          <a:prstGeom prst="rect">
            <a:avLst/>
          </a:prstGeom>
        </p:spPr>
      </p:pic>
      <p:pic>
        <p:nvPicPr>
          <p:cNvPr id="17" name="Track 090">
            <a:hlinkClick r:id="" action="ppaction://media"/>
            <a:extLst>
              <a:ext uri="{FF2B5EF4-FFF2-40B4-BE49-F238E27FC236}">
                <a16:creationId xmlns:a16="http://schemas.microsoft.com/office/drawing/2014/main" id="{1A2CF502-AC81-4952-9841-E4601B5775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200" end="234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80376" y="2891843"/>
            <a:ext cx="487363" cy="487363"/>
          </a:xfrm>
          <a:prstGeom prst="rect">
            <a:avLst/>
          </a:prstGeom>
        </p:spPr>
      </p:pic>
      <p:pic>
        <p:nvPicPr>
          <p:cNvPr id="18" name="Track 090">
            <a:hlinkClick r:id="" action="ppaction://media"/>
            <a:extLst>
              <a:ext uri="{FF2B5EF4-FFF2-40B4-BE49-F238E27FC236}">
                <a16:creationId xmlns:a16="http://schemas.microsoft.com/office/drawing/2014/main" id="{12138022-AFEC-4489-A148-77A7F7FE6D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00" end="15070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999387" y="3433554"/>
            <a:ext cx="487363" cy="487363"/>
          </a:xfrm>
          <a:prstGeom prst="rect">
            <a:avLst/>
          </a:prstGeom>
        </p:spPr>
      </p:pic>
      <p:pic>
        <p:nvPicPr>
          <p:cNvPr id="23" name="Track 090">
            <a:hlinkClick r:id="" action="ppaction://media"/>
            <a:extLst>
              <a:ext uri="{FF2B5EF4-FFF2-40B4-BE49-F238E27FC236}">
                <a16:creationId xmlns:a16="http://schemas.microsoft.com/office/drawing/2014/main" id="{31035D98-C9D4-4023-A7FA-9E20782D43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600" end="5858.21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040098" y="4024082"/>
            <a:ext cx="487363" cy="487363"/>
          </a:xfrm>
          <a:prstGeom prst="rect">
            <a:avLst/>
          </a:prstGeom>
        </p:spPr>
      </p:pic>
      <p:pic>
        <p:nvPicPr>
          <p:cNvPr id="5" name="Track 09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457136" y="7605473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367F8-33D0-4E0F-F820-477DBF6477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71392" y="3187275"/>
            <a:ext cx="519262" cy="4834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15B6E6-6E0C-4A4E-9FD6-228838B48B4A}"/>
              </a:ext>
            </a:extLst>
          </p:cNvPr>
          <p:cNvSpPr txBox="1"/>
          <p:nvPr/>
        </p:nvSpPr>
        <p:spPr>
          <a:xfrm>
            <a:off x="2537981" y="3109892"/>
            <a:ext cx="6678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87202-80D4-4DDC-BF4E-B8CA5245FD52}"/>
              </a:ext>
            </a:extLst>
          </p:cNvPr>
          <p:cNvSpPr txBox="1"/>
          <p:nvPr/>
        </p:nvSpPr>
        <p:spPr>
          <a:xfrm>
            <a:off x="2568188" y="3120029"/>
            <a:ext cx="667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F65BAE-8748-440F-A8B1-231FB492BF2B}"/>
              </a:ext>
            </a:extLst>
          </p:cNvPr>
          <p:cNvSpPr txBox="1"/>
          <p:nvPr/>
        </p:nvSpPr>
        <p:spPr>
          <a:xfrm>
            <a:off x="2531609" y="3105977"/>
            <a:ext cx="6678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ECFF32-F195-9C82-0379-7588D4A7D9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24921" y="5029184"/>
            <a:ext cx="238158" cy="2286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E209BA6-0DC2-4FED-A21F-B7A96F7A2AE5}"/>
              </a:ext>
            </a:extLst>
          </p:cNvPr>
          <p:cNvSpPr txBox="1"/>
          <p:nvPr/>
        </p:nvSpPr>
        <p:spPr>
          <a:xfrm>
            <a:off x="2516405" y="5030569"/>
            <a:ext cx="66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BE41E6-4365-412D-A408-28914BA9F56E}"/>
              </a:ext>
            </a:extLst>
          </p:cNvPr>
          <p:cNvSpPr txBox="1"/>
          <p:nvPr/>
        </p:nvSpPr>
        <p:spPr>
          <a:xfrm>
            <a:off x="2521471" y="5019732"/>
            <a:ext cx="66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05FCF3-5447-43B2-BEB2-F02E106400F4}"/>
              </a:ext>
            </a:extLst>
          </p:cNvPr>
          <p:cNvSpPr txBox="1"/>
          <p:nvPr/>
        </p:nvSpPr>
        <p:spPr>
          <a:xfrm>
            <a:off x="2515374" y="5029797"/>
            <a:ext cx="66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No, it isn’t. It’s in the ten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2EFE87F-3A33-F1A2-28E8-94846F5DAF1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94929" y="5385246"/>
            <a:ext cx="771991" cy="742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0E75E98-4FA0-3E72-B3B9-75E1896F040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36027" y="7549389"/>
            <a:ext cx="914400" cy="91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6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6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7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8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812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2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6" grpId="1"/>
      <p:bldP spid="35" grpId="0"/>
      <p:bldP spid="35" grpId="1"/>
      <p:bldP spid="43" grpId="0"/>
      <p:bldP spid="43" grpId="1"/>
      <p:bldP spid="27" grpId="0"/>
      <p:bldP spid="27" grpId="1"/>
      <p:bldP spid="36" grpId="0"/>
      <p:bldP spid="36" grpId="1"/>
      <p:bldP spid="44" grpId="0"/>
      <p:bldP spid="44" grpId="1"/>
      <p:bldP spid="47" grpId="0"/>
      <p:bldP spid="47" grpId="1"/>
      <p:bldP spid="48" grpId="0"/>
      <p:bldP spid="48" grpId="1"/>
      <p:bldP spid="31" grpId="0"/>
      <p:bldP spid="31" grpId="1"/>
      <p:bldP spid="32" grpId="0"/>
      <p:bldP spid="32" grpId="1"/>
      <p:bldP spid="39" grpId="0"/>
      <p:bldP spid="39" grpId="1"/>
      <p:bldP spid="40" grpId="0"/>
      <p:bldP spid="4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99B0805-AC68-4CAD-8951-AC01EAEAD920}"/>
              </a:ext>
            </a:extLst>
          </p:cNvPr>
          <p:cNvSpPr txBox="1"/>
          <p:nvPr/>
        </p:nvSpPr>
        <p:spPr>
          <a:xfrm>
            <a:off x="1615444" y="3391535"/>
            <a:ext cx="246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BD7057-A3A1-4F51-B2BE-EFF63F5B8E85}"/>
              </a:ext>
            </a:extLst>
          </p:cNvPr>
          <p:cNvSpPr txBox="1"/>
          <p:nvPr/>
        </p:nvSpPr>
        <p:spPr>
          <a:xfrm>
            <a:off x="1615443" y="3886533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9846E16-584A-4FBD-A765-D1F02590DC5E}"/>
              </a:ext>
            </a:extLst>
          </p:cNvPr>
          <p:cNvSpPr txBox="1"/>
          <p:nvPr/>
        </p:nvSpPr>
        <p:spPr>
          <a:xfrm>
            <a:off x="1601067" y="4642805"/>
            <a:ext cx="32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29B6D55-5AB7-4915-B6C8-3357FB5824F3}"/>
              </a:ext>
            </a:extLst>
          </p:cNvPr>
          <p:cNvSpPr txBox="1"/>
          <p:nvPr/>
        </p:nvSpPr>
        <p:spPr>
          <a:xfrm>
            <a:off x="1601067" y="5144856"/>
            <a:ext cx="515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475854-244D-4F91-A34B-AF459F2C8BD4}"/>
              </a:ext>
            </a:extLst>
          </p:cNvPr>
          <p:cNvSpPr txBox="1"/>
          <p:nvPr/>
        </p:nvSpPr>
        <p:spPr>
          <a:xfrm>
            <a:off x="1615443" y="5856229"/>
            <a:ext cx="299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FD982F7-D329-4ADA-B34C-A7B2C1AFB4B4}"/>
              </a:ext>
            </a:extLst>
          </p:cNvPr>
          <p:cNvSpPr txBox="1"/>
          <p:nvPr/>
        </p:nvSpPr>
        <p:spPr>
          <a:xfrm>
            <a:off x="1600201" y="6370244"/>
            <a:ext cx="473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on the table.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Make up actions.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4800" y="8601628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964A1-9E8E-6CB0-6664-02FFD0670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0599" y="2065254"/>
            <a:ext cx="15512649" cy="6536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92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26CDAE-E9D8-49AA-6231-ACA4F00F9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99B0805-AC68-4CAD-8951-AC01EAEAD920}"/>
              </a:ext>
            </a:extLst>
          </p:cNvPr>
          <p:cNvSpPr txBox="1"/>
          <p:nvPr/>
        </p:nvSpPr>
        <p:spPr>
          <a:xfrm>
            <a:off x="1615444" y="3391535"/>
            <a:ext cx="246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BD7057-A3A1-4F51-B2BE-EFF63F5B8E85}"/>
              </a:ext>
            </a:extLst>
          </p:cNvPr>
          <p:cNvSpPr txBox="1"/>
          <p:nvPr/>
        </p:nvSpPr>
        <p:spPr>
          <a:xfrm>
            <a:off x="1615443" y="3886533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9846E16-584A-4FBD-A765-D1F02590DC5E}"/>
              </a:ext>
            </a:extLst>
          </p:cNvPr>
          <p:cNvSpPr txBox="1"/>
          <p:nvPr/>
        </p:nvSpPr>
        <p:spPr>
          <a:xfrm>
            <a:off x="1601067" y="4642805"/>
            <a:ext cx="32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29B6D55-5AB7-4915-B6C8-3357FB5824F3}"/>
              </a:ext>
            </a:extLst>
          </p:cNvPr>
          <p:cNvSpPr txBox="1"/>
          <p:nvPr/>
        </p:nvSpPr>
        <p:spPr>
          <a:xfrm>
            <a:off x="1601067" y="5144856"/>
            <a:ext cx="515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475854-244D-4F91-A34B-AF459F2C8BD4}"/>
              </a:ext>
            </a:extLst>
          </p:cNvPr>
          <p:cNvSpPr txBox="1"/>
          <p:nvPr/>
        </p:nvSpPr>
        <p:spPr>
          <a:xfrm>
            <a:off x="1615443" y="5856229"/>
            <a:ext cx="299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FD982F7-D329-4ADA-B34C-A7B2C1AFB4B4}"/>
              </a:ext>
            </a:extLst>
          </p:cNvPr>
          <p:cNvSpPr txBox="1"/>
          <p:nvPr/>
        </p:nvSpPr>
        <p:spPr>
          <a:xfrm>
            <a:off x="1600201" y="6370244"/>
            <a:ext cx="473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on the table.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840916" y="1012189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482749" y="494538"/>
            <a:ext cx="7757137" cy="10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Perform the song.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4800" y="8601628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4C8FB-FAFC-FB09-EF23-4B391C8490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96" b="93878" l="6055" r="94922">
                        <a14:foregroundMark x1="40430" y1="37642" x2="44922" y2="40816"/>
                        <a14:foregroundMark x1="46484" y1="36054" x2="48242" y2="40363"/>
                        <a14:foregroundMark x1="61523" y1="9751" x2="63281" y2="10204"/>
                        <a14:foregroundMark x1="69141" y1="6349" x2="68750" y2="12472"/>
                        <a14:foregroundMark x1="68359" y1="6349" x2="68359" y2="6349"/>
                        <a14:foregroundMark x1="73438" y1="9524" x2="74023" y2="12018"/>
                        <a14:foregroundMark x1="77734" y1="5896" x2="77734" y2="7710"/>
                        <a14:foregroundMark x1="78906" y1="9297" x2="79883" y2="11791"/>
                        <a14:foregroundMark x1="82617" y1="11338" x2="83984" y2="19728"/>
                        <a14:foregroundMark x1="83984" y1="19728" x2="83789" y2="19501"/>
                        <a14:foregroundMark x1="68164" y1="6803" x2="69141" y2="6122"/>
                        <a14:foregroundMark x1="61133" y1="9070" x2="63477" y2="8844"/>
                        <a14:foregroundMark x1="86133" y1="48753" x2="94531" y2="51927"/>
                        <a14:foregroundMark x1="89258" y1="54422" x2="95117" y2="56689"/>
                        <a14:foregroundMark x1="35938" y1="90476" x2="59570" y2="90930"/>
                        <a14:foregroundMark x1="61719" y1="89116" x2="77734" y2="90249"/>
                        <a14:foregroundMark x1="76563" y1="89796" x2="83398" y2="91610"/>
                        <a14:foregroundMark x1="68359" y1="94104" x2="72852" y2="94104"/>
                        <a14:foregroundMark x1="8984" y1="58277" x2="10742" y2="63492"/>
                        <a14:foregroundMark x1="6250" y1="60544" x2="7813" y2="60771"/>
                        <a14:foregroundMark x1="6055" y1="66213" x2="7227" y2="66893"/>
                        <a14:foregroundMark x1="71484" y1="15193" x2="72070" y2="18594"/>
                        <a14:foregroundMark x1="75781" y1="15646" x2="76953" y2="19274"/>
                        <a14:foregroundMark x1="82227" y1="27438" x2="82617" y2="30159"/>
                        <a14:foregroundMark x1="82422" y1="24717" x2="83203" y2="256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537" y="1627873"/>
            <a:ext cx="8847196" cy="7620337"/>
          </a:xfrm>
          <a:prstGeom prst="rect">
            <a:avLst/>
          </a:prstGeom>
        </p:spPr>
      </p:pic>
      <p:pic>
        <p:nvPicPr>
          <p:cNvPr id="4" name="Track 090 (mp3cut.net)">
            <a:hlinkClick r:id="" action="ppaction://media"/>
            <a:extLst>
              <a:ext uri="{FF2B5EF4-FFF2-40B4-BE49-F238E27FC236}">
                <a16:creationId xmlns:a16="http://schemas.microsoft.com/office/drawing/2014/main" id="{1DF517D4-2AF2-AA63-527B-C7E935A07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640567" y="8144428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36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5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1E4336-5E70-9AD5-53AC-B92F39B41840}"/>
              </a:ext>
            </a:extLst>
          </p:cNvPr>
          <p:cNvGrpSpPr/>
          <p:nvPr/>
        </p:nvGrpSpPr>
        <p:grpSpPr>
          <a:xfrm>
            <a:off x="3300728" y="276916"/>
            <a:ext cx="2371476" cy="1914635"/>
            <a:chOff x="1788755" y="178485"/>
            <a:chExt cx="2371476" cy="1914635"/>
          </a:xfrm>
        </p:grpSpPr>
        <p:sp>
          <p:nvSpPr>
            <p:cNvPr id="4" name="Freeform 4"/>
            <p:cNvSpPr/>
            <p:nvPr/>
          </p:nvSpPr>
          <p:spPr>
            <a:xfrm rot="2633096">
              <a:off x="3079831" y="438241"/>
              <a:ext cx="1080400" cy="1654879"/>
            </a:xfrm>
            <a:custGeom>
              <a:avLst/>
              <a:gdLst/>
              <a:ahLst/>
              <a:cxnLst/>
              <a:rect l="l" t="t" r="r" b="b"/>
              <a:pathLst>
                <a:path w="1080400" h="1654879">
                  <a:moveTo>
                    <a:pt x="0" y="0"/>
                  </a:moveTo>
                  <a:lnTo>
                    <a:pt x="1080400" y="0"/>
                  </a:lnTo>
                  <a:lnTo>
                    <a:pt x="1080400" y="1654879"/>
                  </a:lnTo>
                  <a:lnTo>
                    <a:pt x="0" y="165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52319">
              <a:off x="1788755" y="178485"/>
              <a:ext cx="1736690" cy="1519826"/>
            </a:xfrm>
            <a:custGeom>
              <a:avLst/>
              <a:gdLst/>
              <a:ahLst/>
              <a:cxnLst/>
              <a:rect l="l" t="t" r="r" b="b"/>
              <a:pathLst>
                <a:path w="1736690" h="1519826">
                  <a:moveTo>
                    <a:pt x="0" y="0"/>
                  </a:moveTo>
                  <a:lnTo>
                    <a:pt x="1736690" y="0"/>
                  </a:lnTo>
                  <a:lnTo>
                    <a:pt x="1736690" y="1519826"/>
                  </a:lnTo>
                  <a:lnTo>
                    <a:pt x="0" y="1519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761734" y="5944876"/>
            <a:ext cx="1484319" cy="2886317"/>
          </a:xfrm>
          <a:custGeom>
            <a:avLst/>
            <a:gdLst/>
            <a:ahLst/>
            <a:cxnLst/>
            <a:rect l="l" t="t" r="r" b="b"/>
            <a:pathLst>
              <a:path w="1484319" h="2886317">
                <a:moveTo>
                  <a:pt x="0" y="0"/>
                </a:moveTo>
                <a:lnTo>
                  <a:pt x="1484320" y="0"/>
                </a:lnTo>
                <a:lnTo>
                  <a:pt x="1484320" y="2886317"/>
                </a:lnTo>
                <a:lnTo>
                  <a:pt x="0" y="28863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597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1861" y="7565275"/>
            <a:ext cx="2664907" cy="2128594"/>
          </a:xfrm>
          <a:custGeom>
            <a:avLst/>
            <a:gdLst/>
            <a:ahLst/>
            <a:cxnLst/>
            <a:rect l="l" t="t" r="r" b="b"/>
            <a:pathLst>
              <a:path w="2664907" h="2128594">
                <a:moveTo>
                  <a:pt x="0" y="0"/>
                </a:moveTo>
                <a:lnTo>
                  <a:pt x="2664907" y="0"/>
                </a:lnTo>
                <a:lnTo>
                  <a:pt x="2664907" y="2128594"/>
                </a:lnTo>
                <a:lnTo>
                  <a:pt x="0" y="21285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91554" y="1270868"/>
            <a:ext cx="9979367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1"/>
              </a:lnSpc>
            </a:pPr>
            <a:r>
              <a:rPr lang="en-US" sz="7200" dirty="0">
                <a:solidFill>
                  <a:srgbClr val="42392C"/>
                </a:solidFill>
                <a:latin typeface="Londrina Solid"/>
              </a:rPr>
              <a:t>TABLE OF CONTENTS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5A01ED-0FE3-77A7-DEAC-78BE895895C1}"/>
              </a:ext>
            </a:extLst>
          </p:cNvPr>
          <p:cNvGrpSpPr/>
          <p:nvPr/>
        </p:nvGrpSpPr>
        <p:grpSpPr>
          <a:xfrm>
            <a:off x="1371600" y="2219137"/>
            <a:ext cx="10385673" cy="1290247"/>
            <a:chOff x="4424166" y="2622896"/>
            <a:chExt cx="10385673" cy="12902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7BC625-5286-FE83-782E-A553ACB83A8A}"/>
                </a:ext>
              </a:extLst>
            </p:cNvPr>
            <p:cNvGrpSpPr/>
            <p:nvPr/>
          </p:nvGrpSpPr>
          <p:grpSpPr>
            <a:xfrm>
              <a:off x="6199239" y="2952527"/>
              <a:ext cx="8610600" cy="960616"/>
              <a:chOff x="6172200" y="2811285"/>
              <a:chExt cx="8610600" cy="96061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TextBox 13"/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Warm-up and review.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AF1D7D-0EE3-7CFE-2AA9-8A4E822DFE3E}"/>
                </a:ext>
              </a:extLst>
            </p:cNvPr>
            <p:cNvGrpSpPr/>
            <p:nvPr/>
          </p:nvGrpSpPr>
          <p:grpSpPr>
            <a:xfrm>
              <a:off x="4424166" y="2622896"/>
              <a:ext cx="1567520" cy="1288669"/>
              <a:chOff x="4349677" y="2680634"/>
              <a:chExt cx="1567520" cy="1288669"/>
            </a:xfrm>
          </p:grpSpPr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11B36BD8-1BBD-93A1-0990-D6967104FD8A}"/>
                  </a:ext>
                </a:extLst>
              </p:cNvPr>
              <p:cNvSpPr/>
              <p:nvPr/>
            </p:nvSpPr>
            <p:spPr>
              <a:xfrm>
                <a:off x="4349677" y="2680634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E45B9EC-DEAB-98B9-5FE9-145AD492AEB9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1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AC56B8-213A-CB0D-8EBD-BCA349A2490F}"/>
              </a:ext>
            </a:extLst>
          </p:cNvPr>
          <p:cNvGrpSpPr/>
          <p:nvPr/>
        </p:nvGrpSpPr>
        <p:grpSpPr>
          <a:xfrm>
            <a:off x="2082744" y="3658481"/>
            <a:ext cx="10446539" cy="1288669"/>
            <a:chOff x="4385423" y="4162580"/>
            <a:chExt cx="10446539" cy="128866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0938C9-336B-2CBE-212E-7587E6AAD3DC}"/>
                </a:ext>
              </a:extLst>
            </p:cNvPr>
            <p:cNvGrpSpPr/>
            <p:nvPr/>
          </p:nvGrpSpPr>
          <p:grpSpPr>
            <a:xfrm>
              <a:off x="6221362" y="4417659"/>
              <a:ext cx="8610600" cy="960616"/>
              <a:chOff x="6172200" y="2811285"/>
              <a:chExt cx="8610600" cy="960616"/>
            </a:xfrm>
          </p:grpSpPr>
          <p:grpSp>
            <p:nvGrpSpPr>
              <p:cNvPr id="18" name="Group 6">
                <a:extLst>
                  <a:ext uri="{FF2B5EF4-FFF2-40B4-BE49-F238E27FC236}">
                    <a16:creationId xmlns:a16="http://schemas.microsoft.com/office/drawing/2014/main" id="{CD3D10C7-F0D7-C466-0555-FADC0E7FA150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3AD15339-192D-0CD4-C279-8FB0AC8737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BAA37353-902E-FDBC-4F00-22758629D954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87F774CD-6BC9-D394-0E6A-B5FC73CA6070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Listen and repeat.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6AAB85-AF24-2B1A-B998-0C22CD9EDA8F}"/>
                </a:ext>
              </a:extLst>
            </p:cNvPr>
            <p:cNvGrpSpPr/>
            <p:nvPr/>
          </p:nvGrpSpPr>
          <p:grpSpPr>
            <a:xfrm>
              <a:off x="4385423" y="4162580"/>
              <a:ext cx="1567520" cy="1288669"/>
              <a:chOff x="4349677" y="2719809"/>
              <a:chExt cx="1567520" cy="1288669"/>
            </a:xfrm>
          </p:grpSpPr>
          <p:sp>
            <p:nvSpPr>
              <p:cNvPr id="36" name="Freeform 30">
                <a:extLst>
                  <a:ext uri="{FF2B5EF4-FFF2-40B4-BE49-F238E27FC236}">
                    <a16:creationId xmlns:a16="http://schemas.microsoft.com/office/drawing/2014/main" id="{12C16397-986F-2751-ADA7-2F8618A39E64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5F5DE8-07FD-EB79-B6AE-FE5B927CF80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C21E3F-9292-5007-697A-9C3D50079649}"/>
              </a:ext>
            </a:extLst>
          </p:cNvPr>
          <p:cNvGrpSpPr/>
          <p:nvPr/>
        </p:nvGrpSpPr>
        <p:grpSpPr>
          <a:xfrm>
            <a:off x="2864612" y="4989574"/>
            <a:ext cx="10440170" cy="1288669"/>
            <a:chOff x="4411185" y="5685973"/>
            <a:chExt cx="10440170" cy="128866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824A60-F269-4742-772D-F469618E9040}"/>
                </a:ext>
              </a:extLst>
            </p:cNvPr>
            <p:cNvGrpSpPr/>
            <p:nvPr/>
          </p:nvGrpSpPr>
          <p:grpSpPr>
            <a:xfrm>
              <a:off x="6240755" y="5965951"/>
              <a:ext cx="8610600" cy="960616"/>
              <a:chOff x="6172200" y="2811285"/>
              <a:chExt cx="8610600" cy="960616"/>
            </a:xfrm>
          </p:grpSpPr>
          <p:grpSp>
            <p:nvGrpSpPr>
              <p:cNvPr id="23" name="Group 6">
                <a:extLst>
                  <a:ext uri="{FF2B5EF4-FFF2-40B4-BE49-F238E27FC236}">
                    <a16:creationId xmlns:a16="http://schemas.microsoft.com/office/drawing/2014/main" id="{A96CC996-C826-CEAD-DA96-F1C2FA24225A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C93819CB-2C2E-6DD5-1784-34187ACBDCF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0C0C93FF-A930-9585-CB45-C602FDA37982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" name="TextBox 13">
                <a:extLst>
                  <a:ext uri="{FF2B5EF4-FFF2-40B4-BE49-F238E27FC236}">
                    <a16:creationId xmlns:a16="http://schemas.microsoft.com/office/drawing/2014/main" id="{B0C3A528-552E-36AC-9F6C-011AD3CCB3A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Let’s talk.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84978A3-3AE6-563B-614C-4DA508FD8AFC}"/>
                </a:ext>
              </a:extLst>
            </p:cNvPr>
            <p:cNvGrpSpPr/>
            <p:nvPr/>
          </p:nvGrpSpPr>
          <p:grpSpPr>
            <a:xfrm>
              <a:off x="4411185" y="5685973"/>
              <a:ext cx="1567520" cy="1288669"/>
              <a:chOff x="4349677" y="2719809"/>
              <a:chExt cx="1567520" cy="1288669"/>
            </a:xfrm>
          </p:grpSpPr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9AB6C0F-5390-F6D2-1A1F-5C00688CB8B1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26D425-80B7-780D-1A2D-1893BF6267C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0FF50B-AA11-78D2-D085-77FB5D9F7C50}"/>
              </a:ext>
            </a:extLst>
          </p:cNvPr>
          <p:cNvGrpSpPr/>
          <p:nvPr/>
        </p:nvGrpSpPr>
        <p:grpSpPr>
          <a:xfrm>
            <a:off x="4527301" y="7744578"/>
            <a:ext cx="10407796" cy="1288669"/>
            <a:chOff x="4424166" y="7191392"/>
            <a:chExt cx="10407796" cy="128866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54BB1A-5342-8977-6817-9EEF6DE68CB9}"/>
                </a:ext>
              </a:extLst>
            </p:cNvPr>
            <p:cNvGrpSpPr/>
            <p:nvPr/>
          </p:nvGrpSpPr>
          <p:grpSpPr>
            <a:xfrm>
              <a:off x="6221362" y="7388034"/>
              <a:ext cx="8610600" cy="960616"/>
              <a:chOff x="6172200" y="2811285"/>
              <a:chExt cx="8610600" cy="960616"/>
            </a:xfrm>
          </p:grpSpPr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id="{F2999CDA-9EA7-0AFE-850E-C8E0613AEEFB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6D64FF9D-23E6-C598-4DC1-F64D75C4B9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6A2C29B3-EDD5-3052-B992-F6DA0676C74E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8A83DB67-6863-B29A-1C56-E04049F2D7C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685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Fun corner and wrap-up.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7741DB-C08F-F872-38CF-9DBD48898CDA}"/>
                </a:ext>
              </a:extLst>
            </p:cNvPr>
            <p:cNvGrpSpPr/>
            <p:nvPr/>
          </p:nvGrpSpPr>
          <p:grpSpPr>
            <a:xfrm>
              <a:off x="4424166" y="7191392"/>
              <a:ext cx="1567520" cy="1288669"/>
              <a:chOff x="4349677" y="2719809"/>
              <a:chExt cx="1567520" cy="1288669"/>
            </a:xfrm>
          </p:grpSpPr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8564B8D3-07B3-77C2-6166-0526A7042A3D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003C-185E-E5D9-0A19-56F90EF2F2EF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5</a:t>
                </a:r>
              </a:p>
            </p:txBody>
          </p:sp>
        </p:grpSp>
      </p:grpSp>
      <p:grpSp>
        <p:nvGrpSpPr>
          <p:cNvPr id="48" name="Group 9">
            <a:extLst>
              <a:ext uri="{FF2B5EF4-FFF2-40B4-BE49-F238E27FC236}">
                <a16:creationId xmlns:a16="http://schemas.microsoft.com/office/drawing/2014/main" id="{92968462-F344-C595-796B-D6F6FE6D1A50}"/>
              </a:ext>
            </a:extLst>
          </p:cNvPr>
          <p:cNvGrpSpPr/>
          <p:nvPr/>
        </p:nvGrpSpPr>
        <p:grpSpPr>
          <a:xfrm>
            <a:off x="16483556" y="7191392"/>
            <a:ext cx="1257300" cy="2260957"/>
            <a:chOff x="0" y="0"/>
            <a:chExt cx="1449005" cy="2236998"/>
          </a:xfrm>
        </p:grpSpPr>
        <p:grpSp>
          <p:nvGrpSpPr>
            <p:cNvPr id="49" name="Group 10">
              <a:extLst>
                <a:ext uri="{FF2B5EF4-FFF2-40B4-BE49-F238E27FC236}">
                  <a16:creationId xmlns:a16="http://schemas.microsoft.com/office/drawing/2014/main" id="{35C9B17F-8D87-DEC7-5A39-C532ED505C30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0FA5B085-1076-FA79-CBEE-0CF83F9ABDB6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30475E47-5225-F756-B6D2-A44BDE57B982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7C0F25D-7567-B746-47CD-5FB9467A1C42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708EA3-38C1-BAF9-CEF2-25F9998B8BD6}"/>
              </a:ext>
            </a:extLst>
          </p:cNvPr>
          <p:cNvGrpSpPr/>
          <p:nvPr/>
        </p:nvGrpSpPr>
        <p:grpSpPr>
          <a:xfrm>
            <a:off x="3621107" y="6304773"/>
            <a:ext cx="10440170" cy="1288669"/>
            <a:chOff x="4411185" y="5685973"/>
            <a:chExt cx="10440170" cy="1288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4056A9-7E93-D46B-CDD5-CB48F8E98A5B}"/>
                </a:ext>
              </a:extLst>
            </p:cNvPr>
            <p:cNvGrpSpPr/>
            <p:nvPr/>
          </p:nvGrpSpPr>
          <p:grpSpPr>
            <a:xfrm>
              <a:off x="6240755" y="5965951"/>
              <a:ext cx="8610600" cy="960616"/>
              <a:chOff x="6172200" y="2811285"/>
              <a:chExt cx="8610600" cy="960616"/>
            </a:xfrm>
          </p:grpSpPr>
          <p:grpSp>
            <p:nvGrpSpPr>
              <p:cNvPr id="56" name="Group 6">
                <a:extLst>
                  <a:ext uri="{FF2B5EF4-FFF2-40B4-BE49-F238E27FC236}">
                    <a16:creationId xmlns:a16="http://schemas.microsoft.com/office/drawing/2014/main" id="{F6656E5E-D70D-3C55-0E02-F695C6A28336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58" name="Freeform 7">
                  <a:extLst>
                    <a:ext uri="{FF2B5EF4-FFF2-40B4-BE49-F238E27FC236}">
                      <a16:creationId xmlns:a16="http://schemas.microsoft.com/office/drawing/2014/main" id="{9AA227B4-F1E6-FAE3-8CE3-337459B6ECE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8">
                  <a:extLst>
                    <a:ext uri="{FF2B5EF4-FFF2-40B4-BE49-F238E27FC236}">
                      <a16:creationId xmlns:a16="http://schemas.microsoft.com/office/drawing/2014/main" id="{6EB58D40-B3E6-14B4-FD3F-802A5E23ED05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" name="TextBox 13">
                <a:extLst>
                  <a:ext uri="{FF2B5EF4-FFF2-40B4-BE49-F238E27FC236}">
                    <a16:creationId xmlns:a16="http://schemas.microsoft.com/office/drawing/2014/main" id="{857FC716-0CF4-CC42-F011-F20823692580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Let’s sing.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6AA43F3-F6A9-B6E6-0941-CA5A0F8AC5E5}"/>
                </a:ext>
              </a:extLst>
            </p:cNvPr>
            <p:cNvGrpSpPr/>
            <p:nvPr/>
          </p:nvGrpSpPr>
          <p:grpSpPr>
            <a:xfrm>
              <a:off x="4411185" y="5685973"/>
              <a:ext cx="1567520" cy="1288669"/>
              <a:chOff x="4349677" y="2719809"/>
              <a:chExt cx="1567520" cy="1288669"/>
            </a:xfrm>
          </p:grpSpPr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9B977FBB-049E-E01E-355F-6771264E8B91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F94CDD0-A606-BB08-7A97-D4FDF93F019D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227843" y="3649441"/>
            <a:ext cx="9725808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Fun corner</a:t>
            </a:r>
          </a:p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and wrap-up.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5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99C7CB4C-8FBD-604A-A612-4D3957FB56B2}"/>
              </a:ext>
            </a:extLst>
          </p:cNvPr>
          <p:cNvGrpSpPr/>
          <p:nvPr/>
        </p:nvGrpSpPr>
        <p:grpSpPr>
          <a:xfrm rot="21005257">
            <a:off x="1626725" y="3225081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25F1F986-33B1-DF03-9E87-D2B33A2A582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58E7932A-ED77-0E2E-693B-1D77C390B54A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83FE4A5-D394-BCEA-1CFD-AB2F21240A2C}"/>
              </a:ext>
            </a:extLst>
          </p:cNvPr>
          <p:cNvSpPr/>
          <p:nvPr/>
        </p:nvSpPr>
        <p:spPr>
          <a:xfrm rot="466702">
            <a:off x="1567890" y="2322760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MUSICAL CARDS</a:t>
            </a:r>
          </a:p>
        </p:txBody>
      </p:sp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rack 1">
            <a:hlinkClick r:id="" action="ppaction://media"/>
            <a:extLst>
              <a:ext uri="{FF2B5EF4-FFF2-40B4-BE49-F238E27FC236}">
                <a16:creationId xmlns:a16="http://schemas.microsoft.com/office/drawing/2014/main" id="{5D5057F7-70A6-A2A9-96ED-567969F4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80" end="25148.0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81800" y="2873041"/>
            <a:ext cx="5562600" cy="5562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CF98D-7D7E-3DFC-F9DB-099A7376A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600" y="2234787"/>
            <a:ext cx="7370866" cy="7459938"/>
          </a:xfrm>
          <a:prstGeom prst="ellipse">
            <a:avLst/>
          </a:prstGeom>
          <a:ln w="190500" cap="rnd">
            <a:solidFill>
              <a:schemeClr val="accent6">
                <a:lumMod val="75000"/>
              </a:schemeClr>
            </a:solidFill>
            <a:prstDash val="solid"/>
          </a:ln>
          <a:effectLst>
            <a:glow rad="711200">
              <a:srgbClr val="FF99CC">
                <a:alpha val="4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85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rack 1">
            <a:hlinkClick r:id="" action="ppaction://media"/>
            <a:extLst>
              <a:ext uri="{FF2B5EF4-FFF2-40B4-BE49-F238E27FC236}">
                <a16:creationId xmlns:a16="http://schemas.microsoft.com/office/drawing/2014/main" id="{5D5057F7-70A6-A2A9-96ED-567969F4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64" end="4897.0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7761" y="3009900"/>
            <a:ext cx="5220691" cy="522069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CF00C031-13A0-9FC9-C418-7EE0F4BB9383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MUSICAL CARDS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06A4D-9F9A-B56A-5C2D-CD5CDB02C6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5028" y="2602301"/>
            <a:ext cx="8280483" cy="6035887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6223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709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252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rack 1">
            <a:hlinkClick r:id="" action="ppaction://media"/>
            <a:extLst>
              <a:ext uri="{FF2B5EF4-FFF2-40B4-BE49-F238E27FC236}">
                <a16:creationId xmlns:a16="http://schemas.microsoft.com/office/drawing/2014/main" id="{5D5057F7-70A6-A2A9-96ED-567969F4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02" end="29605.06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6450" y="2933700"/>
            <a:ext cx="5491720" cy="549172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A7F40ECB-0C36-2922-0A84-CE3EF20E7745}"/>
              </a:ext>
            </a:extLst>
          </p:cNvPr>
          <p:cNvSpPr txBox="1"/>
          <p:nvPr/>
        </p:nvSpPr>
        <p:spPr>
          <a:xfrm>
            <a:off x="880472" y="351070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MUSICAL CARDS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2ED76-36A1-0161-B816-537AABEFA6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7065" y="2441876"/>
            <a:ext cx="9137535" cy="6404001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685800">
              <a:schemeClr val="accent4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02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06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170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smtClean="0">
                <a:solidFill>
                  <a:srgbClr val="000000"/>
                </a:solidFill>
                <a:latin typeface="Congenial Black" panose="02000503040000020004" pitchFamily="2" charset="0"/>
              </a:rPr>
              <a:t>THANK YOU</a:t>
            </a:r>
            <a:r>
              <a:rPr lang="en-US" sz="20200" u="none" smtClean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  <a:endParaRPr lang="en-US" sz="20200" u="none" dirty="0">
              <a:solidFill>
                <a:srgbClr val="0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655992" y="3517482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Warm-up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review.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1</a:t>
              </a:r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FD180827-2BFD-58CB-1307-CE25B43C634D}"/>
              </a:ext>
            </a:extLst>
          </p:cNvPr>
          <p:cNvGrpSpPr/>
          <p:nvPr/>
        </p:nvGrpSpPr>
        <p:grpSpPr>
          <a:xfrm rot="21179582">
            <a:off x="1643463" y="3132666"/>
            <a:ext cx="1824423" cy="694060"/>
            <a:chOff x="0" y="0"/>
            <a:chExt cx="826360" cy="314370"/>
          </a:xfrm>
        </p:grpSpPr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AC6ECE33-22B3-FC38-434F-61DC2999ED3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4">
              <a:extLst>
                <a:ext uri="{FF2B5EF4-FFF2-40B4-BE49-F238E27FC236}">
                  <a16:creationId xmlns:a16="http://schemas.microsoft.com/office/drawing/2014/main" id="{BF6E44F1-4C43-EECE-7BD6-69DBA1676E0F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7" name="Freeform 25">
            <a:extLst>
              <a:ext uri="{FF2B5EF4-FFF2-40B4-BE49-F238E27FC236}">
                <a16:creationId xmlns:a16="http://schemas.microsoft.com/office/drawing/2014/main" id="{D046340F-71AC-C858-2435-A9DA6EC1F8E1}"/>
              </a:ext>
            </a:extLst>
          </p:cNvPr>
          <p:cNvSpPr/>
          <p:nvPr/>
        </p:nvSpPr>
        <p:spPr>
          <a:xfrm rot="641027">
            <a:off x="1584628" y="223034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89670" y="702515"/>
            <a:ext cx="2069169" cy="2211709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762944" y="272616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7" y="0"/>
                </a:moveTo>
                <a:lnTo>
                  <a:pt x="0" y="0"/>
                </a:lnTo>
                <a:lnTo>
                  <a:pt x="0" y="1545832"/>
                </a:lnTo>
                <a:lnTo>
                  <a:pt x="3991587" y="1545832"/>
                </a:lnTo>
                <a:lnTo>
                  <a:pt x="39915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91115" y="8508993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69490" y="3744950"/>
            <a:ext cx="12195464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47"/>
              </a:lnSpc>
            </a:pPr>
            <a:r>
              <a:rPr lang="en-US" sz="17600" spc="-719" dirty="0">
                <a:solidFill>
                  <a:srgbClr val="FF0066"/>
                </a:solidFill>
                <a:latin typeface="Berlin Sans FB Demi" panose="020E0802020502020306" pitchFamily="34" charset="0"/>
              </a:rPr>
              <a:t>Look and Write!</a:t>
            </a:r>
          </a:p>
        </p:txBody>
      </p:sp>
      <p:sp>
        <p:nvSpPr>
          <p:cNvPr id="7" name="Freeform 7"/>
          <p:cNvSpPr/>
          <p:nvPr/>
        </p:nvSpPr>
        <p:spPr>
          <a:xfrm>
            <a:off x="12752462" y="7787403"/>
            <a:ext cx="1640393" cy="1517011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89131" y="7005803"/>
            <a:ext cx="1526282" cy="1398526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6882422"/>
            <a:ext cx="1391959" cy="2193631"/>
          </a:xfrm>
          <a:custGeom>
            <a:avLst/>
            <a:gdLst/>
            <a:ahLst/>
            <a:cxnLst/>
            <a:rect l="l" t="t" r="r" b="b"/>
            <a:pathLst>
              <a:path w="1391959" h="2193631">
                <a:moveTo>
                  <a:pt x="0" y="0"/>
                </a:moveTo>
                <a:lnTo>
                  <a:pt x="1391959" y="0"/>
                </a:lnTo>
                <a:lnTo>
                  <a:pt x="1391959" y="2193631"/>
                </a:lnTo>
                <a:lnTo>
                  <a:pt x="0" y="2193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20659" y="7611272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1" y="0"/>
                </a:lnTo>
                <a:lnTo>
                  <a:pt x="1006461" y="1586115"/>
                </a:lnTo>
                <a:lnTo>
                  <a:pt x="0" y="1586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23075">
            <a:off x="-4495677" y="7735861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3" y="0"/>
                </a:lnTo>
                <a:lnTo>
                  <a:pt x="10266693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585068">
            <a:off x="12516640" y="-949505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922050" y="2139209"/>
            <a:ext cx="4647539" cy="102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6"/>
              </a:lnSpc>
            </a:pPr>
            <a:r>
              <a:rPr lang="en-US" sz="8800" spc="-35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Let's play!</a:t>
            </a:r>
          </a:p>
        </p:txBody>
      </p:sp>
    </p:spTree>
    <p:extLst>
      <p:ext uri="{BB962C8B-B14F-4D97-AF65-F5344CB8AC3E}">
        <p14:creationId xmlns:p14="http://schemas.microsoft.com/office/powerpoint/2010/main" val="10691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4557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94557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648511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648511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835381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835381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6" name="Freeform 36"/>
          <p:cNvSpPr/>
          <p:nvPr/>
        </p:nvSpPr>
        <p:spPr>
          <a:xfrm>
            <a:off x="17038967" y="6415408"/>
            <a:ext cx="1260457" cy="2356410"/>
          </a:xfrm>
          <a:custGeom>
            <a:avLst/>
            <a:gdLst/>
            <a:ahLst/>
            <a:cxnLst/>
            <a:rect l="l" t="t" r="r" b="b"/>
            <a:pathLst>
              <a:path w="952055" h="1500374">
                <a:moveTo>
                  <a:pt x="0" y="0"/>
                </a:moveTo>
                <a:lnTo>
                  <a:pt x="952055" y="0"/>
                </a:lnTo>
                <a:lnTo>
                  <a:pt x="952055" y="1500373"/>
                </a:lnTo>
                <a:lnTo>
                  <a:pt x="0" y="1500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68958">
            <a:off x="7194719" y="9033494"/>
            <a:ext cx="11289298" cy="3838361"/>
          </a:xfrm>
          <a:custGeom>
            <a:avLst/>
            <a:gdLst/>
            <a:ahLst/>
            <a:cxnLst/>
            <a:rect l="l" t="t" r="r" b="b"/>
            <a:pathLst>
              <a:path w="11289298" h="3838361">
                <a:moveTo>
                  <a:pt x="0" y="0"/>
                </a:moveTo>
                <a:lnTo>
                  <a:pt x="11289297" y="0"/>
                </a:lnTo>
                <a:lnTo>
                  <a:pt x="11289297" y="3838361"/>
                </a:lnTo>
                <a:lnTo>
                  <a:pt x="0" y="3838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5552234" y="-671046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H="1">
            <a:off x="-119911" y="8885969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3862224" y="0"/>
                </a:moveTo>
                <a:lnTo>
                  <a:pt x="0" y="0"/>
                </a:lnTo>
                <a:lnTo>
                  <a:pt x="0" y="1495734"/>
                </a:lnTo>
                <a:lnTo>
                  <a:pt x="3862224" y="1495734"/>
                </a:lnTo>
                <a:lnTo>
                  <a:pt x="38622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flipH="1">
            <a:off x="390459" y="118333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820061" y="0"/>
                </a:moveTo>
                <a:lnTo>
                  <a:pt x="0" y="0"/>
                </a:lnTo>
                <a:lnTo>
                  <a:pt x="0" y="796204"/>
                </a:lnTo>
                <a:lnTo>
                  <a:pt x="820061" y="796204"/>
                </a:lnTo>
                <a:lnTo>
                  <a:pt x="82006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6750156" y="4261218"/>
            <a:ext cx="1019038" cy="989394"/>
          </a:xfrm>
          <a:custGeom>
            <a:avLst/>
            <a:gdLst/>
            <a:ahLst/>
            <a:cxnLst/>
            <a:rect l="l" t="t" r="r" b="b"/>
            <a:pathLst>
              <a:path w="1019038" h="989394">
                <a:moveTo>
                  <a:pt x="0" y="0"/>
                </a:moveTo>
                <a:lnTo>
                  <a:pt x="1019038" y="0"/>
                </a:lnTo>
                <a:lnTo>
                  <a:pt x="1019038" y="989393"/>
                </a:lnTo>
                <a:lnTo>
                  <a:pt x="0" y="9893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6669261" y="1113863"/>
            <a:ext cx="820061" cy="796206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09" y="0"/>
                </a:lnTo>
                <a:lnTo>
                  <a:pt x="517209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364020" y="775424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465787" h="464093">
                <a:moveTo>
                  <a:pt x="0" y="0"/>
                </a:moveTo>
                <a:lnTo>
                  <a:pt x="465787" y="0"/>
                </a:lnTo>
                <a:lnTo>
                  <a:pt x="465787" y="464093"/>
                </a:lnTo>
                <a:lnTo>
                  <a:pt x="0" y="464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770894" y="8212558"/>
            <a:ext cx="4517106" cy="2106378"/>
          </a:xfrm>
          <a:custGeom>
            <a:avLst/>
            <a:gdLst/>
            <a:ahLst/>
            <a:cxnLst/>
            <a:rect l="l" t="t" r="r" b="b"/>
            <a:pathLst>
              <a:path w="6079414" h="3559220">
                <a:moveTo>
                  <a:pt x="0" y="0"/>
                </a:moveTo>
                <a:lnTo>
                  <a:pt x="6079414" y="0"/>
                </a:lnTo>
                <a:lnTo>
                  <a:pt x="6079414" y="3559220"/>
                </a:lnTo>
                <a:lnTo>
                  <a:pt x="0" y="35592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367BB6-0ACF-89A4-A099-370E541B4EEB}"/>
              </a:ext>
            </a:extLst>
          </p:cNvPr>
          <p:cNvGrpSpPr/>
          <p:nvPr/>
        </p:nvGrpSpPr>
        <p:grpSpPr>
          <a:xfrm>
            <a:off x="9202309" y="2494992"/>
            <a:ext cx="2922491" cy="2411455"/>
            <a:chOff x="5579728" y="1182623"/>
            <a:chExt cx="2922491" cy="24114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6634A37-8336-5663-2BA8-EC5591F16ED6}"/>
                </a:ext>
              </a:extLst>
            </p:cNvPr>
            <p:cNvSpPr/>
            <p:nvPr/>
          </p:nvSpPr>
          <p:spPr>
            <a:xfrm>
              <a:off x="5909070" y="1481930"/>
              <a:ext cx="2452945" cy="1714337"/>
            </a:xfrm>
            <a:custGeom>
              <a:avLst/>
              <a:gdLst/>
              <a:ahLst/>
              <a:cxnLst/>
              <a:rect l="l" t="t" r="r" b="b"/>
              <a:pathLst>
                <a:path w="3331836" h="2503042">
                  <a:moveTo>
                    <a:pt x="0" y="0"/>
                  </a:moveTo>
                  <a:lnTo>
                    <a:pt x="3331836" y="0"/>
                  </a:lnTo>
                  <a:lnTo>
                    <a:pt x="3331836" y="2503041"/>
                  </a:lnTo>
                  <a:lnTo>
                    <a:pt x="0" y="2503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24AAD5-2C0F-3DDE-C632-E2E45BA70894}"/>
                </a:ext>
              </a:extLst>
            </p:cNvPr>
            <p:cNvSpPr/>
            <p:nvPr/>
          </p:nvSpPr>
          <p:spPr>
            <a:xfrm>
              <a:off x="5579728" y="1182623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102697-7FB2-98F0-F3C4-D8841BF402E4}"/>
              </a:ext>
            </a:extLst>
          </p:cNvPr>
          <p:cNvGrpSpPr/>
          <p:nvPr/>
        </p:nvGrpSpPr>
        <p:grpSpPr>
          <a:xfrm>
            <a:off x="1513787" y="5214284"/>
            <a:ext cx="2922491" cy="1495733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077BD02-49CE-CB1D-A35A-32D6CF82B834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71BB22A-7D38-1D8E-4A38-ADC6D8E223FC}"/>
                </a:ext>
              </a:extLst>
            </p:cNvPr>
            <p:cNvSpPr/>
            <p:nvPr/>
          </p:nvSpPr>
          <p:spPr>
            <a:xfrm>
              <a:off x="1744801" y="5376982"/>
              <a:ext cx="2787943" cy="178633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brother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5996E4-B89E-1CFA-29EC-5C8DB8A3BAD6}"/>
              </a:ext>
            </a:extLst>
          </p:cNvPr>
          <p:cNvGrpSpPr/>
          <p:nvPr/>
        </p:nvGrpSpPr>
        <p:grpSpPr>
          <a:xfrm>
            <a:off x="5406510" y="5214284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C3BB0A-FC79-C56D-7F6B-14906B66B832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105C99D-A150-101E-B6DB-2D9130DFA3A6}"/>
                </a:ext>
              </a:extLst>
            </p:cNvPr>
            <p:cNvSpPr/>
            <p:nvPr/>
          </p:nvSpPr>
          <p:spPr>
            <a:xfrm>
              <a:off x="1839658" y="5279659"/>
              <a:ext cx="2515432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877E1D-564D-2768-B205-3A522A583423}"/>
              </a:ext>
            </a:extLst>
          </p:cNvPr>
          <p:cNvGrpSpPr/>
          <p:nvPr/>
        </p:nvGrpSpPr>
        <p:grpSpPr>
          <a:xfrm>
            <a:off x="9202309" y="5205726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8A375AD-6094-3E88-1715-61CC44A83BD1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F11FC89-DF58-6CB4-0CD3-677C767B664E}"/>
                </a:ext>
              </a:extLst>
            </p:cNvPr>
            <p:cNvSpPr/>
            <p:nvPr/>
          </p:nvSpPr>
          <p:spPr>
            <a:xfrm>
              <a:off x="1860301" y="5319879"/>
              <a:ext cx="2549095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teapot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21793E-16DA-DBB5-8596-4824BB6B9845}"/>
              </a:ext>
            </a:extLst>
          </p:cNvPr>
          <p:cNvGrpSpPr/>
          <p:nvPr/>
        </p:nvGrpSpPr>
        <p:grpSpPr>
          <a:xfrm>
            <a:off x="12984848" y="5214285"/>
            <a:ext cx="2922491" cy="1417002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56B8781-EFF4-D4B3-2692-924A3D63736F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C463262-8694-86A7-8FB1-A23A11E491C0}"/>
                </a:ext>
              </a:extLst>
            </p:cNvPr>
            <p:cNvSpPr/>
            <p:nvPr/>
          </p:nvSpPr>
          <p:spPr>
            <a:xfrm>
              <a:off x="2292447" y="5405993"/>
              <a:ext cx="1729961" cy="1637473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zebu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F7027C-6A85-DF80-8FA2-C7CAE0B21BB4}"/>
              </a:ext>
            </a:extLst>
          </p:cNvPr>
          <p:cNvGrpSpPr/>
          <p:nvPr/>
        </p:nvGrpSpPr>
        <p:grpSpPr>
          <a:xfrm>
            <a:off x="1484332" y="2505469"/>
            <a:ext cx="2922491" cy="2411455"/>
            <a:chOff x="1484332" y="2505469"/>
            <a:chExt cx="2922491" cy="241145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21C4F01-82F6-EA7B-96F4-A429E71FFA0C}"/>
                </a:ext>
              </a:extLst>
            </p:cNvPr>
            <p:cNvSpPr/>
            <p:nvPr/>
          </p:nvSpPr>
          <p:spPr>
            <a:xfrm>
              <a:off x="1484332" y="250546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B08097C-CE1E-5492-36DC-63D51ACD9299}"/>
                </a:ext>
              </a:extLst>
            </p:cNvPr>
            <p:cNvSpPr/>
            <p:nvPr/>
          </p:nvSpPr>
          <p:spPr>
            <a:xfrm>
              <a:off x="2210462" y="2740422"/>
              <a:ext cx="1482320" cy="2159331"/>
            </a:xfrm>
            <a:custGeom>
              <a:avLst/>
              <a:gdLst/>
              <a:ahLst/>
              <a:cxnLst/>
              <a:rect l="l" t="t" r="r" b="b"/>
              <a:pathLst>
                <a:path w="2837864" h="3822039">
                  <a:moveTo>
                    <a:pt x="0" y="0"/>
                  </a:moveTo>
                  <a:lnTo>
                    <a:pt x="2837864" y="0"/>
                  </a:lnTo>
                  <a:lnTo>
                    <a:pt x="2837864" y="3822039"/>
                  </a:lnTo>
                  <a:lnTo>
                    <a:pt x="0" y="3822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2C4F65-9552-D071-3C0B-550940AA4D66}"/>
              </a:ext>
            </a:extLst>
          </p:cNvPr>
          <p:cNvGrpSpPr/>
          <p:nvPr/>
        </p:nvGrpSpPr>
        <p:grpSpPr>
          <a:xfrm>
            <a:off x="5371371" y="2494992"/>
            <a:ext cx="2922491" cy="2411455"/>
            <a:chOff x="5371371" y="2494992"/>
            <a:chExt cx="2922491" cy="241145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DCBA950-0CDB-8192-9F46-BA8141465BE2}"/>
                </a:ext>
              </a:extLst>
            </p:cNvPr>
            <p:cNvSpPr/>
            <p:nvPr/>
          </p:nvSpPr>
          <p:spPr>
            <a:xfrm>
              <a:off x="5371371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CD71E2B-9344-CF38-96AF-D93758BB6FB1}"/>
                </a:ext>
              </a:extLst>
            </p:cNvPr>
            <p:cNvSpPr/>
            <p:nvPr/>
          </p:nvSpPr>
          <p:spPr>
            <a:xfrm>
              <a:off x="5812267" y="2669522"/>
              <a:ext cx="2170885" cy="2062394"/>
            </a:xfrm>
            <a:custGeom>
              <a:avLst/>
              <a:gdLst/>
              <a:ahLst/>
              <a:cxnLst/>
              <a:rect l="l" t="t" r="r" b="b"/>
              <a:pathLst>
                <a:path w="3897267" h="4114800">
                  <a:moveTo>
                    <a:pt x="0" y="0"/>
                  </a:moveTo>
                  <a:lnTo>
                    <a:pt x="3897268" y="0"/>
                  </a:lnTo>
                  <a:lnTo>
                    <a:pt x="38972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2F47FD-CDBE-A759-8404-AD93A375A6C0}"/>
              </a:ext>
            </a:extLst>
          </p:cNvPr>
          <p:cNvGrpSpPr/>
          <p:nvPr/>
        </p:nvGrpSpPr>
        <p:grpSpPr>
          <a:xfrm>
            <a:off x="12962298" y="2505469"/>
            <a:ext cx="2922491" cy="2411455"/>
            <a:chOff x="12962298" y="2505469"/>
            <a:chExt cx="2922491" cy="241145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1474FBE-E2B2-54A0-6A14-7174913EB900}"/>
                </a:ext>
              </a:extLst>
            </p:cNvPr>
            <p:cNvSpPr/>
            <p:nvPr/>
          </p:nvSpPr>
          <p:spPr>
            <a:xfrm>
              <a:off x="12962298" y="250546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40D5FC8F-A88B-8F69-EE84-C35EF720B738}"/>
                </a:ext>
              </a:extLst>
            </p:cNvPr>
            <p:cNvSpPr/>
            <p:nvPr/>
          </p:nvSpPr>
          <p:spPr>
            <a:xfrm>
              <a:off x="13293201" y="2608865"/>
              <a:ext cx="2252064" cy="2085203"/>
            </a:xfrm>
            <a:custGeom>
              <a:avLst/>
              <a:gdLst/>
              <a:ahLst/>
              <a:cxnLst/>
              <a:rect l="l" t="t" r="r" b="b"/>
              <a:pathLst>
                <a:path w="3763757" h="3763757">
                  <a:moveTo>
                    <a:pt x="0" y="0"/>
                  </a:moveTo>
                  <a:lnTo>
                    <a:pt x="3763757" y="0"/>
                  </a:lnTo>
                  <a:lnTo>
                    <a:pt x="3763757" y="3763757"/>
                  </a:lnTo>
                  <a:lnTo>
                    <a:pt x="0" y="3763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4B9D91B-26C9-E599-8683-12ED331BE4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927191" y="4162495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6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11154 -0.1029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2" y="-515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10807 0.0458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8" y="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34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4557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94557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648511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648511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835381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835381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6" name="Freeform 36"/>
          <p:cNvSpPr/>
          <p:nvPr/>
        </p:nvSpPr>
        <p:spPr>
          <a:xfrm>
            <a:off x="17038967" y="6415408"/>
            <a:ext cx="1260457" cy="2356410"/>
          </a:xfrm>
          <a:custGeom>
            <a:avLst/>
            <a:gdLst/>
            <a:ahLst/>
            <a:cxnLst/>
            <a:rect l="l" t="t" r="r" b="b"/>
            <a:pathLst>
              <a:path w="952055" h="1500374">
                <a:moveTo>
                  <a:pt x="0" y="0"/>
                </a:moveTo>
                <a:lnTo>
                  <a:pt x="952055" y="0"/>
                </a:lnTo>
                <a:lnTo>
                  <a:pt x="952055" y="1500373"/>
                </a:lnTo>
                <a:lnTo>
                  <a:pt x="0" y="1500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68958">
            <a:off x="7194719" y="9033494"/>
            <a:ext cx="11289298" cy="3838361"/>
          </a:xfrm>
          <a:custGeom>
            <a:avLst/>
            <a:gdLst/>
            <a:ahLst/>
            <a:cxnLst/>
            <a:rect l="l" t="t" r="r" b="b"/>
            <a:pathLst>
              <a:path w="11289298" h="3838361">
                <a:moveTo>
                  <a:pt x="0" y="0"/>
                </a:moveTo>
                <a:lnTo>
                  <a:pt x="11289297" y="0"/>
                </a:lnTo>
                <a:lnTo>
                  <a:pt x="11289297" y="3838361"/>
                </a:lnTo>
                <a:lnTo>
                  <a:pt x="0" y="3838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5552234" y="-671046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H="1">
            <a:off x="-119911" y="8885969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3862224" y="0"/>
                </a:moveTo>
                <a:lnTo>
                  <a:pt x="0" y="0"/>
                </a:lnTo>
                <a:lnTo>
                  <a:pt x="0" y="1495734"/>
                </a:lnTo>
                <a:lnTo>
                  <a:pt x="3862224" y="1495734"/>
                </a:lnTo>
                <a:lnTo>
                  <a:pt x="38622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flipH="1">
            <a:off x="390459" y="118333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820061" y="0"/>
                </a:moveTo>
                <a:lnTo>
                  <a:pt x="0" y="0"/>
                </a:lnTo>
                <a:lnTo>
                  <a:pt x="0" y="796204"/>
                </a:lnTo>
                <a:lnTo>
                  <a:pt x="820061" y="796204"/>
                </a:lnTo>
                <a:lnTo>
                  <a:pt x="82006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6750156" y="4261218"/>
            <a:ext cx="1019038" cy="989394"/>
          </a:xfrm>
          <a:custGeom>
            <a:avLst/>
            <a:gdLst/>
            <a:ahLst/>
            <a:cxnLst/>
            <a:rect l="l" t="t" r="r" b="b"/>
            <a:pathLst>
              <a:path w="1019038" h="989394">
                <a:moveTo>
                  <a:pt x="0" y="0"/>
                </a:moveTo>
                <a:lnTo>
                  <a:pt x="1019038" y="0"/>
                </a:lnTo>
                <a:lnTo>
                  <a:pt x="1019038" y="989393"/>
                </a:lnTo>
                <a:lnTo>
                  <a:pt x="0" y="9893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6669261" y="1113863"/>
            <a:ext cx="820061" cy="796206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09" y="0"/>
                </a:lnTo>
                <a:lnTo>
                  <a:pt x="517209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364020" y="775424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465787" h="464093">
                <a:moveTo>
                  <a:pt x="0" y="0"/>
                </a:moveTo>
                <a:lnTo>
                  <a:pt x="465787" y="0"/>
                </a:lnTo>
                <a:lnTo>
                  <a:pt x="465787" y="464093"/>
                </a:lnTo>
                <a:lnTo>
                  <a:pt x="0" y="464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770894" y="8212558"/>
            <a:ext cx="4517106" cy="2106378"/>
          </a:xfrm>
          <a:custGeom>
            <a:avLst/>
            <a:gdLst/>
            <a:ahLst/>
            <a:cxnLst/>
            <a:rect l="l" t="t" r="r" b="b"/>
            <a:pathLst>
              <a:path w="6079414" h="3559220">
                <a:moveTo>
                  <a:pt x="0" y="0"/>
                </a:moveTo>
                <a:lnTo>
                  <a:pt x="6079414" y="0"/>
                </a:lnTo>
                <a:lnTo>
                  <a:pt x="6079414" y="3559220"/>
                </a:lnTo>
                <a:lnTo>
                  <a:pt x="0" y="35592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102697-7FB2-98F0-F3C4-D8841BF402E4}"/>
              </a:ext>
            </a:extLst>
          </p:cNvPr>
          <p:cNvGrpSpPr/>
          <p:nvPr/>
        </p:nvGrpSpPr>
        <p:grpSpPr>
          <a:xfrm>
            <a:off x="1513787" y="5214284"/>
            <a:ext cx="2922491" cy="1495733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077BD02-49CE-CB1D-A35A-32D6CF82B834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71BB22A-7D38-1D8E-4A38-ADC6D8E223FC}"/>
                </a:ext>
              </a:extLst>
            </p:cNvPr>
            <p:cNvSpPr/>
            <p:nvPr/>
          </p:nvSpPr>
          <p:spPr>
            <a:xfrm>
              <a:off x="1744801" y="5376982"/>
              <a:ext cx="2787943" cy="178633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brother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5996E4-B89E-1CFA-29EC-5C8DB8A3BAD6}"/>
              </a:ext>
            </a:extLst>
          </p:cNvPr>
          <p:cNvGrpSpPr/>
          <p:nvPr/>
        </p:nvGrpSpPr>
        <p:grpSpPr>
          <a:xfrm>
            <a:off x="5406510" y="5214284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C3BB0A-FC79-C56D-7F6B-14906B66B832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105C99D-A150-101E-B6DB-2D9130DFA3A6}"/>
                </a:ext>
              </a:extLst>
            </p:cNvPr>
            <p:cNvSpPr/>
            <p:nvPr/>
          </p:nvSpPr>
          <p:spPr>
            <a:xfrm>
              <a:off x="2165067" y="5279659"/>
              <a:ext cx="1864614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877E1D-564D-2768-B205-3A522A583423}"/>
              </a:ext>
            </a:extLst>
          </p:cNvPr>
          <p:cNvGrpSpPr/>
          <p:nvPr/>
        </p:nvGrpSpPr>
        <p:grpSpPr>
          <a:xfrm>
            <a:off x="9202309" y="5205726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8A375AD-6094-3E88-1715-61CC44A83BD1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F11FC89-DF58-6CB4-0CD3-677C767B664E}"/>
                </a:ext>
              </a:extLst>
            </p:cNvPr>
            <p:cNvSpPr/>
            <p:nvPr/>
          </p:nvSpPr>
          <p:spPr>
            <a:xfrm>
              <a:off x="1885950" y="5319879"/>
              <a:ext cx="2497800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21793E-16DA-DBB5-8596-4824BB6B9845}"/>
              </a:ext>
            </a:extLst>
          </p:cNvPr>
          <p:cNvGrpSpPr/>
          <p:nvPr/>
        </p:nvGrpSpPr>
        <p:grpSpPr>
          <a:xfrm>
            <a:off x="12984848" y="5214285"/>
            <a:ext cx="2922491" cy="1417002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56B8781-EFF4-D4B3-2692-924A3D63736F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C463262-8694-86A7-8FB1-A23A11E491C0}"/>
                </a:ext>
              </a:extLst>
            </p:cNvPr>
            <p:cNvSpPr/>
            <p:nvPr/>
          </p:nvSpPr>
          <p:spPr>
            <a:xfrm>
              <a:off x="2292447" y="5405993"/>
              <a:ext cx="1729961" cy="1637473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zebu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F7027C-6A85-DF80-8FA2-C7CAE0B21BB4}"/>
              </a:ext>
            </a:extLst>
          </p:cNvPr>
          <p:cNvGrpSpPr/>
          <p:nvPr/>
        </p:nvGrpSpPr>
        <p:grpSpPr>
          <a:xfrm>
            <a:off x="1484332" y="2505469"/>
            <a:ext cx="2922491" cy="2411455"/>
            <a:chOff x="1484332" y="2505469"/>
            <a:chExt cx="2922491" cy="241145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21C4F01-82F6-EA7B-96F4-A429E71FFA0C}"/>
                </a:ext>
              </a:extLst>
            </p:cNvPr>
            <p:cNvSpPr/>
            <p:nvPr/>
          </p:nvSpPr>
          <p:spPr>
            <a:xfrm>
              <a:off x="1484332" y="250546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B08097C-CE1E-5492-36DC-63D51ACD9299}"/>
                </a:ext>
              </a:extLst>
            </p:cNvPr>
            <p:cNvSpPr/>
            <p:nvPr/>
          </p:nvSpPr>
          <p:spPr>
            <a:xfrm>
              <a:off x="2210462" y="2740422"/>
              <a:ext cx="1482320" cy="2159331"/>
            </a:xfrm>
            <a:custGeom>
              <a:avLst/>
              <a:gdLst/>
              <a:ahLst/>
              <a:cxnLst/>
              <a:rect l="l" t="t" r="r" b="b"/>
              <a:pathLst>
                <a:path w="2837864" h="3822039">
                  <a:moveTo>
                    <a:pt x="0" y="0"/>
                  </a:moveTo>
                  <a:lnTo>
                    <a:pt x="2837864" y="0"/>
                  </a:lnTo>
                  <a:lnTo>
                    <a:pt x="2837864" y="3822039"/>
                  </a:lnTo>
                  <a:lnTo>
                    <a:pt x="0" y="3822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2F47FD-CDBE-A759-8404-AD93A375A6C0}"/>
              </a:ext>
            </a:extLst>
          </p:cNvPr>
          <p:cNvGrpSpPr/>
          <p:nvPr/>
        </p:nvGrpSpPr>
        <p:grpSpPr>
          <a:xfrm>
            <a:off x="12962298" y="2505469"/>
            <a:ext cx="2922491" cy="2411455"/>
            <a:chOff x="12962298" y="2505469"/>
            <a:chExt cx="2922491" cy="241145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1474FBE-E2B2-54A0-6A14-7174913EB900}"/>
                </a:ext>
              </a:extLst>
            </p:cNvPr>
            <p:cNvSpPr/>
            <p:nvPr/>
          </p:nvSpPr>
          <p:spPr>
            <a:xfrm>
              <a:off x="12962298" y="250546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40D5FC8F-A88B-8F69-EE84-C35EF720B738}"/>
                </a:ext>
              </a:extLst>
            </p:cNvPr>
            <p:cNvSpPr/>
            <p:nvPr/>
          </p:nvSpPr>
          <p:spPr>
            <a:xfrm>
              <a:off x="13293201" y="2608865"/>
              <a:ext cx="2252064" cy="2085203"/>
            </a:xfrm>
            <a:custGeom>
              <a:avLst/>
              <a:gdLst/>
              <a:ahLst/>
              <a:cxnLst/>
              <a:rect l="l" t="t" r="r" b="b"/>
              <a:pathLst>
                <a:path w="3763757" h="3763757">
                  <a:moveTo>
                    <a:pt x="0" y="0"/>
                  </a:moveTo>
                  <a:lnTo>
                    <a:pt x="3763757" y="0"/>
                  </a:lnTo>
                  <a:lnTo>
                    <a:pt x="3763757" y="3763757"/>
                  </a:lnTo>
                  <a:lnTo>
                    <a:pt x="0" y="3763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9ECE7D-2ACD-9309-87D5-D4DF38C33F7F}"/>
              </a:ext>
            </a:extLst>
          </p:cNvPr>
          <p:cNvGrpSpPr/>
          <p:nvPr/>
        </p:nvGrpSpPr>
        <p:grpSpPr>
          <a:xfrm>
            <a:off x="9202309" y="2494992"/>
            <a:ext cx="2922491" cy="2411455"/>
            <a:chOff x="9202309" y="2494992"/>
            <a:chExt cx="2922491" cy="241145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24AAD5-2C0F-3DDE-C632-E2E45BA70894}"/>
                </a:ext>
              </a:extLst>
            </p:cNvPr>
            <p:cNvSpPr/>
            <p:nvPr/>
          </p:nvSpPr>
          <p:spPr>
            <a:xfrm>
              <a:off x="9202309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DA8584E3-48D9-D48F-4B0A-DF6E8091DF5C}"/>
                </a:ext>
              </a:extLst>
            </p:cNvPr>
            <p:cNvSpPr/>
            <p:nvPr/>
          </p:nvSpPr>
          <p:spPr>
            <a:xfrm>
              <a:off x="9619633" y="2756534"/>
              <a:ext cx="1993738" cy="1833001"/>
            </a:xfrm>
            <a:custGeom>
              <a:avLst/>
              <a:gdLst/>
              <a:ahLst/>
              <a:cxnLst/>
              <a:rect l="l" t="t" r="r" b="b"/>
              <a:pathLst>
                <a:path w="3006783" h="2976715">
                  <a:moveTo>
                    <a:pt x="0" y="0"/>
                  </a:moveTo>
                  <a:lnTo>
                    <a:pt x="3006783" y="0"/>
                  </a:lnTo>
                  <a:lnTo>
                    <a:pt x="3006783" y="2976716"/>
                  </a:lnTo>
                  <a:lnTo>
                    <a:pt x="0" y="2976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8BD23A-D8AC-0E7A-398F-0DF1995FCE7D}"/>
              </a:ext>
            </a:extLst>
          </p:cNvPr>
          <p:cNvGrpSpPr/>
          <p:nvPr/>
        </p:nvGrpSpPr>
        <p:grpSpPr>
          <a:xfrm>
            <a:off x="5371371" y="2494992"/>
            <a:ext cx="2922491" cy="2411455"/>
            <a:chOff x="5371371" y="2494992"/>
            <a:chExt cx="2922491" cy="241145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DCBA950-0CDB-8192-9F46-BA8141465BE2}"/>
                </a:ext>
              </a:extLst>
            </p:cNvPr>
            <p:cNvSpPr/>
            <p:nvPr/>
          </p:nvSpPr>
          <p:spPr>
            <a:xfrm>
              <a:off x="5371371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9D0BF33-832F-B1F1-B782-068E5C2A889C}"/>
                </a:ext>
              </a:extLst>
            </p:cNvPr>
            <p:cNvSpPr/>
            <p:nvPr/>
          </p:nvSpPr>
          <p:spPr>
            <a:xfrm>
              <a:off x="5854215" y="2740422"/>
              <a:ext cx="1980798" cy="1925310"/>
            </a:xfrm>
            <a:custGeom>
              <a:avLst/>
              <a:gdLst/>
              <a:ahLst/>
              <a:cxnLst/>
              <a:rect l="l" t="t" r="r" b="b"/>
              <a:pathLst>
                <a:path w="2118441" h="2091961">
                  <a:moveTo>
                    <a:pt x="0" y="0"/>
                  </a:moveTo>
                  <a:lnTo>
                    <a:pt x="2118441" y="0"/>
                  </a:lnTo>
                  <a:lnTo>
                    <a:pt x="2118441" y="2091960"/>
                  </a:lnTo>
                  <a:lnTo>
                    <a:pt x="0" y="2091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Track 48">
            <a:hlinkClick r:id="" action="ppaction://media"/>
            <a:extLst>
              <a:ext uri="{FF2B5EF4-FFF2-40B4-BE49-F238E27FC236}">
                <a16:creationId xmlns:a16="http://schemas.microsoft.com/office/drawing/2014/main" id="{24954E47-070E-17F9-B34A-B91FA7FDC4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54" end="10344.12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566366" y="2493845"/>
            <a:ext cx="1372363" cy="13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18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10677 -0.1175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-588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10807 0.0458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08" y="2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9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4557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94557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648511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648511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835381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835381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6" name="Freeform 36"/>
          <p:cNvSpPr/>
          <p:nvPr/>
        </p:nvSpPr>
        <p:spPr>
          <a:xfrm>
            <a:off x="17038967" y="6415408"/>
            <a:ext cx="1260457" cy="2356410"/>
          </a:xfrm>
          <a:custGeom>
            <a:avLst/>
            <a:gdLst/>
            <a:ahLst/>
            <a:cxnLst/>
            <a:rect l="l" t="t" r="r" b="b"/>
            <a:pathLst>
              <a:path w="952055" h="1500374">
                <a:moveTo>
                  <a:pt x="0" y="0"/>
                </a:moveTo>
                <a:lnTo>
                  <a:pt x="952055" y="0"/>
                </a:lnTo>
                <a:lnTo>
                  <a:pt x="952055" y="1500373"/>
                </a:lnTo>
                <a:lnTo>
                  <a:pt x="0" y="1500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68958">
            <a:off x="7194719" y="9033494"/>
            <a:ext cx="11289298" cy="3838361"/>
          </a:xfrm>
          <a:custGeom>
            <a:avLst/>
            <a:gdLst/>
            <a:ahLst/>
            <a:cxnLst/>
            <a:rect l="l" t="t" r="r" b="b"/>
            <a:pathLst>
              <a:path w="11289298" h="3838361">
                <a:moveTo>
                  <a:pt x="0" y="0"/>
                </a:moveTo>
                <a:lnTo>
                  <a:pt x="11289297" y="0"/>
                </a:lnTo>
                <a:lnTo>
                  <a:pt x="11289297" y="3838361"/>
                </a:lnTo>
                <a:lnTo>
                  <a:pt x="0" y="3838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5552234" y="-671046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H="1">
            <a:off x="-119911" y="8885969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3862224" y="0"/>
                </a:moveTo>
                <a:lnTo>
                  <a:pt x="0" y="0"/>
                </a:lnTo>
                <a:lnTo>
                  <a:pt x="0" y="1495734"/>
                </a:lnTo>
                <a:lnTo>
                  <a:pt x="3862224" y="1495734"/>
                </a:lnTo>
                <a:lnTo>
                  <a:pt x="38622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flipH="1">
            <a:off x="390459" y="118333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820061" y="0"/>
                </a:moveTo>
                <a:lnTo>
                  <a:pt x="0" y="0"/>
                </a:lnTo>
                <a:lnTo>
                  <a:pt x="0" y="796204"/>
                </a:lnTo>
                <a:lnTo>
                  <a:pt x="820061" y="796204"/>
                </a:lnTo>
                <a:lnTo>
                  <a:pt x="82006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6750156" y="4261218"/>
            <a:ext cx="1019038" cy="989394"/>
          </a:xfrm>
          <a:custGeom>
            <a:avLst/>
            <a:gdLst/>
            <a:ahLst/>
            <a:cxnLst/>
            <a:rect l="l" t="t" r="r" b="b"/>
            <a:pathLst>
              <a:path w="1019038" h="989394">
                <a:moveTo>
                  <a:pt x="0" y="0"/>
                </a:moveTo>
                <a:lnTo>
                  <a:pt x="1019038" y="0"/>
                </a:lnTo>
                <a:lnTo>
                  <a:pt x="1019038" y="989393"/>
                </a:lnTo>
                <a:lnTo>
                  <a:pt x="0" y="9893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6669261" y="1113863"/>
            <a:ext cx="820061" cy="796206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09" y="0"/>
                </a:lnTo>
                <a:lnTo>
                  <a:pt x="517209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364020" y="775424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465787" h="464093">
                <a:moveTo>
                  <a:pt x="0" y="0"/>
                </a:moveTo>
                <a:lnTo>
                  <a:pt x="465787" y="0"/>
                </a:lnTo>
                <a:lnTo>
                  <a:pt x="465787" y="464093"/>
                </a:lnTo>
                <a:lnTo>
                  <a:pt x="0" y="464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770894" y="8212558"/>
            <a:ext cx="4517106" cy="2106378"/>
          </a:xfrm>
          <a:custGeom>
            <a:avLst/>
            <a:gdLst/>
            <a:ahLst/>
            <a:cxnLst/>
            <a:rect l="l" t="t" r="r" b="b"/>
            <a:pathLst>
              <a:path w="6079414" h="3559220">
                <a:moveTo>
                  <a:pt x="0" y="0"/>
                </a:moveTo>
                <a:lnTo>
                  <a:pt x="6079414" y="0"/>
                </a:lnTo>
                <a:lnTo>
                  <a:pt x="6079414" y="3559220"/>
                </a:lnTo>
                <a:lnTo>
                  <a:pt x="0" y="35592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102697-7FB2-98F0-F3C4-D8841BF402E4}"/>
              </a:ext>
            </a:extLst>
          </p:cNvPr>
          <p:cNvGrpSpPr/>
          <p:nvPr/>
        </p:nvGrpSpPr>
        <p:grpSpPr>
          <a:xfrm>
            <a:off x="1513787" y="5214284"/>
            <a:ext cx="2922491" cy="1495733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077BD02-49CE-CB1D-A35A-32D6CF82B834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71BB22A-7D38-1D8E-4A38-ADC6D8E223FC}"/>
                </a:ext>
              </a:extLst>
            </p:cNvPr>
            <p:cNvSpPr/>
            <p:nvPr/>
          </p:nvSpPr>
          <p:spPr>
            <a:xfrm>
              <a:off x="2128721" y="5376982"/>
              <a:ext cx="2020105" cy="178633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5996E4-B89E-1CFA-29EC-5C8DB8A3BAD6}"/>
              </a:ext>
            </a:extLst>
          </p:cNvPr>
          <p:cNvGrpSpPr/>
          <p:nvPr/>
        </p:nvGrpSpPr>
        <p:grpSpPr>
          <a:xfrm>
            <a:off x="5406510" y="5214284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C3BB0A-FC79-C56D-7F6B-14906B66B832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105C99D-A150-101E-B6DB-2D9130DFA3A6}"/>
                </a:ext>
              </a:extLst>
            </p:cNvPr>
            <p:cNvSpPr/>
            <p:nvPr/>
          </p:nvSpPr>
          <p:spPr>
            <a:xfrm>
              <a:off x="1641688" y="5279659"/>
              <a:ext cx="2911374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blanket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877E1D-564D-2768-B205-3A522A583423}"/>
              </a:ext>
            </a:extLst>
          </p:cNvPr>
          <p:cNvGrpSpPr/>
          <p:nvPr/>
        </p:nvGrpSpPr>
        <p:grpSpPr>
          <a:xfrm>
            <a:off x="9202309" y="5205726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8A375AD-6094-3E88-1715-61CC44A83BD1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F11FC89-DF58-6CB4-0CD3-677C767B664E}"/>
                </a:ext>
              </a:extLst>
            </p:cNvPr>
            <p:cNvSpPr/>
            <p:nvPr/>
          </p:nvSpPr>
          <p:spPr>
            <a:xfrm>
              <a:off x="1877135" y="5319879"/>
              <a:ext cx="2515432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21793E-16DA-DBB5-8596-4824BB6B9845}"/>
              </a:ext>
            </a:extLst>
          </p:cNvPr>
          <p:cNvGrpSpPr/>
          <p:nvPr/>
        </p:nvGrpSpPr>
        <p:grpSpPr>
          <a:xfrm>
            <a:off x="12984848" y="5214285"/>
            <a:ext cx="2922491" cy="1417002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56B8781-EFF4-D4B3-2692-924A3D63736F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C463262-8694-86A7-8FB1-A23A11E491C0}"/>
                </a:ext>
              </a:extLst>
            </p:cNvPr>
            <p:cNvSpPr/>
            <p:nvPr/>
          </p:nvSpPr>
          <p:spPr>
            <a:xfrm>
              <a:off x="2301264" y="5405994"/>
              <a:ext cx="1712328" cy="172845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73C9C2-88AD-7B1C-21B6-7277E2F4858C}"/>
              </a:ext>
            </a:extLst>
          </p:cNvPr>
          <p:cNvGrpSpPr/>
          <p:nvPr/>
        </p:nvGrpSpPr>
        <p:grpSpPr>
          <a:xfrm>
            <a:off x="1484332" y="2505469"/>
            <a:ext cx="2922491" cy="2411455"/>
            <a:chOff x="1484332" y="2505469"/>
            <a:chExt cx="2922491" cy="241145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21C4F01-82F6-EA7B-96F4-A429E71FFA0C}"/>
                </a:ext>
              </a:extLst>
            </p:cNvPr>
            <p:cNvSpPr/>
            <p:nvPr/>
          </p:nvSpPr>
          <p:spPr>
            <a:xfrm>
              <a:off x="1484332" y="250546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E49FA8-7F1A-2BAB-B98E-EE33EE9DE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564" b="89744" l="5450" r="96185">
                          <a14:foregroundMark x1="7902" y1="31624" x2="7902" y2="44872"/>
                          <a14:foregroundMark x1="5450" y1="77778" x2="12534" y2="85897"/>
                          <a14:foregroundMark x1="87193" y1="31624" x2="91826" y2="38889"/>
                          <a14:foregroundMark x1="69482" y1="69658" x2="70027" y2="73932"/>
                          <a14:foregroundMark x1="85286" y1="46154" x2="89646" y2="47009"/>
                          <a14:foregroundMark x1="35422" y1="25641" x2="35422" y2="44872"/>
                          <a14:foregroundMark x1="62398" y1="2991" x2="70845" y2="2991"/>
                          <a14:foregroundMark x1="95095" y1="56410" x2="96185" y2="675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95951" y="2841025"/>
              <a:ext cx="2648963" cy="16889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11D29B-64E9-7B5B-EDD2-81AB21ECD450}"/>
              </a:ext>
            </a:extLst>
          </p:cNvPr>
          <p:cNvGrpSpPr/>
          <p:nvPr/>
        </p:nvGrpSpPr>
        <p:grpSpPr>
          <a:xfrm>
            <a:off x="5371371" y="2494992"/>
            <a:ext cx="2922491" cy="2411455"/>
            <a:chOff x="5371371" y="2494992"/>
            <a:chExt cx="2922491" cy="241145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DCBA950-0CDB-8192-9F46-BA8141465BE2}"/>
                </a:ext>
              </a:extLst>
            </p:cNvPr>
            <p:cNvSpPr/>
            <p:nvPr/>
          </p:nvSpPr>
          <p:spPr>
            <a:xfrm>
              <a:off x="5371371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81C1AB-5365-272B-16A4-AF1CEAD0C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783" b="93116" l="3356" r="94631">
                          <a14:foregroundMark x1="8725" y1="40580" x2="8725" y2="63768"/>
                          <a14:foregroundMark x1="3356" y1="53623" x2="6711" y2="65942"/>
                          <a14:foregroundMark x1="37808" y1="93116" x2="49217" y2="89855"/>
                          <a14:foregroundMark x1="94631" y1="60507" x2="91723" y2="69203"/>
                          <a14:foregroundMark x1="51230" y1="11232" x2="67562" y2="11232"/>
                          <a14:foregroundMark x1="51230" y1="10145" x2="66890" y2="1014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10332" y="2888479"/>
              <a:ext cx="2566538" cy="158470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C0985F-2982-2189-4FC6-266B32C59941}"/>
              </a:ext>
            </a:extLst>
          </p:cNvPr>
          <p:cNvGrpSpPr/>
          <p:nvPr/>
        </p:nvGrpSpPr>
        <p:grpSpPr>
          <a:xfrm>
            <a:off x="9161585" y="2505469"/>
            <a:ext cx="2922491" cy="2411455"/>
            <a:chOff x="5371371" y="2494992"/>
            <a:chExt cx="2922491" cy="241145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CED6A48-EA21-6498-4411-D73C499AEE4E}"/>
                </a:ext>
              </a:extLst>
            </p:cNvPr>
            <p:cNvSpPr/>
            <p:nvPr/>
          </p:nvSpPr>
          <p:spPr>
            <a:xfrm>
              <a:off x="5371371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CAE2AA20-372E-0961-A922-2A3B6688183B}"/>
                </a:ext>
              </a:extLst>
            </p:cNvPr>
            <p:cNvSpPr/>
            <p:nvPr/>
          </p:nvSpPr>
          <p:spPr>
            <a:xfrm>
              <a:off x="5812267" y="2669522"/>
              <a:ext cx="2170885" cy="2062394"/>
            </a:xfrm>
            <a:custGeom>
              <a:avLst/>
              <a:gdLst/>
              <a:ahLst/>
              <a:cxnLst/>
              <a:rect l="l" t="t" r="r" b="b"/>
              <a:pathLst>
                <a:path w="3897267" h="4114800">
                  <a:moveTo>
                    <a:pt x="0" y="0"/>
                  </a:moveTo>
                  <a:lnTo>
                    <a:pt x="3897268" y="0"/>
                  </a:lnTo>
                  <a:lnTo>
                    <a:pt x="389726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DECBCC-999D-1CA9-40A5-6FC06C6803C5}"/>
              </a:ext>
            </a:extLst>
          </p:cNvPr>
          <p:cNvGrpSpPr/>
          <p:nvPr/>
        </p:nvGrpSpPr>
        <p:grpSpPr>
          <a:xfrm>
            <a:off x="12991039" y="2505469"/>
            <a:ext cx="2922491" cy="2411455"/>
            <a:chOff x="5371371" y="2494992"/>
            <a:chExt cx="2922491" cy="241145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29275E-AAA9-3D11-12AC-7BEC38CAA5C9}"/>
                </a:ext>
              </a:extLst>
            </p:cNvPr>
            <p:cNvSpPr/>
            <p:nvPr/>
          </p:nvSpPr>
          <p:spPr>
            <a:xfrm>
              <a:off x="5371371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E808DFA0-19DF-1A91-E19F-A4510B48CCA8}"/>
                </a:ext>
              </a:extLst>
            </p:cNvPr>
            <p:cNvSpPr/>
            <p:nvPr/>
          </p:nvSpPr>
          <p:spPr>
            <a:xfrm>
              <a:off x="5854215" y="2740422"/>
              <a:ext cx="1980798" cy="1925310"/>
            </a:xfrm>
            <a:custGeom>
              <a:avLst/>
              <a:gdLst/>
              <a:ahLst/>
              <a:cxnLst/>
              <a:rect l="l" t="t" r="r" b="b"/>
              <a:pathLst>
                <a:path w="2118441" h="2091961">
                  <a:moveTo>
                    <a:pt x="0" y="0"/>
                  </a:moveTo>
                  <a:lnTo>
                    <a:pt x="2118441" y="0"/>
                  </a:lnTo>
                  <a:lnTo>
                    <a:pt x="2118441" y="2091960"/>
                  </a:lnTo>
                  <a:lnTo>
                    <a:pt x="0" y="2091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443C1773-B698-EA01-83CB-004B3E31F5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8659662" y="4106138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04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12309 -0.126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5" y="-632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184 -0.0077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29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294557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94557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648511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648511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835381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835381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6" name="Freeform 36"/>
          <p:cNvSpPr/>
          <p:nvPr/>
        </p:nvSpPr>
        <p:spPr>
          <a:xfrm>
            <a:off x="17038967" y="6415408"/>
            <a:ext cx="1260457" cy="2356410"/>
          </a:xfrm>
          <a:custGeom>
            <a:avLst/>
            <a:gdLst/>
            <a:ahLst/>
            <a:cxnLst/>
            <a:rect l="l" t="t" r="r" b="b"/>
            <a:pathLst>
              <a:path w="952055" h="1500374">
                <a:moveTo>
                  <a:pt x="0" y="0"/>
                </a:moveTo>
                <a:lnTo>
                  <a:pt x="952055" y="0"/>
                </a:lnTo>
                <a:lnTo>
                  <a:pt x="952055" y="1500373"/>
                </a:lnTo>
                <a:lnTo>
                  <a:pt x="0" y="1500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68958">
            <a:off x="7194719" y="9033494"/>
            <a:ext cx="11289298" cy="3838361"/>
          </a:xfrm>
          <a:custGeom>
            <a:avLst/>
            <a:gdLst/>
            <a:ahLst/>
            <a:cxnLst/>
            <a:rect l="l" t="t" r="r" b="b"/>
            <a:pathLst>
              <a:path w="11289298" h="3838361">
                <a:moveTo>
                  <a:pt x="0" y="0"/>
                </a:moveTo>
                <a:lnTo>
                  <a:pt x="11289297" y="0"/>
                </a:lnTo>
                <a:lnTo>
                  <a:pt x="11289297" y="3838361"/>
                </a:lnTo>
                <a:lnTo>
                  <a:pt x="0" y="3838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5552234" y="-671046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H="1">
            <a:off x="-119911" y="8885969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3862224" y="0"/>
                </a:moveTo>
                <a:lnTo>
                  <a:pt x="0" y="0"/>
                </a:lnTo>
                <a:lnTo>
                  <a:pt x="0" y="1495734"/>
                </a:lnTo>
                <a:lnTo>
                  <a:pt x="3862224" y="1495734"/>
                </a:lnTo>
                <a:lnTo>
                  <a:pt x="38622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flipH="1">
            <a:off x="390459" y="118333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820061" y="0"/>
                </a:moveTo>
                <a:lnTo>
                  <a:pt x="0" y="0"/>
                </a:lnTo>
                <a:lnTo>
                  <a:pt x="0" y="796204"/>
                </a:lnTo>
                <a:lnTo>
                  <a:pt x="820061" y="796204"/>
                </a:lnTo>
                <a:lnTo>
                  <a:pt x="82006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6750156" y="4261218"/>
            <a:ext cx="1019038" cy="989394"/>
          </a:xfrm>
          <a:custGeom>
            <a:avLst/>
            <a:gdLst/>
            <a:ahLst/>
            <a:cxnLst/>
            <a:rect l="l" t="t" r="r" b="b"/>
            <a:pathLst>
              <a:path w="1019038" h="989394">
                <a:moveTo>
                  <a:pt x="0" y="0"/>
                </a:moveTo>
                <a:lnTo>
                  <a:pt x="1019038" y="0"/>
                </a:lnTo>
                <a:lnTo>
                  <a:pt x="1019038" y="989393"/>
                </a:lnTo>
                <a:lnTo>
                  <a:pt x="0" y="9893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6669261" y="1113863"/>
            <a:ext cx="820061" cy="796206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09" y="0"/>
                </a:lnTo>
                <a:lnTo>
                  <a:pt x="517209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364020" y="775424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465787" h="464093">
                <a:moveTo>
                  <a:pt x="0" y="0"/>
                </a:moveTo>
                <a:lnTo>
                  <a:pt x="465787" y="0"/>
                </a:lnTo>
                <a:lnTo>
                  <a:pt x="465787" y="464093"/>
                </a:lnTo>
                <a:lnTo>
                  <a:pt x="0" y="4640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770894" y="8212558"/>
            <a:ext cx="4517106" cy="2106378"/>
          </a:xfrm>
          <a:custGeom>
            <a:avLst/>
            <a:gdLst/>
            <a:ahLst/>
            <a:cxnLst/>
            <a:rect l="l" t="t" r="r" b="b"/>
            <a:pathLst>
              <a:path w="6079414" h="3559220">
                <a:moveTo>
                  <a:pt x="0" y="0"/>
                </a:moveTo>
                <a:lnTo>
                  <a:pt x="6079414" y="0"/>
                </a:lnTo>
                <a:lnTo>
                  <a:pt x="6079414" y="3559220"/>
                </a:lnTo>
                <a:lnTo>
                  <a:pt x="0" y="35592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102697-7FB2-98F0-F3C4-D8841BF402E4}"/>
              </a:ext>
            </a:extLst>
          </p:cNvPr>
          <p:cNvGrpSpPr/>
          <p:nvPr/>
        </p:nvGrpSpPr>
        <p:grpSpPr>
          <a:xfrm>
            <a:off x="1513787" y="5214284"/>
            <a:ext cx="2922491" cy="1495733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077BD02-49CE-CB1D-A35A-32D6CF82B834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71BB22A-7D38-1D8E-4A38-ADC6D8E223FC}"/>
                </a:ext>
              </a:extLst>
            </p:cNvPr>
            <p:cNvSpPr/>
            <p:nvPr/>
          </p:nvSpPr>
          <p:spPr>
            <a:xfrm>
              <a:off x="2196849" y="5376982"/>
              <a:ext cx="1883850" cy="178633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zebu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5996E4-B89E-1CFA-29EC-5C8DB8A3BAD6}"/>
              </a:ext>
            </a:extLst>
          </p:cNvPr>
          <p:cNvGrpSpPr/>
          <p:nvPr/>
        </p:nvGrpSpPr>
        <p:grpSpPr>
          <a:xfrm>
            <a:off x="5406510" y="5214284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C3BB0A-FC79-C56D-7F6B-14906B66B832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105C99D-A150-101E-B6DB-2D9130DFA3A6}"/>
                </a:ext>
              </a:extLst>
            </p:cNvPr>
            <p:cNvSpPr/>
            <p:nvPr/>
          </p:nvSpPr>
          <p:spPr>
            <a:xfrm>
              <a:off x="2094538" y="5279659"/>
              <a:ext cx="2005677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table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877E1D-564D-2768-B205-3A522A583423}"/>
              </a:ext>
            </a:extLst>
          </p:cNvPr>
          <p:cNvGrpSpPr/>
          <p:nvPr/>
        </p:nvGrpSpPr>
        <p:grpSpPr>
          <a:xfrm>
            <a:off x="9202309" y="5205726"/>
            <a:ext cx="2922491" cy="1477229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8A375AD-6094-3E88-1715-61CC44A83BD1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F11FC89-DF58-6CB4-0CD3-677C767B664E}"/>
                </a:ext>
              </a:extLst>
            </p:cNvPr>
            <p:cNvSpPr/>
            <p:nvPr/>
          </p:nvSpPr>
          <p:spPr>
            <a:xfrm>
              <a:off x="1740881" y="5319879"/>
              <a:ext cx="2787943" cy="1808712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brother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21793E-16DA-DBB5-8596-4824BB6B9845}"/>
              </a:ext>
            </a:extLst>
          </p:cNvPr>
          <p:cNvGrpSpPr/>
          <p:nvPr/>
        </p:nvGrpSpPr>
        <p:grpSpPr>
          <a:xfrm>
            <a:off x="12984848" y="5214285"/>
            <a:ext cx="2922491" cy="1417002"/>
            <a:chOff x="1639708" y="5151988"/>
            <a:chExt cx="2922491" cy="2411455"/>
          </a:xfrm>
          <a:solidFill>
            <a:schemeClr val="accent5">
              <a:lumMod val="75000"/>
            </a:schemeClr>
          </a:solidFill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56B8781-EFF4-D4B3-2692-924A3D63736F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grp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C463262-8694-86A7-8FB1-A23A11E491C0}"/>
                </a:ext>
              </a:extLst>
            </p:cNvPr>
            <p:cNvSpPr/>
            <p:nvPr/>
          </p:nvSpPr>
          <p:spPr>
            <a:xfrm>
              <a:off x="2301264" y="5405994"/>
              <a:ext cx="1712328" cy="1728456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DECBCC-999D-1CA9-40A5-6FC06C6803C5}"/>
              </a:ext>
            </a:extLst>
          </p:cNvPr>
          <p:cNvGrpSpPr/>
          <p:nvPr/>
        </p:nvGrpSpPr>
        <p:grpSpPr>
          <a:xfrm>
            <a:off x="12991039" y="2505469"/>
            <a:ext cx="2922491" cy="2411455"/>
            <a:chOff x="5371371" y="2494992"/>
            <a:chExt cx="2922491" cy="241145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29275E-AAA9-3D11-12AC-7BEC38CAA5C9}"/>
                </a:ext>
              </a:extLst>
            </p:cNvPr>
            <p:cNvSpPr/>
            <p:nvPr/>
          </p:nvSpPr>
          <p:spPr>
            <a:xfrm>
              <a:off x="5371371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E808DFA0-19DF-1A91-E19F-A4510B48CCA8}"/>
                </a:ext>
              </a:extLst>
            </p:cNvPr>
            <p:cNvSpPr/>
            <p:nvPr/>
          </p:nvSpPr>
          <p:spPr>
            <a:xfrm>
              <a:off x="5854215" y="2740422"/>
              <a:ext cx="1980798" cy="1925310"/>
            </a:xfrm>
            <a:custGeom>
              <a:avLst/>
              <a:gdLst/>
              <a:ahLst/>
              <a:cxnLst/>
              <a:rect l="l" t="t" r="r" b="b"/>
              <a:pathLst>
                <a:path w="2118441" h="2091961">
                  <a:moveTo>
                    <a:pt x="0" y="0"/>
                  </a:moveTo>
                  <a:lnTo>
                    <a:pt x="2118441" y="0"/>
                  </a:lnTo>
                  <a:lnTo>
                    <a:pt x="2118441" y="2091960"/>
                  </a:lnTo>
                  <a:lnTo>
                    <a:pt x="0" y="2091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BE47B52-D13C-BC75-1741-046B55685DBB}"/>
              </a:ext>
            </a:extLst>
          </p:cNvPr>
          <p:cNvGrpSpPr/>
          <p:nvPr/>
        </p:nvGrpSpPr>
        <p:grpSpPr>
          <a:xfrm>
            <a:off x="1478648" y="2426015"/>
            <a:ext cx="2922491" cy="2411455"/>
            <a:chOff x="12962298" y="2505469"/>
            <a:chExt cx="2922491" cy="24114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B00942-B486-195F-A03C-881882BCA35A}"/>
                </a:ext>
              </a:extLst>
            </p:cNvPr>
            <p:cNvSpPr/>
            <p:nvPr/>
          </p:nvSpPr>
          <p:spPr>
            <a:xfrm>
              <a:off x="12962298" y="250546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1CF4A2C-27B8-B5A0-89D4-D2FDD1A77DD9}"/>
                </a:ext>
              </a:extLst>
            </p:cNvPr>
            <p:cNvSpPr/>
            <p:nvPr/>
          </p:nvSpPr>
          <p:spPr>
            <a:xfrm>
              <a:off x="13293201" y="2608865"/>
              <a:ext cx="2252064" cy="2085203"/>
            </a:xfrm>
            <a:custGeom>
              <a:avLst/>
              <a:gdLst/>
              <a:ahLst/>
              <a:cxnLst/>
              <a:rect l="l" t="t" r="r" b="b"/>
              <a:pathLst>
                <a:path w="3763757" h="3763757">
                  <a:moveTo>
                    <a:pt x="0" y="0"/>
                  </a:moveTo>
                  <a:lnTo>
                    <a:pt x="3763757" y="0"/>
                  </a:lnTo>
                  <a:lnTo>
                    <a:pt x="3763757" y="3763757"/>
                  </a:lnTo>
                  <a:lnTo>
                    <a:pt x="0" y="3763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BE461C-42F8-621F-D058-F72104DC09ED}"/>
              </a:ext>
            </a:extLst>
          </p:cNvPr>
          <p:cNvGrpSpPr/>
          <p:nvPr/>
        </p:nvGrpSpPr>
        <p:grpSpPr>
          <a:xfrm>
            <a:off x="5371371" y="2494992"/>
            <a:ext cx="2922491" cy="2411455"/>
            <a:chOff x="5371371" y="2494992"/>
            <a:chExt cx="2922491" cy="241145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DCBA950-0CDB-8192-9F46-BA8141465BE2}"/>
                </a:ext>
              </a:extLst>
            </p:cNvPr>
            <p:cNvSpPr/>
            <p:nvPr/>
          </p:nvSpPr>
          <p:spPr>
            <a:xfrm>
              <a:off x="5371371" y="24949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C75EBB-DE36-B664-34FE-7443744F2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8254" b="94603" l="6742" r="94607">
                          <a14:foregroundMark x1="35281" y1="62540" x2="56404" y2="61270"/>
                          <a14:foregroundMark x1="28315" y1="6984" x2="65393" y2="8571"/>
                          <a14:foregroundMark x1="65393" y1="8571" x2="66292" y2="9206"/>
                          <a14:foregroundMark x1="10337" y1="74286" x2="37079" y2="89524"/>
                          <a14:foregroundMark x1="37079" y1="89524" x2="80449" y2="88254"/>
                          <a14:foregroundMark x1="37528" y1="69841" x2="77528" y2="62540"/>
                          <a14:foregroundMark x1="89663" y1="71111" x2="94831" y2="91429"/>
                          <a14:foregroundMark x1="29213" y1="62540" x2="29213" y2="78413"/>
                          <a14:foregroundMark x1="11685" y1="79683" x2="77528" y2="90159"/>
                          <a14:foregroundMark x1="7191" y1="81587" x2="69888" y2="93333"/>
                          <a14:foregroundMark x1="15506" y1="93333" x2="54831" y2="93333"/>
                          <a14:foregroundMark x1="6517" y1="94603" x2="36180" y2="94603"/>
                          <a14:foregroundMark x1="36180" y1="94603" x2="84270" y2="93333"/>
                          <a14:foregroundMark x1="86517" y1="64762" x2="94157" y2="91429"/>
                          <a14:foregroundMark x1="8090" y1="84762" x2="26966" y2="946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28545" y="2782715"/>
              <a:ext cx="2625465" cy="185847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CDC8F5-4A06-A2D3-EFE9-51DDF047771C}"/>
              </a:ext>
            </a:extLst>
          </p:cNvPr>
          <p:cNvGrpSpPr/>
          <p:nvPr/>
        </p:nvGrpSpPr>
        <p:grpSpPr>
          <a:xfrm>
            <a:off x="9168934" y="2469280"/>
            <a:ext cx="2922491" cy="2411455"/>
            <a:chOff x="1484332" y="2505469"/>
            <a:chExt cx="2922491" cy="24114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FB93D7-9778-A4D8-674F-3591E63297D7}"/>
                </a:ext>
              </a:extLst>
            </p:cNvPr>
            <p:cNvSpPr/>
            <p:nvPr/>
          </p:nvSpPr>
          <p:spPr>
            <a:xfrm>
              <a:off x="1484332" y="250546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560B6798-BEFF-FAB1-45AF-C69F4B8BB22B}"/>
                </a:ext>
              </a:extLst>
            </p:cNvPr>
            <p:cNvSpPr/>
            <p:nvPr/>
          </p:nvSpPr>
          <p:spPr>
            <a:xfrm>
              <a:off x="2210462" y="2740422"/>
              <a:ext cx="1482320" cy="2159331"/>
            </a:xfrm>
            <a:custGeom>
              <a:avLst/>
              <a:gdLst/>
              <a:ahLst/>
              <a:cxnLst/>
              <a:rect l="l" t="t" r="r" b="b"/>
              <a:pathLst>
                <a:path w="2837864" h="3822039">
                  <a:moveTo>
                    <a:pt x="0" y="0"/>
                  </a:moveTo>
                  <a:lnTo>
                    <a:pt x="2837864" y="0"/>
                  </a:lnTo>
                  <a:lnTo>
                    <a:pt x="2837864" y="3822039"/>
                  </a:lnTo>
                  <a:lnTo>
                    <a:pt x="0" y="38220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" name="table">
            <a:hlinkClick r:id="" action="ppaction://media"/>
            <a:extLst>
              <a:ext uri="{FF2B5EF4-FFF2-40B4-BE49-F238E27FC236}">
                <a16:creationId xmlns:a16="http://schemas.microsoft.com/office/drawing/2014/main" id="{653A3809-6502-5429-4CF5-AB577CDCB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8623549" y="4073007"/>
            <a:ext cx="1026126" cy="10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70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11658 -0.1455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5" y="-728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184 -0.0077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744</Words>
  <Application>Microsoft Office PowerPoint</Application>
  <PresentationFormat>Custom</PresentationFormat>
  <Paragraphs>166</Paragraphs>
  <Slides>36</Slides>
  <Notes>19</Notes>
  <HiddenSlides>0</HiddenSlides>
  <MMClips>31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Kollektif</vt:lpstr>
      <vt:lpstr>Kollektif Bold</vt:lpstr>
      <vt:lpstr>Londrina Solid</vt:lpstr>
      <vt:lpstr>Berlin Sans FB</vt:lpstr>
      <vt:lpstr>Luckiest Guy</vt:lpstr>
      <vt:lpstr>Comic Sans MS</vt:lpstr>
      <vt:lpstr>Berlin Sans FB Demi</vt:lpstr>
      <vt:lpstr>Aptos</vt:lpstr>
      <vt:lpstr>Times New Roman</vt:lpstr>
      <vt:lpstr>Calibri</vt:lpstr>
      <vt:lpstr>Gill Sans Nova Cond Ultra Bold</vt:lpstr>
      <vt:lpstr>Congenial Black</vt:lpstr>
      <vt:lpstr>Arial</vt:lpstr>
      <vt:lpstr>.VnVogue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20</cp:revision>
  <dcterms:created xsi:type="dcterms:W3CDTF">2006-08-16T00:00:00Z</dcterms:created>
  <dcterms:modified xsi:type="dcterms:W3CDTF">2025-04-08T11:39:52Z</dcterms:modified>
  <dc:identifier>DAGGAZkXvQw</dc:identifier>
</cp:coreProperties>
</file>