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38" r:id="rId2"/>
    <p:sldId id="274" r:id="rId3"/>
    <p:sldId id="259" r:id="rId4"/>
    <p:sldId id="339" r:id="rId5"/>
    <p:sldId id="283" r:id="rId6"/>
    <p:sldId id="285" r:id="rId7"/>
    <p:sldId id="284" r:id="rId8"/>
    <p:sldId id="286" r:id="rId9"/>
    <p:sldId id="313" r:id="rId10"/>
    <p:sldId id="267" r:id="rId11"/>
    <p:sldId id="268" r:id="rId12"/>
    <p:sldId id="269" r:id="rId13"/>
    <p:sldId id="270" r:id="rId14"/>
    <p:sldId id="271" r:id="rId15"/>
    <p:sldId id="303" r:id="rId16"/>
    <p:sldId id="307" r:id="rId17"/>
    <p:sldId id="309" r:id="rId18"/>
    <p:sldId id="310" r:id="rId19"/>
    <p:sldId id="311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345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EAE1A-8F0C-4412-8897-D556D0425AB5}" type="datetimeFigureOut">
              <a:rPr lang="en-US" smtClean="0"/>
              <a:t>17/10/202424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21875-F01D-46EF-BA14-CB0D58F20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7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368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071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96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63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487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9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070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40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996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https://www.youtube.com/watch?v=E7BRrNU25lE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159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40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30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73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36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51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70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07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0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7064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5393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77452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32261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32134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68952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39850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69018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4269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5129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05091"/>
      </p:ext>
    </p:extLst>
  </p:cSld>
  <p:clrMapOvr>
    <a:masterClrMapping/>
  </p:clrMapOvr>
  <p:transition spd="med">
    <p:random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3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random/>
    <p:sndAc>
      <p:stSnd>
        <p:snd r:embed="rId13" name="breeze.wav"/>
      </p:stSnd>
    </p:sndAc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19.png"/><Relationship Id="rId21" Type="http://schemas.openxmlformats.org/officeDocument/2006/relationships/image" Target="../media/image1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18.png"/><Relationship Id="rId40" Type="http://schemas.openxmlformats.org/officeDocument/2006/relationships/image" Target="../media/image39.svg"/><Relationship Id="rId45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3.png"/><Relationship Id="rId30" Type="http://schemas.openxmlformats.org/officeDocument/2006/relationships/image" Target="../media/image29.svg"/><Relationship Id="rId35" Type="http://schemas.openxmlformats.org/officeDocument/2006/relationships/image" Target="../media/image17.png"/><Relationship Id="rId43" Type="http://schemas.openxmlformats.org/officeDocument/2006/relationships/image" Target="../media/image21.png"/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0" Type="http://schemas.openxmlformats.org/officeDocument/2006/relationships/image" Target="../media/image19.svg"/><Relationship Id="rId41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36.gif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1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36.gif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8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36.gif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1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19.png"/><Relationship Id="rId21" Type="http://schemas.openxmlformats.org/officeDocument/2006/relationships/image" Target="../media/image1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.sv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18.png"/><Relationship Id="rId40" Type="http://schemas.openxmlformats.org/officeDocument/2006/relationships/image" Target="../media/image39.svg"/><Relationship Id="rId45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3.png"/><Relationship Id="rId30" Type="http://schemas.openxmlformats.org/officeDocument/2006/relationships/image" Target="../media/image29.svg"/><Relationship Id="rId35" Type="http://schemas.openxmlformats.org/officeDocument/2006/relationships/image" Target="../media/image17.png"/><Relationship Id="rId43" Type="http://schemas.openxmlformats.org/officeDocument/2006/relationships/image" Target="../media/image21.png"/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0" Type="http://schemas.openxmlformats.org/officeDocument/2006/relationships/image" Target="../media/image19.svg"/><Relationship Id="rId4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svg"/><Relationship Id="rId1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7.svg"/><Relationship Id="rId5" Type="http://schemas.openxmlformats.org/officeDocument/2006/relationships/audio" Target="../media/audio5.wav"/><Relationship Id="rId15" Type="http://schemas.openxmlformats.org/officeDocument/2006/relationships/image" Target="../media/image40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25.sv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4.wdp"/><Relationship Id="rId7" Type="http://schemas.openxmlformats.org/officeDocument/2006/relationships/image" Target="../media/image4.png"/><Relationship Id="rId12" Type="http://schemas.openxmlformats.org/officeDocument/2006/relationships/image" Target="../media/image37.sv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23" Type="http://schemas.microsoft.com/office/2007/relationships/hdphoto" Target="../media/hdphoto5.wdp"/><Relationship Id="rId10" Type="http://schemas.openxmlformats.org/officeDocument/2006/relationships/image" Target="../media/image25.svg"/><Relationship Id="rId19" Type="http://schemas.microsoft.com/office/2007/relationships/hdphoto" Target="../media/hdphoto3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.png"/><Relationship Id="rId14" Type="http://schemas.openxmlformats.org/officeDocument/2006/relationships/image" Target="../media/image43.svg"/><Relationship Id="rId2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svg"/><Relationship Id="rId1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7.svg"/><Relationship Id="rId5" Type="http://schemas.openxmlformats.org/officeDocument/2006/relationships/audio" Target="../media/audio5.wav"/><Relationship Id="rId15" Type="http://schemas.openxmlformats.org/officeDocument/2006/relationships/image" Target="../media/image40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25.sv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1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4.wdp"/><Relationship Id="rId7" Type="http://schemas.openxmlformats.org/officeDocument/2006/relationships/image" Target="../media/image4.png"/><Relationship Id="rId12" Type="http://schemas.openxmlformats.org/officeDocument/2006/relationships/image" Target="../media/image37.sv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23" Type="http://schemas.microsoft.com/office/2007/relationships/hdphoto" Target="../media/hdphoto5.wdp"/><Relationship Id="rId10" Type="http://schemas.openxmlformats.org/officeDocument/2006/relationships/image" Target="../media/image25.svg"/><Relationship Id="rId19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Relationship Id="rId14" Type="http://schemas.openxmlformats.org/officeDocument/2006/relationships/image" Target="../media/image43.svg"/><Relationship Id="rId2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svg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7.sv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25.sv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sv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21.png"/><Relationship Id="rId17" Type="http://schemas.microsoft.com/office/2007/relationships/hdphoto" Target="../media/hdphoto4.wdp"/><Relationship Id="rId2" Type="http://schemas.microsoft.com/office/2007/relationships/media" Target="../media/media2.mp3"/><Relationship Id="rId16" Type="http://schemas.openxmlformats.org/officeDocument/2006/relationships/image" Target="../media/image52.pn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37.sv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18.png"/><Relationship Id="rId19" Type="http://schemas.microsoft.com/office/2007/relationships/hdphoto" Target="../media/hdphoto5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5.sv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19.png"/><Relationship Id="rId21" Type="http://schemas.openxmlformats.org/officeDocument/2006/relationships/image" Target="../media/image1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18.png"/><Relationship Id="rId40" Type="http://schemas.openxmlformats.org/officeDocument/2006/relationships/image" Target="../media/image39.svg"/><Relationship Id="rId45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3.png"/><Relationship Id="rId30" Type="http://schemas.openxmlformats.org/officeDocument/2006/relationships/image" Target="../media/image29.svg"/><Relationship Id="rId35" Type="http://schemas.openxmlformats.org/officeDocument/2006/relationships/image" Target="../media/image17.png"/><Relationship Id="rId43" Type="http://schemas.openxmlformats.org/officeDocument/2006/relationships/image" Target="../media/image21.png"/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0" Type="http://schemas.openxmlformats.org/officeDocument/2006/relationships/image" Target="../media/image19.svg"/><Relationship Id="rId41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9" Type="http://schemas.openxmlformats.org/officeDocument/2006/relationships/image" Target="../media/image19.png"/><Relationship Id="rId21" Type="http://schemas.openxmlformats.org/officeDocument/2006/relationships/image" Target="../media/image10.png"/><Relationship Id="rId34" Type="http://schemas.openxmlformats.org/officeDocument/2006/relationships/image" Target="../media/image33.svg"/><Relationship Id="rId42" Type="http://schemas.openxmlformats.org/officeDocument/2006/relationships/image" Target="../media/image41.sv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5.sv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18.png"/><Relationship Id="rId40" Type="http://schemas.openxmlformats.org/officeDocument/2006/relationships/image" Target="../media/image39.svg"/><Relationship Id="rId45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4" Type="http://schemas.openxmlformats.org/officeDocument/2006/relationships/image" Target="../media/image43.sv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3.png"/><Relationship Id="rId30" Type="http://schemas.openxmlformats.org/officeDocument/2006/relationships/image" Target="../media/image29.svg"/><Relationship Id="rId35" Type="http://schemas.openxmlformats.org/officeDocument/2006/relationships/image" Target="../media/image17.png"/><Relationship Id="rId43" Type="http://schemas.openxmlformats.org/officeDocument/2006/relationships/image" Target="../media/image21.png"/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20" Type="http://schemas.openxmlformats.org/officeDocument/2006/relationships/image" Target="../media/image19.svg"/><Relationship Id="rId4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3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25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29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29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29.pn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5.svg"/><Relationship Id="rId18" Type="http://schemas.openxmlformats.org/officeDocument/2006/relationships/image" Target="../media/image29.png"/><Relationship Id="rId3" Type="http://schemas.openxmlformats.org/officeDocument/2006/relationships/audio" Target="../media/media2.mp3"/><Relationship Id="rId7" Type="http://schemas.openxmlformats.org/officeDocument/2006/relationships/image" Target="../media/image3.svg"/><Relationship Id="rId12" Type="http://schemas.openxmlformats.org/officeDocument/2006/relationships/image" Target="../media/image7.png"/><Relationship Id="rId17" Type="http://schemas.openxmlformats.org/officeDocument/2006/relationships/hyperlink" Target="https://openclipart.org/detail/168846/audio-speaker--by-keistutis" TargetMode="External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3.sv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5.svg"/><Relationship Id="rId18" Type="http://schemas.openxmlformats.org/officeDocument/2006/relationships/hyperlink" Target="https://openclipart.org/detail/168846/audio-speaker--by-keistutis" TargetMode="External"/><Relationship Id="rId3" Type="http://schemas.openxmlformats.org/officeDocument/2006/relationships/audio" Target="../media/media2.mp3"/><Relationship Id="rId7" Type="http://schemas.openxmlformats.org/officeDocument/2006/relationships/image" Target="../media/image3.svg"/><Relationship Id="rId12" Type="http://schemas.openxmlformats.org/officeDocument/2006/relationships/image" Target="../media/image7.png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3.sv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sv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962208-CCE9-BF79-A88E-7F1FD0B11123}"/>
              </a:ext>
            </a:extLst>
          </p:cNvPr>
          <p:cNvSpPr txBox="1"/>
          <p:nvPr/>
        </p:nvSpPr>
        <p:spPr>
          <a:xfrm>
            <a:off x="266744" y="1577340"/>
            <a:ext cx="1165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>
                <a:solidFill>
                  <a:srgbClr val="FF0000"/>
                </a:solidFill>
                <a:latin typeface="Comic Sans Bold"/>
              </a:rPr>
              <a:t>Unit 1</a:t>
            </a:r>
            <a:r>
              <a:rPr lang="en-US" sz="6600" b="1" dirty="0">
                <a:solidFill>
                  <a:srgbClr val="FF0000"/>
                </a:solidFill>
                <a:latin typeface="Comic Sans Bold"/>
              </a:rPr>
              <a:t>: At my birthday party</a:t>
            </a:r>
          </a:p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Comic Sans Bold"/>
              </a:rPr>
              <a:t>Lesson 1 – Period 1</a:t>
            </a:r>
          </a:p>
        </p:txBody>
      </p:sp>
    </p:spTree>
    <p:extLst>
      <p:ext uri="{BB962C8B-B14F-4D97-AF65-F5344CB8AC3E}">
        <p14:creationId xmlns:p14="http://schemas.microsoft.com/office/powerpoint/2010/main" val="3519179568"/>
      </p:ext>
    </p:extLst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359400"/>
            <a:ext cx="1739723" cy="1481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17582" y="4957420"/>
            <a:ext cx="2333422" cy="2246839"/>
          </a:xfrm>
          <a:prstGeom prst="rect">
            <a:avLst/>
          </a:prstGeom>
        </p:spPr>
      </p:pic>
      <p:pic>
        <p:nvPicPr>
          <p:cNvPr id="5" name="Picture 2" descr="🍿 Popcorn on Noto Color Emoji, Animated 15.0">
            <a:extLst>
              <a:ext uri="{FF2B5EF4-FFF2-40B4-BE49-F238E27FC236}">
                <a16:creationId xmlns:a16="http://schemas.microsoft.com/office/drawing/2014/main" id="{6615D5CE-773E-CCBE-B2AD-58B7F19E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22" y="2265503"/>
            <a:ext cx="3815336" cy="38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4F851C1-6245-8776-E74A-8B66514627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38919" y="4309533"/>
            <a:ext cx="1049867" cy="10498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0068F-3318-0BE9-5244-15DA1DF6F465}"/>
              </a:ext>
            </a:extLst>
          </p:cNvPr>
          <p:cNvSpPr txBox="1"/>
          <p:nvPr/>
        </p:nvSpPr>
        <p:spPr>
          <a:xfrm>
            <a:off x="6508569" y="2778432"/>
            <a:ext cx="5178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Bold" panose="020B0604020202020204" charset="0"/>
              </a:rPr>
              <a:t>popcorn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F3FC9DAA-02F9-B551-F7D3-0F26538964E0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b="1" u="sng" smtClean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Look and say aloud</a:t>
            </a:r>
            <a:endParaRPr lang="en-US" sz="4400" b="1" u="sng" dirty="0">
              <a:solidFill>
                <a:srgbClr val="FF313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74471-BEA7-5A7D-CDB3-6BD41C3157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51" y="2907668"/>
            <a:ext cx="4447701" cy="34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3805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2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pic>
        <p:nvPicPr>
          <p:cNvPr id="3078" name="Picture 6" descr="Pizzas GIFs - Get the best GIF on GIPHY">
            <a:extLst>
              <a:ext uri="{FF2B5EF4-FFF2-40B4-BE49-F238E27FC236}">
                <a16:creationId xmlns:a16="http://schemas.microsoft.com/office/drawing/2014/main" id="{A03EABB9-ACAC-C077-AD88-E3CBAF3AD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23" y="2214592"/>
            <a:ext cx="5449665" cy="35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3E9DDDC8-9877-EF3A-6F07-40C7A7D636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30209" y="4320223"/>
            <a:ext cx="1151467" cy="1151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1D9CA-A242-E84D-345E-908ED3D141C9}"/>
              </a:ext>
            </a:extLst>
          </p:cNvPr>
          <p:cNvSpPr txBox="1"/>
          <p:nvPr/>
        </p:nvSpPr>
        <p:spPr>
          <a:xfrm>
            <a:off x="7977533" y="2816607"/>
            <a:ext cx="3256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latin typeface="Comic Sans Bold" panose="020B0604020202020204" charset="0"/>
              </a:rPr>
              <a:t>pizza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3BBA4-420B-4DB3-032D-5CA266C45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11" y="2062641"/>
            <a:ext cx="5140450" cy="3934205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4F3D254E-8077-B370-9346-9C3DC648F3EB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338191394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37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37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2768E-4F05-0B97-297D-B0791F9D3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3348" y="-183958"/>
            <a:ext cx="1645127" cy="16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B514E-DC0E-DB0E-8DF4-270577B4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4659" y="-246957"/>
            <a:ext cx="1734478" cy="169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C8D9A-9399-2917-2463-A6AAFD0E5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9314" y="5562600"/>
            <a:ext cx="1501093" cy="1278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7D4FF-F0B6-E8FD-226B-21985AE63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98817">
            <a:off x="10491586" y="5200599"/>
            <a:ext cx="2123750" cy="2044947"/>
          </a:xfrm>
          <a:prstGeom prst="rect">
            <a:avLst/>
          </a:prstGeom>
        </p:spPr>
      </p:pic>
      <p:pic>
        <p:nvPicPr>
          <p:cNvPr id="4098" name="Picture 2" descr="Spaghetti GIFs - Get the best gif on GIFER">
            <a:extLst>
              <a:ext uri="{FF2B5EF4-FFF2-40B4-BE49-F238E27FC236}">
                <a16:creationId xmlns:a16="http://schemas.microsoft.com/office/drawing/2014/main" id="{79F027A0-8922-4ABA-DF26-14E948A5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63" y="2140821"/>
            <a:ext cx="5935640" cy="3881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F4747-3E81-C49B-8939-56FCA2C3745F}"/>
              </a:ext>
            </a:extLst>
          </p:cNvPr>
          <p:cNvSpPr txBox="1"/>
          <p:nvPr/>
        </p:nvSpPr>
        <p:spPr>
          <a:xfrm>
            <a:off x="7783462" y="2791787"/>
            <a:ext cx="3769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9600" b="1" dirty="0">
                <a:ln w="0"/>
                <a:solidFill>
                  <a:srgbClr val="4F81BD"/>
                </a:solidFill>
                <a:latin typeface="Comic Sans Bold" panose="020B0604020202020204" charset="0"/>
              </a:rPr>
              <a:t>pasta</a:t>
            </a:r>
            <a:endParaRPr lang="en-US" sz="9600" b="1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98D2F7-C0EF-8857-2AB5-C020C075A5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4601" y="4361447"/>
            <a:ext cx="948267" cy="948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A1249-62AE-ABF9-53D7-5922318D9A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07" y="1923826"/>
            <a:ext cx="5351895" cy="4315301"/>
          </a:xfrm>
          <a:prstGeom prst="rect">
            <a:avLst/>
          </a:prstGeom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AB9CDECE-5888-B647-6AEB-A1A9DD744CA1}"/>
              </a:ext>
            </a:extLst>
          </p:cNvPr>
          <p:cNvSpPr txBox="1"/>
          <p:nvPr/>
        </p:nvSpPr>
        <p:spPr>
          <a:xfrm>
            <a:off x="2528711" y="1049718"/>
            <a:ext cx="6462889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u="sng" dirty="0">
                <a:solidFill>
                  <a:srgbClr val="FF3131"/>
                </a:solidFill>
                <a:latin typeface="Congenial Black" panose="02000503040000020004" pitchFamily="2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1537866960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7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07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749707" y="3136019"/>
            <a:ext cx="8892907" cy="764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88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KIM’S GAME</a:t>
            </a:r>
          </a:p>
        </p:txBody>
      </p:sp>
    </p:spTree>
    <p:extLst>
      <p:ext uri="{BB962C8B-B14F-4D97-AF65-F5344CB8AC3E}">
        <p14:creationId xmlns:p14="http://schemas.microsoft.com/office/powerpoint/2010/main" val="3133116250"/>
      </p:ext>
    </p:extLst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92988" y="-261973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15083" y="6202764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366711" y="5728952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347145" y="-245914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486364" y="139374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4575" y="2033103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2389" y="2215210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7861" y="2091117"/>
            <a:ext cx="2051563" cy="2047944"/>
          </a:xfrm>
          <a:prstGeom prst="rect">
            <a:avLst/>
          </a:prstGeom>
        </p:spPr>
      </p:pic>
      <p:sp>
        <p:nvSpPr>
          <p:cNvPr id="13" name="TextBox 28">
            <a:extLst>
              <a:ext uri="{FF2B5EF4-FFF2-40B4-BE49-F238E27FC236}">
                <a16:creationId xmlns:a16="http://schemas.microsoft.com/office/drawing/2014/main" id="{CB83683E-379D-675C-2C6F-7BCA26EA9B85}"/>
              </a:ext>
            </a:extLst>
          </p:cNvPr>
          <p:cNvSpPr txBox="1"/>
          <p:nvPr/>
        </p:nvSpPr>
        <p:spPr>
          <a:xfrm>
            <a:off x="3345701" y="5347952"/>
            <a:ext cx="487818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dirty="0">
                <a:solidFill>
                  <a:srgbClr val="FF3131"/>
                </a:solidFill>
                <a:latin typeface="Comic Sans Bold"/>
              </a:rPr>
              <a:t>Time’s up!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24917B-2A51-C429-CD3E-AC0E97D239F4}"/>
              </a:ext>
            </a:extLst>
          </p:cNvPr>
          <p:cNvSpPr/>
          <p:nvPr/>
        </p:nvSpPr>
        <p:spPr>
          <a:xfrm>
            <a:off x="1677018" y="5340316"/>
            <a:ext cx="8802917" cy="76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C78B73-3E12-FD22-1A5F-0C137DC49CA5}"/>
              </a:ext>
            </a:extLst>
          </p:cNvPr>
          <p:cNvSpPr/>
          <p:nvPr/>
        </p:nvSpPr>
        <p:spPr>
          <a:xfrm>
            <a:off x="1677018" y="5347952"/>
            <a:ext cx="8802917" cy="762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9CFA8-939A-EF3A-2EB5-E44E729F5C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54" b="95269" l="1467" r="96126">
                        <a14:foregroundMark x1="4889" y1="32481" x2="4889" y2="32481"/>
                        <a14:foregroundMark x1="8988" y1="20844" x2="8988" y2="20844"/>
                        <a14:foregroundMark x1="13652" y1="13299" x2="15871" y2="16496"/>
                        <a14:foregroundMark x1="21700" y1="27110" x2="22490" y2="30818"/>
                        <a14:foregroundMark x1="26326" y1="54731" x2="26627" y2="59207"/>
                        <a14:foregroundMark x1="1467" y1="53708" x2="1467" y2="53708"/>
                        <a14:foregroundMark x1="41858" y1="26343" x2="41858" y2="26343"/>
                        <a14:foregroundMark x1="39413" y1="56905" x2="39639" y2="60997"/>
                        <a14:foregroundMark x1="46785" y1="91049" x2="46860" y2="92072"/>
                        <a14:foregroundMark x1="53817" y1="93095" x2="53817" y2="93095"/>
                        <a14:foregroundMark x1="50921" y1="6138" x2="50921" y2="6138"/>
                        <a14:foregroundMark x1="47499" y1="95524" x2="47499" y2="95524"/>
                        <a14:foregroundMark x1="76984" y1="23274" x2="76984" y2="23274"/>
                        <a14:foregroundMark x1="85747" y1="11253" x2="87251" y2="13299"/>
                        <a14:foregroundMark x1="90598" y1="39386" x2="90598" y2="39386"/>
                        <a14:foregroundMark x1="96126" y1="31841" x2="96126" y2="31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44" y="1839839"/>
            <a:ext cx="10807113" cy="31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37834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tinh-gio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1FCED7E-54B7-CA4D-E01E-C01B6D645A65}"/>
              </a:ext>
            </a:extLst>
          </p:cNvPr>
          <p:cNvSpPr txBox="1"/>
          <p:nvPr/>
        </p:nvSpPr>
        <p:spPr>
          <a:xfrm>
            <a:off x="9436146" y="4033484"/>
            <a:ext cx="197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pasta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3BB97-6BD1-2730-AE1A-310065E26799}"/>
              </a:ext>
            </a:extLst>
          </p:cNvPr>
          <p:cNvSpPr txBox="1"/>
          <p:nvPr/>
        </p:nvSpPr>
        <p:spPr>
          <a:xfrm>
            <a:off x="5663756" y="4105232"/>
            <a:ext cx="197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popcorn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8BECC0-49A6-921E-2134-E1A9A7119738}"/>
              </a:ext>
            </a:extLst>
          </p:cNvPr>
          <p:cNvSpPr txBox="1"/>
          <p:nvPr/>
        </p:nvSpPr>
        <p:spPr>
          <a:xfrm>
            <a:off x="1879600" y="4091219"/>
            <a:ext cx="142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pizza</a:t>
            </a:r>
          </a:p>
        </p:txBody>
      </p:sp>
      <p:sp>
        <p:nvSpPr>
          <p:cNvPr id="7" name="Freeform 7"/>
          <p:cNvSpPr/>
          <p:nvPr/>
        </p:nvSpPr>
        <p:spPr>
          <a:xfrm rot="-1000798">
            <a:off x="-121537" y="-199716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9892" y="638872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229195" y="5866893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365464" y="-2493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424302" y="162769"/>
            <a:ext cx="4878189" cy="1905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1)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endParaRPr lang="en-US" sz="3666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54575" y="2033103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2389" y="2215210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87861" y="2091117"/>
            <a:ext cx="2051563" cy="2047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7BD176-F1F6-BFCE-572C-7E1C413998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78" b="94878" l="4738" r="94494">
                        <a14:foregroundMark x1="17414" y1="24968" x2="17414" y2="24968"/>
                        <a14:foregroundMark x1="7426" y1="57875" x2="10627" y2="60691"/>
                        <a14:foregroundMark x1="41485" y1="93854" x2="43150" y2="93854"/>
                        <a14:foregroundMark x1="67862" y1="92190" x2="67862" y2="92190"/>
                        <a14:foregroundMark x1="94878" y1="54161" x2="94878" y2="54161"/>
                        <a14:foregroundMark x1="52753" y1="5378" x2="52753" y2="5378"/>
                        <a14:foregroundMark x1="4738" y1="51088" x2="4738" y2="51088"/>
                        <a14:foregroundMark x1="60307" y1="94878" x2="60307" y2="94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222" y="1781016"/>
            <a:ext cx="3377997" cy="3377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D4FC9-29A8-A66A-E147-F19AEA8BD7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197" b="95269" l="4738" r="93726">
                        <a14:foregroundMark x1="4738" y1="57928" x2="4738" y2="57928"/>
                        <a14:foregroundMark x1="48912" y1="3197" x2="48912" y2="3197"/>
                        <a14:foregroundMark x1="93470" y1="53836" x2="93854" y2="52813"/>
                        <a14:foregroundMark x1="60307" y1="92199" x2="60307" y2="92199"/>
                        <a14:foregroundMark x1="42766" y1="94246" x2="42766" y2="94246"/>
                        <a14:foregroundMark x1="60948" y1="95269" x2="60948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128" y="1837807"/>
            <a:ext cx="3377997" cy="3382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47F33-D78B-6EC8-27CC-B41E77A133B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581" b="94885" l="2046" r="96292">
                        <a14:foregroundMark x1="6522" y1="53453" x2="6522" y2="53453"/>
                        <a14:foregroundMark x1="44885" y1="3836" x2="44885" y2="3836"/>
                        <a14:foregroundMark x1="92199" y1="30179" x2="92199" y2="30179"/>
                        <a14:foregroundMark x1="96675" y1="55243" x2="96675" y2="55243"/>
                        <a14:foregroundMark x1="68159" y1="93606" x2="68159" y2="93606"/>
                        <a14:foregroundMark x1="38107" y1="94629" x2="38107" y2="94629"/>
                        <a14:foregroundMark x1="59591" y1="94885" x2="59591" y2="94885"/>
                        <a14:foregroundMark x1="2046" y1="52174" x2="2046" y2="52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4480" y="1848692"/>
            <a:ext cx="3310320" cy="3310320"/>
          </a:xfrm>
          <a:prstGeom prst="rect">
            <a:avLst/>
          </a:prstGeom>
        </p:spPr>
      </p:pic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A2E977C-4E98-CD07-6859-14ED5AA8DE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827867" y="5551714"/>
            <a:ext cx="1151467" cy="1151467"/>
          </a:xfrm>
          <a:prstGeom prst="rect">
            <a:avLst/>
          </a:prstGeom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89C7DCA-9CE8-DBF4-7A78-F7585BB384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806272" y="5653314"/>
            <a:ext cx="1049867" cy="1049867"/>
          </a:xfrm>
          <a:prstGeom prst="rect">
            <a:avLst/>
          </a:prstGeom>
        </p:spPr>
      </p:pic>
      <p:pic>
        <p:nvPicPr>
          <p:cNvPr id="1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F7772068-9325-AF94-63D4-1EFAFE521A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4996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99121" y="5653314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12085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24406" y="-188641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27904" y="6220442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235305" y="5782470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465285" y="-238253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616402" y="93829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577" y="1884033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7600" y="1862422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4397" y="1911996"/>
            <a:ext cx="2051563" cy="2047944"/>
          </a:xfrm>
          <a:prstGeom prst="rect">
            <a:avLst/>
          </a:prstGeom>
        </p:spPr>
      </p:pic>
      <p:sp>
        <p:nvSpPr>
          <p:cNvPr id="13" name="TextBox 28">
            <a:extLst>
              <a:ext uri="{FF2B5EF4-FFF2-40B4-BE49-F238E27FC236}">
                <a16:creationId xmlns:a16="http://schemas.microsoft.com/office/drawing/2014/main" id="{CB83683E-379D-675C-2C6F-7BCA26EA9B85}"/>
              </a:ext>
            </a:extLst>
          </p:cNvPr>
          <p:cNvSpPr txBox="1"/>
          <p:nvPr/>
        </p:nvSpPr>
        <p:spPr>
          <a:xfrm>
            <a:off x="3317504" y="5282654"/>
            <a:ext cx="4878189" cy="6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dirty="0">
                <a:solidFill>
                  <a:srgbClr val="FF3131"/>
                </a:solidFill>
                <a:latin typeface="Comic Sans Bold"/>
              </a:rPr>
              <a:t>Time’s up!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24917B-2A51-C429-CD3E-AC0E97D239F4}"/>
              </a:ext>
            </a:extLst>
          </p:cNvPr>
          <p:cNvSpPr/>
          <p:nvPr/>
        </p:nvSpPr>
        <p:spPr>
          <a:xfrm>
            <a:off x="1478280" y="5233167"/>
            <a:ext cx="8802917" cy="76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C78B73-3E12-FD22-1A5F-0C137DC49CA5}"/>
              </a:ext>
            </a:extLst>
          </p:cNvPr>
          <p:cNvSpPr/>
          <p:nvPr/>
        </p:nvSpPr>
        <p:spPr>
          <a:xfrm>
            <a:off x="1478280" y="5236534"/>
            <a:ext cx="8802917" cy="762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9CFA8-939A-EF3A-2EB5-E44E729F5C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85" b="93990" l="3498" r="96089">
                        <a14:foregroundMark x1="3535" y1="56010" x2="3535" y2="55371"/>
                        <a14:foregroundMark x1="5528" y1="27621" x2="5754" y2="26215"/>
                        <a14:foregroundMark x1="15118" y1="13555" x2="17337" y2="17647"/>
                        <a14:foregroundMark x1="47236" y1="93990" x2="47236" y2="93990"/>
                        <a14:foregroundMark x1="53892" y1="93734" x2="53892" y2="93734"/>
                        <a14:foregroundMark x1="51185" y1="2941" x2="51185" y2="2941"/>
                        <a14:foregroundMark x1="78488" y1="25831" x2="78488" y2="25831"/>
                        <a14:foregroundMark x1="89244" y1="38491" x2="89244" y2="38491"/>
                        <a14:foregroundMark x1="91764" y1="85422" x2="91764" y2="85422"/>
                        <a14:foregroundMark x1="96089" y1="62148" x2="96089" y2="62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902" y="1520589"/>
            <a:ext cx="10807113" cy="31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39983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tinh-gio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7AF11D9-438F-8874-D084-F743970A8626}"/>
              </a:ext>
            </a:extLst>
          </p:cNvPr>
          <p:cNvSpPr txBox="1"/>
          <p:nvPr/>
        </p:nvSpPr>
        <p:spPr>
          <a:xfrm>
            <a:off x="9448800" y="4369509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pizza</a:t>
            </a:r>
            <a:endParaRPr lang="en-US" sz="2933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F82051-08C7-373D-0173-B802314097A0}"/>
              </a:ext>
            </a:extLst>
          </p:cNvPr>
          <p:cNvSpPr txBox="1"/>
          <p:nvPr/>
        </p:nvSpPr>
        <p:spPr>
          <a:xfrm>
            <a:off x="5527520" y="4344066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pasta</a:t>
            </a:r>
            <a:endParaRPr lang="en-US" sz="2933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D6E5B-FC30-58E0-FD6A-E059E4991B6A}"/>
              </a:ext>
            </a:extLst>
          </p:cNvPr>
          <p:cNvSpPr txBox="1"/>
          <p:nvPr/>
        </p:nvSpPr>
        <p:spPr>
          <a:xfrm>
            <a:off x="1788341" y="4272229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prstClr val="black"/>
                </a:solidFill>
                <a:latin typeface="Comic Sans Bold" panose="020B0604020202020204" charset="0"/>
              </a:rPr>
              <a:t>popcorn</a:t>
            </a:r>
            <a:endParaRPr lang="en-US" sz="2933" dirty="0">
              <a:solidFill>
                <a:prstClr val="black"/>
              </a:solidFill>
              <a:latin typeface="Comic Sans Bold" panose="020B0604020202020204" charset="0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331581" y="-247196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366711" y="5944949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596690" y="-176439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508487" y="222627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820BB-949D-7E32-A1A7-83080F9F3B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2577" y="2334831"/>
            <a:ext cx="2463825" cy="218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25FB8-CE80-FC79-9A50-D0C8AD4550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94768" y="2342087"/>
            <a:ext cx="1944655" cy="1944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7D8B0-D6E1-B97E-4BA5-1CD09998A5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1219" y="2405028"/>
            <a:ext cx="2051563" cy="2047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1EEE6-70A7-96C9-44E2-4D44ACD205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29" b="94238" l="3201" r="97439">
                        <a14:foregroundMark x1="8195" y1="51729" x2="8195" y2="51729"/>
                        <a14:foregroundMark x1="51088" y1="3713" x2="51088" y2="3713"/>
                        <a14:foregroundMark x1="97695" y1="55442" x2="97695" y2="55442"/>
                        <a14:foregroundMark x1="3329" y1="54161" x2="3329" y2="54161"/>
                        <a14:foregroundMark x1="38028" y1="94238" x2="38028" y2="94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028" y="1876439"/>
            <a:ext cx="3427252" cy="3427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D1741-43DB-5F24-75EA-91B4B386D5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9" b="95269" l="6018" r="96799">
                        <a14:foregroundMark x1="6018" y1="55882" x2="6018" y2="55882"/>
                        <a14:foregroundMark x1="49168" y1="5499" x2="49168" y2="5499"/>
                        <a14:foregroundMark x1="96799" y1="50639" x2="96799" y2="50639"/>
                        <a14:foregroundMark x1="62228" y1="93095" x2="62228" y2="93095"/>
                        <a14:foregroundMark x1="40333" y1="95269" x2="40333" y2="95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9829" y="2005492"/>
            <a:ext cx="3312122" cy="3316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8B1DC-F482-0A10-1281-1D3CC915D10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476" b="95524" l="3453" r="96036">
                        <a14:foregroundMark x1="49105" y1="4476" x2="49105" y2="4476"/>
                        <a14:foregroundMark x1="92583" y1="30179" x2="92583" y2="30179"/>
                        <a14:foregroundMark x1="96036" y1="54220" x2="96036" y2="54220"/>
                        <a14:foregroundMark x1="66240" y1="94629" x2="66240" y2="94629"/>
                        <a14:foregroundMark x1="38107" y1="95652" x2="38107" y2="95652"/>
                        <a14:foregroundMark x1="3453" y1="55882" x2="3453" y2="5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8252" y="1991569"/>
            <a:ext cx="3312122" cy="3312122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5AE6B4B0-1080-6E16-EFDF-54B3884DC9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827867" y="5551714"/>
            <a:ext cx="1151467" cy="1151467"/>
          </a:xfrm>
          <a:prstGeom prst="rect">
            <a:avLst/>
          </a:prstGeom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779B0AC-7189-A847-59A0-19A1B69BC2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806272" y="5653314"/>
            <a:ext cx="1049867" cy="1049867"/>
          </a:xfrm>
          <a:prstGeom prst="rect">
            <a:avLst/>
          </a:prstGeom>
        </p:spPr>
      </p:pic>
      <p:pic>
        <p:nvPicPr>
          <p:cNvPr id="1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A3F2F68-8F3E-3125-E61C-7A81D7F077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4996.326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99121" y="5653314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77332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35836" y="-189945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323329" y="5944949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459599" y="-357175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537983" y="214323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3)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4CD5991A-2655-DA93-4270-DDB715A7130F}"/>
              </a:ext>
            </a:extLst>
          </p:cNvPr>
          <p:cNvSpPr txBox="1"/>
          <p:nvPr/>
        </p:nvSpPr>
        <p:spPr>
          <a:xfrm>
            <a:off x="935772" y="2883599"/>
            <a:ext cx="3123732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opcorn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ECBC67FF-E91D-3CB0-A863-1634B89F5346}"/>
              </a:ext>
            </a:extLst>
          </p:cNvPr>
          <p:cNvSpPr txBox="1"/>
          <p:nvPr/>
        </p:nvSpPr>
        <p:spPr>
          <a:xfrm>
            <a:off x="4452623" y="2883598"/>
            <a:ext cx="2771143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 err="1">
                <a:solidFill>
                  <a:srgbClr val="1F497D"/>
                </a:solidFill>
                <a:latin typeface="Comic Sans Bold"/>
              </a:rPr>
              <a:t>izza</a:t>
            </a:r>
            <a:endParaRPr lang="en-US" sz="5400" b="1" dirty="0">
              <a:solidFill>
                <a:srgbClr val="1F497D"/>
              </a:solidFill>
              <a:latin typeface="Comic Sans Bold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28282978-D80C-D9A2-C32B-8C2A41926F3E}"/>
              </a:ext>
            </a:extLst>
          </p:cNvPr>
          <p:cNvSpPr txBox="1"/>
          <p:nvPr/>
        </p:nvSpPr>
        <p:spPr>
          <a:xfrm>
            <a:off x="8301527" y="2883599"/>
            <a:ext cx="2411730" cy="693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asta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F3852-2F0C-24FF-1338-76CA8B25F4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2442" y="1664544"/>
            <a:ext cx="10807113" cy="3178323"/>
          </a:xfrm>
          <a:prstGeom prst="rect">
            <a:avLst/>
          </a:prstGeom>
        </p:spPr>
      </p:pic>
      <p:sp>
        <p:nvSpPr>
          <p:cNvPr id="10" name="TextBox 28">
            <a:extLst>
              <a:ext uri="{FF2B5EF4-FFF2-40B4-BE49-F238E27FC236}">
                <a16:creationId xmlns:a16="http://schemas.microsoft.com/office/drawing/2014/main" id="{716B47A4-3CAA-A7A2-AD4B-8DD5F4FAE0CA}"/>
              </a:ext>
            </a:extLst>
          </p:cNvPr>
          <p:cNvSpPr txBox="1"/>
          <p:nvPr/>
        </p:nvSpPr>
        <p:spPr>
          <a:xfrm>
            <a:off x="3345701" y="5347952"/>
            <a:ext cx="487818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400" dirty="0">
                <a:solidFill>
                  <a:srgbClr val="FF3131"/>
                </a:solidFill>
                <a:latin typeface="Comic Sans Bold"/>
              </a:rPr>
              <a:t>Time’s up!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49739-896F-2110-80E2-4BA0404F1613}"/>
              </a:ext>
            </a:extLst>
          </p:cNvPr>
          <p:cNvSpPr/>
          <p:nvPr/>
        </p:nvSpPr>
        <p:spPr>
          <a:xfrm>
            <a:off x="1677018" y="5340316"/>
            <a:ext cx="8802917" cy="76200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7BBA52-D809-BC9C-7986-258A16CEC1EE}"/>
              </a:ext>
            </a:extLst>
          </p:cNvPr>
          <p:cNvSpPr/>
          <p:nvPr/>
        </p:nvSpPr>
        <p:spPr>
          <a:xfrm>
            <a:off x="1694541" y="5347952"/>
            <a:ext cx="8802917" cy="7620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755319"/>
      </p:ext>
    </p:extLst>
  </p:cSld>
  <p:clrMapOvr>
    <a:masterClrMapping/>
  </p:clrMapOvr>
  <p:transition spd="med">
    <p:random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tinh-gio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1000798">
            <a:off x="-299769" y="-179275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2543" y="6163936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1507957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11427154" y="-228886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622798" y="150427"/>
            <a:ext cx="4878189" cy="12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C00000"/>
                </a:solidFill>
                <a:latin typeface="Comic Sans Bold"/>
              </a:rPr>
              <a:t>KIM’S GAME</a:t>
            </a:r>
          </a:p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3666" b="1" dirty="0">
                <a:solidFill>
                  <a:srgbClr val="1F497D"/>
                </a:solidFill>
                <a:latin typeface="Comic Sans Bold"/>
              </a:rPr>
              <a:t>(Turn 3)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4CD5991A-2655-DA93-4270-DDB715A7130F}"/>
              </a:ext>
            </a:extLst>
          </p:cNvPr>
          <p:cNvSpPr txBox="1"/>
          <p:nvPr/>
        </p:nvSpPr>
        <p:spPr>
          <a:xfrm>
            <a:off x="1012673" y="2978023"/>
            <a:ext cx="2892592" cy="67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opcorn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ECBC67FF-E91D-3CB0-A863-1634B89F5346}"/>
              </a:ext>
            </a:extLst>
          </p:cNvPr>
          <p:cNvSpPr txBox="1"/>
          <p:nvPr/>
        </p:nvSpPr>
        <p:spPr>
          <a:xfrm>
            <a:off x="4783837" y="2938936"/>
            <a:ext cx="3099495" cy="67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 err="1">
                <a:solidFill>
                  <a:srgbClr val="1F497D"/>
                </a:solidFill>
                <a:latin typeface="Comic Sans Bold"/>
              </a:rPr>
              <a:t>izza</a:t>
            </a:r>
            <a:endParaRPr lang="en-US" sz="5400" b="1" dirty="0">
              <a:solidFill>
                <a:srgbClr val="1F497D"/>
              </a:solidFill>
              <a:latin typeface="Comic Sans Bold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28282978-D80C-D9A2-C32B-8C2A41926F3E}"/>
              </a:ext>
            </a:extLst>
          </p:cNvPr>
          <p:cNvSpPr txBox="1"/>
          <p:nvPr/>
        </p:nvSpPr>
        <p:spPr>
          <a:xfrm>
            <a:off x="8601024" y="2837403"/>
            <a:ext cx="2438400" cy="673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5400" b="1" dirty="0">
                <a:solidFill>
                  <a:srgbClr val="1F497D"/>
                </a:solidFill>
                <a:latin typeface="Comic Sans Bold"/>
              </a:rPr>
              <a:t>asta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0D89A-9F9D-4CE7-EC15-44440F1935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65" b="94622" l="3841" r="95903">
                        <a14:foregroundMark x1="7810" y1="58899" x2="7810" y2="58899"/>
                        <a14:foregroundMark x1="48528" y1="4353" x2="48528" y2="4353"/>
                        <a14:foregroundMark x1="95903" y1="51729" x2="95903" y2="51729"/>
                        <a14:foregroundMark x1="63636" y1="94878" x2="63636" y2="94878"/>
                        <a14:foregroundMark x1="3969" y1="56210" x2="3969" y2="56210"/>
                        <a14:foregroundMark x1="49680" y1="1665" x2="49680" y2="16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839" y="1617935"/>
            <a:ext cx="3174259" cy="3174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A96B8-1C75-64FE-1998-DC5359363D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04" b="96292" l="2817" r="96415">
                        <a14:foregroundMark x1="7554" y1="55627" x2="7554" y2="55627"/>
                        <a14:foregroundMark x1="2817" y1="52558" x2="2817" y2="52558"/>
                        <a14:foregroundMark x1="49424" y1="4604" x2="49424" y2="4604"/>
                        <a14:foregroundMark x1="92958" y1="32609" x2="92958" y2="32609"/>
                        <a14:foregroundMark x1="96415" y1="56650" x2="96415" y2="56650"/>
                        <a14:foregroundMark x1="96415" y1="56650" x2="96415" y2="56650"/>
                        <a14:foregroundMark x1="63508" y1="92967" x2="63508" y2="92967"/>
                        <a14:foregroundMark x1="38796" y1="96292" x2="38796" y2="96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842" y="1584903"/>
            <a:ext cx="3174259" cy="3178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D935C-6868-10EB-FC23-C21B9E99E1B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58" b="96675" l="4604" r="97059">
                        <a14:foregroundMark x1="4604" y1="53197" x2="4604" y2="53197"/>
                        <a14:foregroundMark x1="45269" y1="6266" x2="45269" y2="6266"/>
                        <a14:foregroundMark x1="53197" y1="2813" x2="53197" y2="2813"/>
                        <a14:foregroundMark x1="91176" y1="31586" x2="91176" y2="31586"/>
                        <a14:foregroundMark x1="97059" y1="60102" x2="97059" y2="60102"/>
                        <a14:foregroundMark x1="63811" y1="94629" x2="63811" y2="94629"/>
                        <a14:foregroundMark x1="39770" y1="95269" x2="39770" y2="95269"/>
                        <a14:foregroundMark x1="61765" y1="96675" x2="61765" y2="966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9634" y="1584903"/>
            <a:ext cx="3178323" cy="3178323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9039BA1-232D-A534-C705-923B5197E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27867" y="5551714"/>
            <a:ext cx="1151467" cy="1151467"/>
          </a:xfrm>
          <a:prstGeom prst="rect">
            <a:avLst/>
          </a:prstGeom>
        </p:spPr>
      </p:pic>
      <p:pic>
        <p:nvPicPr>
          <p:cNvPr id="1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3295D2-FD3C-5333-A39F-BDAB51710C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06272" y="5653314"/>
            <a:ext cx="1049867" cy="1049867"/>
          </a:xfrm>
          <a:prstGeom prst="rect">
            <a:avLst/>
          </a:prstGeom>
        </p:spPr>
      </p:pic>
      <p:pic>
        <p:nvPicPr>
          <p:cNvPr id="1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2F7B6867-4DBD-22FA-0B0C-03B9824CF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4996.326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99121" y="5653314"/>
            <a:ext cx="948267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43498"/>
      </p:ext>
    </p:extLst>
  </p:cSld>
  <p:clrMapOvr>
    <a:masterClrMapping/>
  </p:clrMapOvr>
  <p:transition spd="med">
    <p:random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1F8C30-CD40-6CB0-6B2F-B066BE7A1A96}"/>
              </a:ext>
            </a:extLst>
          </p:cNvPr>
          <p:cNvSpPr/>
          <p:nvPr/>
        </p:nvSpPr>
        <p:spPr>
          <a:xfrm>
            <a:off x="1269615" y="971511"/>
            <a:ext cx="9469485" cy="3467744"/>
          </a:xfrm>
          <a:prstGeom prst="rect">
            <a:avLst/>
          </a:prstGeom>
          <a:noFill/>
          <a:ln>
            <a:noFill/>
          </a:ln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11067" b="1" dirty="0">
                <a:ln w="0">
                  <a:solidFill>
                    <a:srgbClr val="FFFF00"/>
                  </a:solidFill>
                </a:ln>
                <a:solidFill>
                  <a:srgbClr val="1F497D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Bold" panose="020B0604020202020204" charset="0"/>
              </a:rPr>
              <a:t>WELCOME </a:t>
            </a:r>
          </a:p>
          <a:p>
            <a:pPr algn="ctr" defTabSz="609630"/>
            <a:r>
              <a:rPr lang="en-US" sz="11067" b="1" dirty="0">
                <a:ln w="0">
                  <a:solidFill>
                    <a:srgbClr val="FFFF00"/>
                  </a:solidFill>
                </a:ln>
                <a:solidFill>
                  <a:srgbClr val="1F497D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Bold" panose="020B0604020202020204" charset="0"/>
              </a:rPr>
              <a:t>TO OUR CLASS!</a:t>
            </a:r>
          </a:p>
        </p:txBody>
      </p:sp>
    </p:spTree>
    <p:extLst>
      <p:ext uri="{BB962C8B-B14F-4D97-AF65-F5344CB8AC3E}">
        <p14:creationId xmlns:p14="http://schemas.microsoft.com/office/powerpoint/2010/main" val="2459698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16806" y="-204545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62348">
            <a:off x="11345575" y="1373421"/>
            <a:ext cx="973521" cy="1287108"/>
          </a:xfrm>
          <a:custGeom>
            <a:avLst/>
            <a:gdLst/>
            <a:ahLst/>
            <a:cxnLst/>
            <a:rect l="l" t="t" r="r" b="b"/>
            <a:pathLst>
              <a:path w="1460282" h="1930662">
                <a:moveTo>
                  <a:pt x="0" y="0"/>
                </a:moveTo>
                <a:lnTo>
                  <a:pt x="1460282" y="0"/>
                </a:lnTo>
                <a:lnTo>
                  <a:pt x="1460282" y="1930662"/>
                </a:lnTo>
                <a:lnTo>
                  <a:pt x="0" y="19306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000798">
            <a:off x="-115627" y="1437007"/>
            <a:ext cx="1043773" cy="1043773"/>
          </a:xfrm>
          <a:custGeom>
            <a:avLst/>
            <a:gdLst/>
            <a:ahLst/>
            <a:cxnLst/>
            <a:rect l="l" t="t" r="r" b="b"/>
            <a:pathLst>
              <a:path w="1565660" h="1565660">
                <a:moveTo>
                  <a:pt x="0" y="0"/>
                </a:moveTo>
                <a:lnTo>
                  <a:pt x="1565660" y="0"/>
                </a:lnTo>
                <a:lnTo>
                  <a:pt x="1565660" y="1565660"/>
                </a:lnTo>
                <a:lnTo>
                  <a:pt x="0" y="1565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110033">
            <a:off x="-317078" y="4022518"/>
            <a:ext cx="1274240" cy="1213754"/>
          </a:xfrm>
          <a:custGeom>
            <a:avLst/>
            <a:gdLst/>
            <a:ahLst/>
            <a:cxnLst/>
            <a:rect l="l" t="t" r="r" b="b"/>
            <a:pathLst>
              <a:path w="1911360" h="1820631">
                <a:moveTo>
                  <a:pt x="0" y="0"/>
                </a:moveTo>
                <a:lnTo>
                  <a:pt x="1911360" y="0"/>
                </a:lnTo>
                <a:lnTo>
                  <a:pt x="1911360" y="1820631"/>
                </a:lnTo>
                <a:lnTo>
                  <a:pt x="0" y="1820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6795" y="-89770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1255363" y="4420497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370652">
            <a:off x="5754334" y="-372441"/>
            <a:ext cx="1399547" cy="1290128"/>
          </a:xfrm>
          <a:custGeom>
            <a:avLst/>
            <a:gdLst/>
            <a:ahLst/>
            <a:cxnLst/>
            <a:rect l="l" t="t" r="r" b="b"/>
            <a:pathLst>
              <a:path w="2099321" h="1935192">
                <a:moveTo>
                  <a:pt x="0" y="0"/>
                </a:moveTo>
                <a:lnTo>
                  <a:pt x="2099321" y="0"/>
                </a:lnTo>
                <a:lnTo>
                  <a:pt x="2099321" y="1935192"/>
                </a:lnTo>
                <a:lnTo>
                  <a:pt x="0" y="19351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3150" y="5849219"/>
            <a:ext cx="1105137" cy="1079015"/>
          </a:xfrm>
          <a:custGeom>
            <a:avLst/>
            <a:gdLst/>
            <a:ahLst/>
            <a:cxnLst/>
            <a:rect l="l" t="t" r="r" b="b"/>
            <a:pathLst>
              <a:path w="1657705" h="1618523">
                <a:moveTo>
                  <a:pt x="0" y="0"/>
                </a:moveTo>
                <a:lnTo>
                  <a:pt x="1657705" y="0"/>
                </a:lnTo>
                <a:lnTo>
                  <a:pt x="1657705" y="1618523"/>
                </a:lnTo>
                <a:lnTo>
                  <a:pt x="0" y="1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757344">
            <a:off x="9513148" y="5776459"/>
            <a:ext cx="913574" cy="1480383"/>
          </a:xfrm>
          <a:custGeom>
            <a:avLst/>
            <a:gdLst/>
            <a:ahLst/>
            <a:cxnLst/>
            <a:rect l="l" t="t" r="r" b="b"/>
            <a:pathLst>
              <a:path w="1761112" h="3230575">
                <a:moveTo>
                  <a:pt x="0" y="0"/>
                </a:moveTo>
                <a:lnTo>
                  <a:pt x="1761111" y="0"/>
                </a:lnTo>
                <a:lnTo>
                  <a:pt x="1761111" y="3230575"/>
                </a:lnTo>
                <a:lnTo>
                  <a:pt x="0" y="32305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07384" y="5718413"/>
            <a:ext cx="1169394" cy="1348817"/>
          </a:xfrm>
          <a:custGeom>
            <a:avLst/>
            <a:gdLst/>
            <a:ahLst/>
            <a:cxnLst/>
            <a:rect l="l" t="t" r="r" b="b"/>
            <a:pathLst>
              <a:path w="1754091" h="2023225">
                <a:moveTo>
                  <a:pt x="0" y="0"/>
                </a:moveTo>
                <a:lnTo>
                  <a:pt x="1754092" y="0"/>
                </a:lnTo>
                <a:lnTo>
                  <a:pt x="1754092" y="2023225"/>
                </a:lnTo>
                <a:lnTo>
                  <a:pt x="0" y="20232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4042" y="6172200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48234" y="61011"/>
            <a:ext cx="1218333" cy="916323"/>
          </a:xfrm>
          <a:custGeom>
            <a:avLst/>
            <a:gdLst/>
            <a:ahLst/>
            <a:cxnLst/>
            <a:rect l="l" t="t" r="r" b="b"/>
            <a:pathLst>
              <a:path w="1827499" h="1374485">
                <a:moveTo>
                  <a:pt x="0" y="0"/>
                </a:moveTo>
                <a:lnTo>
                  <a:pt x="1827499" y="0"/>
                </a:lnTo>
                <a:lnTo>
                  <a:pt x="1827499" y="1374485"/>
                </a:lnTo>
                <a:lnTo>
                  <a:pt x="0" y="137448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621056" y="-204545"/>
            <a:ext cx="1055670" cy="1024959"/>
          </a:xfrm>
          <a:custGeom>
            <a:avLst/>
            <a:gdLst/>
            <a:ahLst/>
            <a:cxnLst/>
            <a:rect l="l" t="t" r="r" b="b"/>
            <a:pathLst>
              <a:path w="1583505" h="1537439">
                <a:moveTo>
                  <a:pt x="0" y="0"/>
                </a:moveTo>
                <a:lnTo>
                  <a:pt x="1583505" y="0"/>
                </a:lnTo>
                <a:lnTo>
                  <a:pt x="1583505" y="1537440"/>
                </a:lnTo>
                <a:lnTo>
                  <a:pt x="0" y="15374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833032" y="5528493"/>
            <a:ext cx="1132019" cy="1409127"/>
          </a:xfrm>
          <a:custGeom>
            <a:avLst/>
            <a:gdLst/>
            <a:ahLst/>
            <a:cxnLst/>
            <a:rect l="l" t="t" r="r" b="b"/>
            <a:pathLst>
              <a:path w="1698028" h="2113691">
                <a:moveTo>
                  <a:pt x="0" y="0"/>
                </a:moveTo>
                <a:lnTo>
                  <a:pt x="1698027" y="0"/>
                </a:lnTo>
                <a:lnTo>
                  <a:pt x="1698027" y="2113691"/>
                </a:lnTo>
                <a:lnTo>
                  <a:pt x="0" y="211369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1421852">
            <a:off x="-152369" y="2811016"/>
            <a:ext cx="792616" cy="1047929"/>
          </a:xfrm>
          <a:custGeom>
            <a:avLst/>
            <a:gdLst/>
            <a:ahLst/>
            <a:cxnLst/>
            <a:rect l="l" t="t" r="r" b="b"/>
            <a:pathLst>
              <a:path w="1188924" h="1571894">
                <a:moveTo>
                  <a:pt x="0" y="0"/>
                </a:moveTo>
                <a:lnTo>
                  <a:pt x="1188924" y="0"/>
                </a:lnTo>
                <a:lnTo>
                  <a:pt x="1188924" y="1571894"/>
                </a:lnTo>
                <a:lnTo>
                  <a:pt x="0" y="157189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152004" y="5767596"/>
            <a:ext cx="1001978" cy="1192831"/>
          </a:xfrm>
          <a:custGeom>
            <a:avLst/>
            <a:gdLst/>
            <a:ahLst/>
            <a:cxnLst/>
            <a:rect l="l" t="t" r="r" b="b"/>
            <a:pathLst>
              <a:path w="1502967" h="1789247">
                <a:moveTo>
                  <a:pt x="0" y="0"/>
                </a:moveTo>
                <a:lnTo>
                  <a:pt x="1502968" y="0"/>
                </a:lnTo>
                <a:lnTo>
                  <a:pt x="1502968" y="1789246"/>
                </a:lnTo>
                <a:lnTo>
                  <a:pt x="0" y="178924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650073">
            <a:off x="-252945" y="115559"/>
            <a:ext cx="1184194" cy="927232"/>
          </a:xfrm>
          <a:custGeom>
            <a:avLst/>
            <a:gdLst/>
            <a:ahLst/>
            <a:cxnLst/>
            <a:rect l="l" t="t" r="r" b="b"/>
            <a:pathLst>
              <a:path w="1776291" h="1390848">
                <a:moveTo>
                  <a:pt x="0" y="0"/>
                </a:moveTo>
                <a:lnTo>
                  <a:pt x="1776291" y="0"/>
                </a:lnTo>
                <a:lnTo>
                  <a:pt x="1776291" y="1390848"/>
                </a:lnTo>
                <a:lnTo>
                  <a:pt x="0" y="1390848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-1101355">
            <a:off x="-86455" y="5616436"/>
            <a:ext cx="1092752" cy="1369812"/>
          </a:xfrm>
          <a:custGeom>
            <a:avLst/>
            <a:gdLst/>
            <a:ahLst/>
            <a:cxnLst/>
            <a:rect l="l" t="t" r="r" b="b"/>
            <a:pathLst>
              <a:path w="1639128" h="2054718">
                <a:moveTo>
                  <a:pt x="0" y="0"/>
                </a:moveTo>
                <a:lnTo>
                  <a:pt x="1639128" y="0"/>
                </a:lnTo>
                <a:lnTo>
                  <a:pt x="1639128" y="2054717"/>
                </a:lnTo>
                <a:lnTo>
                  <a:pt x="0" y="2054717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976176">
            <a:off x="2856581" y="-148128"/>
            <a:ext cx="1190619" cy="1142995"/>
          </a:xfrm>
          <a:custGeom>
            <a:avLst/>
            <a:gdLst/>
            <a:ahLst/>
            <a:cxnLst/>
            <a:rect l="l" t="t" r="r" b="b"/>
            <a:pathLst>
              <a:path w="1785929" h="1714492">
                <a:moveTo>
                  <a:pt x="0" y="0"/>
                </a:moveTo>
                <a:lnTo>
                  <a:pt x="1785929" y="0"/>
                </a:lnTo>
                <a:lnTo>
                  <a:pt x="1785929" y="1714492"/>
                </a:lnTo>
                <a:lnTo>
                  <a:pt x="0" y="1714492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3775852">
            <a:off x="11411941" y="2940087"/>
            <a:ext cx="1498775" cy="1693455"/>
          </a:xfrm>
          <a:custGeom>
            <a:avLst/>
            <a:gdLst/>
            <a:ahLst/>
            <a:cxnLst/>
            <a:rect l="l" t="t" r="r" b="b"/>
            <a:pathLst>
              <a:path w="2248162" h="2540183">
                <a:moveTo>
                  <a:pt x="0" y="0"/>
                </a:moveTo>
                <a:lnTo>
                  <a:pt x="2248162" y="0"/>
                </a:lnTo>
                <a:lnTo>
                  <a:pt x="2248162" y="2540183"/>
                </a:lnTo>
                <a:lnTo>
                  <a:pt x="0" y="25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BC21E8-7128-3592-1F99-3CC87950D1AB}"/>
              </a:ext>
            </a:extLst>
          </p:cNvPr>
          <p:cNvSpPr txBox="1"/>
          <p:nvPr/>
        </p:nvSpPr>
        <p:spPr>
          <a:xfrm>
            <a:off x="191557" y="1505617"/>
            <a:ext cx="11432854" cy="303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7" indent="239619" algn="ctr" defTabSz="609630"/>
            <a:r>
              <a:rPr lang="en-US" sz="19134" b="1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Bold" panose="020B0604020202020204" charset="0"/>
                <a:ea typeface="Times New Roman" panose="02020603050405020304" pitchFamily="18" charset="0"/>
              </a:rPr>
              <a:t>Goodbye</a:t>
            </a:r>
            <a:endParaRPr lang="en-US" sz="9200" b="1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Bold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742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F61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F612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83562" y="35519"/>
            <a:ext cx="1115718" cy="1257204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489" y="6152572"/>
            <a:ext cx="1280481" cy="705429"/>
          </a:xfrm>
          <a:custGeom>
            <a:avLst/>
            <a:gdLst/>
            <a:ahLst/>
            <a:cxnLst/>
            <a:rect l="l" t="t" r="r" b="b"/>
            <a:pathLst>
              <a:path w="1920721" h="1058143">
                <a:moveTo>
                  <a:pt x="0" y="0"/>
                </a:moveTo>
                <a:lnTo>
                  <a:pt x="1920721" y="0"/>
                </a:lnTo>
                <a:lnTo>
                  <a:pt x="1920721" y="1058143"/>
                </a:lnTo>
                <a:lnTo>
                  <a:pt x="0" y="1058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0852005" y="5817026"/>
            <a:ext cx="1650578" cy="1143401"/>
          </a:xfrm>
          <a:custGeom>
            <a:avLst/>
            <a:gdLst/>
            <a:ahLst/>
            <a:cxnLst/>
            <a:rect l="l" t="t" r="r" b="b"/>
            <a:pathLst>
              <a:path w="2475867" h="1715101">
                <a:moveTo>
                  <a:pt x="2475868" y="0"/>
                </a:moveTo>
                <a:lnTo>
                  <a:pt x="0" y="0"/>
                </a:lnTo>
                <a:lnTo>
                  <a:pt x="0" y="1715100"/>
                </a:lnTo>
                <a:lnTo>
                  <a:pt x="2475868" y="1715100"/>
                </a:lnTo>
                <a:lnTo>
                  <a:pt x="247586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VIDEO HOẠT HÌNH LỚP 2 - Unit 1- At my birthday party -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488" y="14755"/>
            <a:ext cx="12170511" cy="684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265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Phim Hoạt Hình Pizza Ai Sáng Tạo PNG , Hoạt Hình, Pizza, Png PNG  trong suốt và Vector để tải xuống miễn phí"/>
          <p:cNvSpPr>
            <a:spLocks noChangeAspect="1" noChangeArrowheads="1"/>
          </p:cNvSpPr>
          <p:nvPr/>
        </p:nvSpPr>
        <p:spPr bwMode="auto">
          <a:xfrm>
            <a:off x="155575" y="-144464"/>
            <a:ext cx="457198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ình ảnh Phim Hoạt Hình Pizza Ai Sáng Tạo PNG , Hoạt Hình, Pizza, Png PNG  trong suốt và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6" y="617537"/>
            <a:ext cx="2482850" cy="248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5858" y="3100388"/>
            <a:ext cx="2671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6000" b="1" smtClean="0">
                <a:latin typeface="Cambria" panose="02040503050406030204" pitchFamily="18" charset="0"/>
                <a:ea typeface="Cambria" panose="02040503050406030204" pitchFamily="18" charset="0"/>
              </a:rPr>
              <a:t>izza</a:t>
            </a:r>
            <a:endParaRPr lang="en-US" sz="6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0" name="Picture 6" descr="Hình ảnh Phim Hoạt Hình Thức ăn Nhanh Mì ống PNG , Mỳ ống, Mì ống Ý, đồ ăn  Vặt PNG trong suốt và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28" y="0"/>
            <a:ext cx="3643312" cy="36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40690" y="3100387"/>
            <a:ext cx="2671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6000" b="1" smtClean="0">
                <a:latin typeface="Cambria" panose="02040503050406030204" pitchFamily="18" charset="0"/>
                <a:ea typeface="Cambria" panose="02040503050406030204" pitchFamily="18" charset="0"/>
              </a:rPr>
              <a:t>asta</a:t>
            </a:r>
            <a:endParaRPr lang="en-US" sz="6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2" name="Picture 8" descr="Popcorn Phim hoạt hình Vẽ, bỏng ngô, Hoạt hình, phim hoạt hình vẽ tay png | 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1" b="100000" l="0" r="99778">
                        <a14:foregroundMark x1="22778" y1="46386" x2="24222" y2="5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463" y="3373100"/>
            <a:ext cx="2914881" cy="32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21465" y="4867282"/>
            <a:ext cx="3265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6000" b="1" smtClean="0">
                <a:latin typeface="Cambria" panose="02040503050406030204" pitchFamily="18" charset="0"/>
                <a:ea typeface="Cambria" panose="02040503050406030204" pitchFamily="18" charset="0"/>
              </a:rPr>
              <a:t>opcorn</a:t>
            </a:r>
            <a:endParaRPr lang="en-US" sz="6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259341"/>
      </p:ext>
    </p:extLst>
  </p:cSld>
  <p:clrMapOvr>
    <a:masterClrMapping/>
  </p:clrMapOvr>
  <p:transition spd="med">
    <p:random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2078051" y="-310"/>
            <a:ext cx="8083609" cy="949279"/>
          </a:xfrm>
          <a:prstGeom prst="rect">
            <a:avLst/>
          </a:prstGeom>
        </p:spPr>
      </p:pic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3098" y="3712028"/>
            <a:ext cx="508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077772-D01A-A880-F34D-077163DD1A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8464" y="1218666"/>
            <a:ext cx="9441490" cy="50682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567448" y="1421635"/>
            <a:ext cx="1994371" cy="18177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80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6600" b="1" dirty="0">
              <a:ln/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12239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2100175" y="17839"/>
            <a:ext cx="8083609" cy="94927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175508" y="1189976"/>
            <a:ext cx="1880420" cy="15147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66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4800" b="1" dirty="0">
              <a:ln/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7254" y="2868081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EA53B-0B65-39A4-C29F-B2E1485C5C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5256" y="988009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A43DE3C6-0CBE-C3B6-F303-01D08DA40D4C}"/>
              </a:ext>
            </a:extLst>
          </p:cNvPr>
          <p:cNvSpPr txBox="1"/>
          <p:nvPr/>
        </p:nvSpPr>
        <p:spPr>
          <a:xfrm>
            <a:off x="7370539" y="4081570"/>
            <a:ext cx="2456628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</p:spTree>
    <p:extLst>
      <p:ext uri="{BB962C8B-B14F-4D97-AF65-F5344CB8AC3E}">
        <p14:creationId xmlns:p14="http://schemas.microsoft.com/office/powerpoint/2010/main" val="4676391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917" t="28488" r="49999" b="64814"/>
          <a:stretch/>
        </p:blipFill>
        <p:spPr>
          <a:xfrm>
            <a:off x="2296575" y="11438"/>
            <a:ext cx="7077942" cy="83118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0" y="1328244"/>
            <a:ext cx="1320800" cy="11252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48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3600" b="1" dirty="0">
              <a:ln/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1718" y="2642985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3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5A9FFF0-F808-170D-090F-4FE6EC9AB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39145" y="6177667"/>
            <a:ext cx="5080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C88A2-BF6A-B3A3-0662-36489659F3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5256" y="987839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A43DE3C6-0CBE-C3B6-F303-01D08DA40D4C}"/>
              </a:ext>
            </a:extLst>
          </p:cNvPr>
          <p:cNvSpPr txBox="1"/>
          <p:nvPr/>
        </p:nvSpPr>
        <p:spPr>
          <a:xfrm>
            <a:off x="7480700" y="4132723"/>
            <a:ext cx="2055817" cy="65402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33D070F4-8FBF-A8BF-125B-7B09C50684BE}"/>
              </a:ext>
            </a:extLst>
          </p:cNvPr>
          <p:cNvSpPr txBox="1"/>
          <p:nvPr/>
        </p:nvSpPr>
        <p:spPr>
          <a:xfrm>
            <a:off x="5835546" y="5845726"/>
            <a:ext cx="2823162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 err="1">
                <a:solidFill>
                  <a:prstClr val="black"/>
                </a:solidFill>
                <a:latin typeface="Comic Sans Bold"/>
              </a:rPr>
              <a:t>izza</a:t>
            </a:r>
            <a:endParaRPr lang="en-US" sz="4800" b="1" dirty="0">
              <a:solidFill>
                <a:prstClr val="black"/>
              </a:solidFill>
              <a:latin typeface="Com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0155738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917" t="28488" r="49999" b="64814"/>
          <a:stretch/>
        </p:blipFill>
        <p:spPr>
          <a:xfrm>
            <a:off x="2679493" y="-29267"/>
            <a:ext cx="6312107" cy="7412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0" y="1512038"/>
            <a:ext cx="1320800" cy="11252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48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3600" b="1" dirty="0">
              <a:ln/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307D47DB-C94A-08F5-846A-C209F022B1BA}"/>
              </a:ext>
            </a:extLst>
          </p:cNvPr>
          <p:cNvSpPr txBox="1"/>
          <p:nvPr/>
        </p:nvSpPr>
        <p:spPr>
          <a:xfrm>
            <a:off x="2184400" y="533400"/>
            <a:ext cx="6462889" cy="576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2933" dirty="0">
                <a:solidFill>
                  <a:srgbClr val="FF3131"/>
                </a:solidFill>
                <a:latin typeface="Comic Sans Bold"/>
              </a:rPr>
              <a:t>1. Listen and repeat.</a:t>
            </a: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575" y="2756575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3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5A9FFF0-F808-170D-090F-4FE6EC9AB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39145" y="6177667"/>
            <a:ext cx="508000" cy="508000"/>
          </a:xfrm>
          <a:prstGeom prst="rect">
            <a:avLst/>
          </a:prstGeom>
        </p:spPr>
      </p:pic>
      <p:pic>
        <p:nvPicPr>
          <p:cNvPr id="42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FC22E3-D317-FBDA-298A-B83896F79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8" end="2360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58888" y="6177667"/>
            <a:ext cx="507999" cy="507999"/>
          </a:xfrm>
          <a:prstGeom prst="rect">
            <a:avLst/>
          </a:prstGeom>
        </p:spPr>
      </p:pic>
      <p:pic>
        <p:nvPicPr>
          <p:cNvPr id="4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A092BDCD-333B-C171-D0A3-C736DEC306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rcRect/>
          <a:stretch/>
        </p:blipFill>
        <p:spPr>
          <a:xfrm>
            <a:off x="113812" y="5562600"/>
            <a:ext cx="866205" cy="880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ED754-7DAC-FDE3-D7DD-5902A377B0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5256" y="1019372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A43DE3C6-0CBE-C3B6-F303-01D08DA40D4C}"/>
              </a:ext>
            </a:extLst>
          </p:cNvPr>
          <p:cNvSpPr txBox="1"/>
          <p:nvPr/>
        </p:nvSpPr>
        <p:spPr>
          <a:xfrm>
            <a:off x="7413653" y="4081570"/>
            <a:ext cx="2467272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33D070F4-8FBF-A8BF-125B-7B09C50684BE}"/>
              </a:ext>
            </a:extLst>
          </p:cNvPr>
          <p:cNvSpPr txBox="1"/>
          <p:nvPr/>
        </p:nvSpPr>
        <p:spPr>
          <a:xfrm>
            <a:off x="6371474" y="5919566"/>
            <a:ext cx="2381024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 err="1">
                <a:solidFill>
                  <a:prstClr val="black"/>
                </a:solidFill>
                <a:latin typeface="Comic Sans Bold"/>
              </a:rPr>
              <a:t>izza</a:t>
            </a:r>
            <a:endParaRPr lang="en-US" sz="4800" b="1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FB765FEE-4237-A6A6-BA11-52E4DEC016FD}"/>
              </a:ext>
            </a:extLst>
          </p:cNvPr>
          <p:cNvSpPr txBox="1"/>
          <p:nvPr/>
        </p:nvSpPr>
        <p:spPr>
          <a:xfrm>
            <a:off x="1873568" y="5740986"/>
            <a:ext cx="3332286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opcorn</a:t>
            </a:r>
          </a:p>
        </p:txBody>
      </p:sp>
    </p:spTree>
    <p:extLst>
      <p:ext uri="{BB962C8B-B14F-4D97-AF65-F5344CB8AC3E}">
        <p14:creationId xmlns:p14="http://schemas.microsoft.com/office/powerpoint/2010/main" val="19123929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824576">
            <a:off x="10790836" y="-486741"/>
            <a:ext cx="1893549" cy="1476025"/>
          </a:xfrm>
          <a:custGeom>
            <a:avLst/>
            <a:gdLst/>
            <a:ahLst/>
            <a:cxnLst/>
            <a:rect l="l" t="t" r="r" b="b"/>
            <a:pathLst>
              <a:path w="2937212" h="2299856">
                <a:moveTo>
                  <a:pt x="0" y="0"/>
                </a:moveTo>
                <a:lnTo>
                  <a:pt x="2937212" y="0"/>
                </a:lnTo>
                <a:lnTo>
                  <a:pt x="2937212" y="2299856"/>
                </a:lnTo>
                <a:lnTo>
                  <a:pt x="0" y="2299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6037" y="0"/>
            <a:ext cx="1571061" cy="988009"/>
          </a:xfrm>
          <a:custGeom>
            <a:avLst/>
            <a:gdLst/>
            <a:ahLst/>
            <a:cxnLst/>
            <a:rect l="l" t="t" r="r" b="b"/>
            <a:pathLst>
              <a:path w="2356591" h="1482013">
                <a:moveTo>
                  <a:pt x="0" y="0"/>
                </a:moveTo>
                <a:lnTo>
                  <a:pt x="2356591" y="0"/>
                </a:lnTo>
                <a:lnTo>
                  <a:pt x="2356591" y="1482013"/>
                </a:lnTo>
                <a:lnTo>
                  <a:pt x="0" y="1482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5613400"/>
            <a:ext cx="1115718" cy="1347027"/>
          </a:xfrm>
          <a:custGeom>
            <a:avLst/>
            <a:gdLst/>
            <a:ahLst/>
            <a:cxnLst/>
            <a:rect l="l" t="t" r="r" b="b"/>
            <a:pathLst>
              <a:path w="1673577" h="1885806">
                <a:moveTo>
                  <a:pt x="0" y="0"/>
                </a:moveTo>
                <a:lnTo>
                  <a:pt x="1673576" y="0"/>
                </a:lnTo>
                <a:lnTo>
                  <a:pt x="1673576" y="1885806"/>
                </a:lnTo>
                <a:lnTo>
                  <a:pt x="0" y="1885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501939">
            <a:off x="10872793" y="5609752"/>
            <a:ext cx="1354323" cy="1354323"/>
          </a:xfrm>
          <a:custGeom>
            <a:avLst/>
            <a:gdLst/>
            <a:ahLst/>
            <a:cxnLst/>
            <a:rect l="l" t="t" r="r" b="b"/>
            <a:pathLst>
              <a:path w="2031485" h="2031485">
                <a:moveTo>
                  <a:pt x="0" y="0"/>
                </a:moveTo>
                <a:lnTo>
                  <a:pt x="2031486" y="0"/>
                </a:lnTo>
                <a:lnTo>
                  <a:pt x="2031486" y="2031485"/>
                </a:lnTo>
                <a:lnTo>
                  <a:pt x="0" y="2031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43FE1F-76AF-301B-D596-8BA79C1E6F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917" t="28488" r="49999" b="64814"/>
          <a:stretch/>
        </p:blipFill>
        <p:spPr>
          <a:xfrm>
            <a:off x="2360669" y="14149"/>
            <a:ext cx="7470661" cy="87729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AAC4AB-261E-AE60-D398-1A4566965297}"/>
              </a:ext>
            </a:extLst>
          </p:cNvPr>
          <p:cNvSpPr/>
          <p:nvPr/>
        </p:nvSpPr>
        <p:spPr>
          <a:xfrm>
            <a:off x="685800" y="1512038"/>
            <a:ext cx="1320800" cy="11252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0960" tIns="30480" rIns="60960" bIns="3048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4800" b="1" dirty="0">
                <a:ln/>
                <a:solidFill>
                  <a:prstClr val="white"/>
                </a:solidFill>
                <a:latin typeface="Calibri"/>
              </a:rPr>
              <a:t>Pp</a:t>
            </a:r>
            <a:endParaRPr lang="en-US" sz="3600" b="1" dirty="0">
              <a:ln/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18003D-C49D-BA7D-7D2B-B88009A98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61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7575" y="2756575"/>
            <a:ext cx="508000" cy="508000"/>
          </a:xfrm>
          <a:prstGeom prst="rect">
            <a:avLst/>
          </a:prstGeom>
        </p:spPr>
      </p:pic>
      <p:pic>
        <p:nvPicPr>
          <p:cNvPr id="2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7EA34E7F-96D7-137C-9353-60AF73226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" end="5224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94962" y="4735595"/>
            <a:ext cx="508000" cy="508000"/>
          </a:xfrm>
          <a:prstGeom prst="rect">
            <a:avLst/>
          </a:prstGeom>
        </p:spPr>
      </p:pic>
      <p:pic>
        <p:nvPicPr>
          <p:cNvPr id="31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5A9FFF0-F808-170D-090F-4FE6EC9AB5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39145" y="6177667"/>
            <a:ext cx="508000" cy="508000"/>
          </a:xfrm>
          <a:prstGeom prst="rect">
            <a:avLst/>
          </a:prstGeom>
        </p:spPr>
      </p:pic>
      <p:pic>
        <p:nvPicPr>
          <p:cNvPr id="42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91FC22E3-D317-FBDA-298A-B83896F79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8" end="2360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58888" y="6177667"/>
            <a:ext cx="507999" cy="50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ED754-7DAC-FDE3-D7DD-5902A377B0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8145" y="1019372"/>
            <a:ext cx="9441490" cy="5068247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A43DE3C6-0CBE-C3B6-F303-01D08DA40D4C}"/>
              </a:ext>
            </a:extLst>
          </p:cNvPr>
          <p:cNvSpPr txBox="1"/>
          <p:nvPr/>
        </p:nvSpPr>
        <p:spPr>
          <a:xfrm>
            <a:off x="7905570" y="4156446"/>
            <a:ext cx="2437679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asta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33D070F4-8FBF-A8BF-125B-7B09C50684BE}"/>
              </a:ext>
            </a:extLst>
          </p:cNvPr>
          <p:cNvSpPr txBox="1"/>
          <p:nvPr/>
        </p:nvSpPr>
        <p:spPr>
          <a:xfrm>
            <a:off x="6579290" y="5959900"/>
            <a:ext cx="2437679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 err="1">
                <a:solidFill>
                  <a:prstClr val="black"/>
                </a:solidFill>
                <a:latin typeface="Comic Sans Bold"/>
              </a:rPr>
              <a:t>izza</a:t>
            </a:r>
            <a:endParaRPr lang="en-US" sz="4800" b="1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FB765FEE-4237-A6A6-BA11-52E4DEC016FD}"/>
              </a:ext>
            </a:extLst>
          </p:cNvPr>
          <p:cNvSpPr txBox="1"/>
          <p:nvPr/>
        </p:nvSpPr>
        <p:spPr>
          <a:xfrm>
            <a:off x="2518293" y="5740986"/>
            <a:ext cx="3267964" cy="65402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395830" lvl="1" algn="ctr" defTabSz="609630">
              <a:lnSpc>
                <a:spcPts val="5133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Comic Sans Bold"/>
              </a:rPr>
              <a:t>p</a:t>
            </a:r>
            <a:r>
              <a:rPr lang="en-US" sz="4800" b="1" dirty="0">
                <a:solidFill>
                  <a:prstClr val="black"/>
                </a:solidFill>
                <a:latin typeface="Comic Sans Bold"/>
              </a:rPr>
              <a:t>opcorn</a:t>
            </a:r>
          </a:p>
        </p:txBody>
      </p:sp>
      <p:pic>
        <p:nvPicPr>
          <p:cNvPr id="7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A9609F04-5E9A-EA07-54B9-DDF87A0E3E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8"/>
              </a:ext>
            </a:extLst>
          </a:blip>
          <a:srcRect/>
          <a:stretch/>
        </p:blipFill>
        <p:spPr>
          <a:xfrm>
            <a:off x="113812" y="5562600"/>
            <a:ext cx="866205" cy="88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807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139</Words>
  <Application>Microsoft Office PowerPoint</Application>
  <PresentationFormat>Widescreen</PresentationFormat>
  <Paragraphs>77</Paragraphs>
  <Slides>20</Slides>
  <Notes>19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</vt:lpstr>
      <vt:lpstr>Comic Sans Bold</vt:lpstr>
      <vt:lpstr>Congenial Black</vt:lpstr>
      <vt:lpstr>Gill Sans Ultra Bold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34</cp:revision>
  <dcterms:created xsi:type="dcterms:W3CDTF">2023-12-07T07:53:03Z</dcterms:created>
  <dcterms:modified xsi:type="dcterms:W3CDTF">2024-10-17T14:16:23Z</dcterms:modified>
</cp:coreProperties>
</file>