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75" r:id="rId5"/>
    <p:sldId id="276" r:id="rId6"/>
    <p:sldId id="277" r:id="rId7"/>
    <p:sldId id="268" r:id="rId8"/>
    <p:sldId id="267" r:id="rId9"/>
    <p:sldId id="263" r:id="rId10"/>
    <p:sldId id="269" r:id="rId11"/>
    <p:sldId id="264" r:id="rId12"/>
    <p:sldId id="270" r:id="rId13"/>
    <p:sldId id="271" r:id="rId14"/>
    <p:sldId id="272" r:id="rId15"/>
    <p:sldId id="273" r:id="rId16"/>
    <p:sldId id="274" r:id="rId17"/>
    <p:sldId id="265" r:id="rId18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re Sug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258A4-DE46-46AA-B6AF-E52C3430D04A}" type="datetimeFigureOut">
              <a:rPr lang="en-US" smtClean="0"/>
              <a:t>02/10/202424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CAC7F-49C9-480A-8391-4DC9FE5C7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0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each line</a:t>
            </a:r>
          </a:p>
          <a:p>
            <a:r>
              <a:rPr lang="en-US" dirty="0"/>
              <a:t>Click each line to hear the sound</a:t>
            </a:r>
          </a:p>
          <a:p>
            <a:r>
              <a:rPr lang="en-US" dirty="0"/>
              <a:t>Click the speaker to hear the whole chant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to the audio first then click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4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38.png"/><Relationship Id="rId18" Type="http://schemas.openxmlformats.org/officeDocument/2006/relationships/image" Target="../media/image4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microsoft.com/office/2007/relationships/media" Target="../media/media7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5" Type="http://schemas.openxmlformats.org/officeDocument/2006/relationships/image" Target="../media/image39.png"/><Relationship Id="rId10" Type="http://schemas.openxmlformats.org/officeDocument/2006/relationships/image" Target="../media/image2.svg"/><Relationship Id="rId4" Type="http://schemas.openxmlformats.org/officeDocument/2006/relationships/audio" Target="../media/media8.wav"/><Relationship Id="rId9" Type="http://schemas.openxmlformats.org/officeDocument/2006/relationships/image" Target="../media/image1.png"/><Relationship Id="rId1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sv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microsoft.com/office/2007/relationships/media" Target="../media/media7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37.gif"/><Relationship Id="rId5" Type="http://schemas.microsoft.com/office/2007/relationships/media" Target="../media/media9.mp3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audio" Target="../media/media8.wav"/><Relationship Id="rId9" Type="http://schemas.openxmlformats.org/officeDocument/2006/relationships/image" Target="../media/image2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2.png"/><Relationship Id="rId18" Type="http://schemas.openxmlformats.org/officeDocument/2006/relationships/image" Target="../media/image48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7.gif"/><Relationship Id="rId17" Type="http://schemas.openxmlformats.org/officeDocument/2006/relationships/image" Target="../media/image47.png"/><Relationship Id="rId2" Type="http://schemas.microsoft.com/office/2007/relationships/media" Target="../media/media10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5" Type="http://schemas.openxmlformats.org/officeDocument/2006/relationships/image" Target="../media/image46.png"/><Relationship Id="rId10" Type="http://schemas.openxmlformats.org/officeDocument/2006/relationships/image" Target="../media/image2.svg"/><Relationship Id="rId19" Type="http://schemas.openxmlformats.org/officeDocument/2006/relationships/image" Target="../media/image8.png"/><Relationship Id="rId4" Type="http://schemas.openxmlformats.org/officeDocument/2006/relationships/audio" Target="../media/media8.wav"/><Relationship Id="rId9" Type="http://schemas.openxmlformats.org/officeDocument/2006/relationships/image" Target="../media/image1.pn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svg"/><Relationship Id="rId18" Type="http://schemas.openxmlformats.org/officeDocument/2006/relationships/image" Target="../media/image51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17" Type="http://schemas.microsoft.com/office/2007/relationships/hdphoto" Target="../media/hdphoto3.wdp"/><Relationship Id="rId2" Type="http://schemas.openxmlformats.org/officeDocument/2006/relationships/audio" Target="../media/media11.mp3"/><Relationship Id="rId16" Type="http://schemas.openxmlformats.org/officeDocument/2006/relationships/image" Target="../media/image50.png"/><Relationship Id="rId1" Type="http://schemas.microsoft.com/office/2007/relationships/media" Target="../media/media11.mp3"/><Relationship Id="rId6" Type="http://schemas.openxmlformats.org/officeDocument/2006/relationships/audio" Target="../media/media9.mp3"/><Relationship Id="rId11" Type="http://schemas.openxmlformats.org/officeDocument/2006/relationships/image" Target="../media/image37.gif"/><Relationship Id="rId5" Type="http://schemas.microsoft.com/office/2007/relationships/media" Target="../media/media9.mp3"/><Relationship Id="rId1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audio" Target="../media/media8.wav"/><Relationship Id="rId9" Type="http://schemas.openxmlformats.org/officeDocument/2006/relationships/image" Target="../media/image2.sv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8.sv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7" Type="http://schemas.openxmlformats.org/officeDocument/2006/relationships/image" Target="../media/image54.png"/><Relationship Id="rId2" Type="http://schemas.openxmlformats.org/officeDocument/2006/relationships/audio" Target="../media/media12.mp3"/><Relationship Id="rId16" Type="http://schemas.openxmlformats.org/officeDocument/2006/relationships/image" Target="../media/image53.png"/><Relationship Id="rId1" Type="http://schemas.microsoft.com/office/2007/relationships/media" Target="../media/media12.mp3"/><Relationship Id="rId6" Type="http://schemas.openxmlformats.org/officeDocument/2006/relationships/audio" Target="../media/media9.mp3"/><Relationship Id="rId11" Type="http://schemas.openxmlformats.org/officeDocument/2006/relationships/image" Target="../media/image37.gif"/><Relationship Id="rId5" Type="http://schemas.microsoft.com/office/2007/relationships/media" Target="../media/media9.mp3"/><Relationship Id="rId15" Type="http://schemas.openxmlformats.org/officeDocument/2006/relationships/image" Target="../media/image52.png"/><Relationship Id="rId10" Type="http://schemas.openxmlformats.org/officeDocument/2006/relationships/image" Target="../media/image11.png"/><Relationship Id="rId4" Type="http://schemas.openxmlformats.org/officeDocument/2006/relationships/audio" Target="../media/media8.wav"/><Relationship Id="rId9" Type="http://schemas.openxmlformats.org/officeDocument/2006/relationships/image" Target="../media/image2.sv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3.mp3"/><Relationship Id="rId7" Type="http://schemas.openxmlformats.org/officeDocument/2006/relationships/image" Target="../media/image21.png"/><Relationship Id="rId12" Type="http://schemas.openxmlformats.org/officeDocument/2006/relationships/hyperlink" Target="https://pxhere.com/en/photo/495775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5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0853" y="1959853"/>
            <a:ext cx="9866294" cy="6354825"/>
          </a:xfrm>
          <a:custGeom>
            <a:avLst/>
            <a:gdLst/>
            <a:ahLst/>
            <a:cxnLst/>
            <a:rect l="l" t="t" r="r" b="b"/>
            <a:pathLst>
              <a:path w="9866294" h="6354825">
                <a:moveTo>
                  <a:pt x="0" y="0"/>
                </a:moveTo>
                <a:lnTo>
                  <a:pt x="9866294" y="0"/>
                </a:lnTo>
                <a:lnTo>
                  <a:pt x="9866294" y="6354825"/>
                </a:lnTo>
                <a:lnTo>
                  <a:pt x="0" y="6354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07923" y="4510608"/>
            <a:ext cx="5180077" cy="5917937"/>
          </a:xfrm>
          <a:custGeom>
            <a:avLst/>
            <a:gdLst/>
            <a:ahLst/>
            <a:cxnLst/>
            <a:rect l="l" t="t" r="r" b="b"/>
            <a:pathLst>
              <a:path w="5180077" h="5917937">
                <a:moveTo>
                  <a:pt x="0" y="0"/>
                </a:moveTo>
                <a:lnTo>
                  <a:pt x="5180077" y="0"/>
                </a:lnTo>
                <a:lnTo>
                  <a:pt x="5180077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510608"/>
            <a:ext cx="5059836" cy="5917937"/>
          </a:xfrm>
          <a:custGeom>
            <a:avLst/>
            <a:gdLst/>
            <a:ahLst/>
            <a:cxnLst/>
            <a:rect l="l" t="t" r="r" b="b"/>
            <a:pathLst>
              <a:path w="5059836" h="5917937">
                <a:moveTo>
                  <a:pt x="0" y="0"/>
                </a:moveTo>
                <a:lnTo>
                  <a:pt x="5059836" y="0"/>
                </a:lnTo>
                <a:lnTo>
                  <a:pt x="5059836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25724" y="1815546"/>
            <a:ext cx="11836551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16"/>
              </a:lnSpc>
            </a:pPr>
            <a:r>
              <a:rPr lang="en-US" sz="60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UNIT 1 - LESSON 2</a:t>
            </a:r>
          </a:p>
          <a:p>
            <a:pPr algn="ctr">
              <a:lnSpc>
                <a:spcPts val="14016"/>
              </a:lnSpc>
            </a:pPr>
            <a:r>
              <a:rPr lang="en-US" sz="95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AT MY BIRTHDAY PARTY</a:t>
            </a:r>
            <a:endParaRPr lang="en-US" sz="9500" b="1" spc="-286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36766" y="1362721"/>
            <a:ext cx="6865496" cy="1218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7000" b="1" spc="-173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Look and write</a:t>
            </a:r>
            <a:endParaRPr lang="en-US" sz="7000" b="1" spc="-173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51306" y="-386632"/>
            <a:ext cx="3152253" cy="4475851"/>
          </a:xfrm>
          <a:custGeom>
            <a:avLst/>
            <a:gdLst/>
            <a:ahLst/>
            <a:cxnLst/>
            <a:rect l="l" t="t" r="r" b="b"/>
            <a:pathLst>
              <a:path w="3152253" h="4475851">
                <a:moveTo>
                  <a:pt x="0" y="0"/>
                </a:moveTo>
                <a:lnTo>
                  <a:pt x="3152253" y="0"/>
                </a:lnTo>
                <a:lnTo>
                  <a:pt x="3152253" y="4475851"/>
                </a:lnTo>
                <a:lnTo>
                  <a:pt x="0" y="4475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19200" y="6252066"/>
            <a:ext cx="4573776" cy="4103693"/>
          </a:xfrm>
          <a:custGeom>
            <a:avLst/>
            <a:gdLst/>
            <a:ahLst/>
            <a:cxnLst/>
            <a:rect l="l" t="t" r="r" b="b"/>
            <a:pathLst>
              <a:path w="4573776" h="4103693">
                <a:moveTo>
                  <a:pt x="0" y="0"/>
                </a:moveTo>
                <a:lnTo>
                  <a:pt x="4573775" y="0"/>
                </a:lnTo>
                <a:lnTo>
                  <a:pt x="4573775" y="4103693"/>
                </a:lnTo>
                <a:lnTo>
                  <a:pt x="0" y="4103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id="{11B2B479-704C-CE20-C0CD-CDFC27E6D0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4" end="1278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7724" y="3383460"/>
            <a:ext cx="12763581" cy="3588839"/>
          </a:xfrm>
          <a:prstGeom prst="rect">
            <a:avLst/>
          </a:prstGeom>
          <a:ln w="107950" cap="rnd">
            <a:solidFill>
              <a:srgbClr val="0070C0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118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7070" y="2019300"/>
            <a:ext cx="7812375" cy="5056514"/>
          </a:xfrm>
          <a:custGeom>
            <a:avLst/>
            <a:gdLst/>
            <a:ahLst/>
            <a:cxnLst/>
            <a:rect l="l" t="t" r="r" b="b"/>
            <a:pathLst>
              <a:path w="7812375" h="5056514">
                <a:moveTo>
                  <a:pt x="0" y="0"/>
                </a:moveTo>
                <a:lnTo>
                  <a:pt x="7812375" y="0"/>
                </a:lnTo>
                <a:lnTo>
                  <a:pt x="7812375" y="5056513"/>
                </a:lnTo>
                <a:lnTo>
                  <a:pt x="0" y="505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5015" y="4890709"/>
            <a:ext cx="4795426" cy="5608685"/>
          </a:xfrm>
          <a:custGeom>
            <a:avLst/>
            <a:gdLst/>
            <a:ahLst/>
            <a:cxnLst/>
            <a:rect l="l" t="t" r="r" b="b"/>
            <a:pathLst>
              <a:path w="4795426" h="5608685">
                <a:moveTo>
                  <a:pt x="0" y="0"/>
                </a:moveTo>
                <a:lnTo>
                  <a:pt x="4795426" y="0"/>
                </a:lnTo>
                <a:lnTo>
                  <a:pt x="4795426" y="5608685"/>
                </a:lnTo>
                <a:lnTo>
                  <a:pt x="0" y="5608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51185" y="4878685"/>
            <a:ext cx="4874024" cy="5568289"/>
          </a:xfrm>
          <a:custGeom>
            <a:avLst/>
            <a:gdLst/>
            <a:ahLst/>
            <a:cxnLst/>
            <a:rect l="l" t="t" r="r" b="b"/>
            <a:pathLst>
              <a:path w="4874024" h="5568289">
                <a:moveTo>
                  <a:pt x="0" y="0"/>
                </a:moveTo>
                <a:lnTo>
                  <a:pt x="4874024" y="0"/>
                </a:lnTo>
                <a:lnTo>
                  <a:pt x="4874024" y="5568289"/>
                </a:lnTo>
                <a:lnTo>
                  <a:pt x="0" y="5568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6754961" y="3009900"/>
            <a:ext cx="68829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atin typeface="Cambria" panose="02040503050406030204" pitchFamily="18" charset="0"/>
                <a:ea typeface="Cambria" panose="02040503050406030204" pitchFamily="18" charset="0"/>
              </a:rPr>
              <a:t>GAME</a:t>
            </a:r>
            <a:endParaRPr lang="en-US" sz="15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4" name="unit 1 -listen and tick">
            <a:hlinkClick r:id="" action="ppaction://media"/>
            <a:extLst>
              <a:ext uri="{FF2B5EF4-FFF2-40B4-BE49-F238E27FC236}">
                <a16:creationId xmlns:a16="http://schemas.microsoft.com/office/drawing/2014/main" id="{9CFFC98B-BC7D-F1A8-A364-53BC6A3621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22367" y="6748413"/>
            <a:ext cx="1417320" cy="1417320"/>
          </a:xfrm>
          <a:prstGeom prst="rect">
            <a:avLst/>
          </a:prstGeom>
        </p:spPr>
      </p:pic>
      <p:pic>
        <p:nvPicPr>
          <p:cNvPr id="35" name="Picture 6" descr="Animated Smiley Face Gif">
            <a:extLst>
              <a:ext uri="{FF2B5EF4-FFF2-40B4-BE49-F238E27FC236}">
                <a16:creationId xmlns:a16="http://schemas.microsoft.com/office/drawing/2014/main" id="{D185DC11-8500-20C7-938E-FE26AD5E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6703910"/>
            <a:ext cx="1638006" cy="1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lapping sound">
            <a:hlinkClick r:id="" action="ppaction://media"/>
            <a:extLst>
              <a:ext uri="{FF2B5EF4-FFF2-40B4-BE49-F238E27FC236}">
                <a16:creationId xmlns:a16="http://schemas.microsoft.com/office/drawing/2014/main" id="{6BB2D405-D284-F87D-71E6-8A94154814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767" y="2280686"/>
            <a:ext cx="943770" cy="94377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id="{EA0B9E22-C161-0F15-D925-26594CE4D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860" y="3847055"/>
            <a:ext cx="943770" cy="943770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419397" y="2242998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id="{2122CE5A-44A5-3E0F-452F-1C79E900A8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851" y="5372797"/>
            <a:ext cx="943769" cy="9437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AC820-4E1A-DECD-C9CB-806FCDC6D3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0921" y="2819080"/>
            <a:ext cx="3163885" cy="3031803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6899282" y="2226957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31DEEC3-7652-33DB-0626-28F1709739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1894" y="2746901"/>
            <a:ext cx="3200400" cy="3543002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2309929" y="2242998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2DC778-35FD-37FE-7B60-F467CC55D6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2514" y="2834143"/>
            <a:ext cx="3720922" cy="3161384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>
          <a:xfrm>
            <a:off x="-414511" y="6316566"/>
            <a:ext cx="3919711" cy="4178429"/>
          </a:xfrm>
          <a:custGeom>
            <a:avLst/>
            <a:gdLst/>
            <a:ahLst/>
            <a:cxnLst/>
            <a:rect l="l" t="t" r="r" b="b"/>
            <a:pathLst>
              <a:path w="4795426" h="5608685">
                <a:moveTo>
                  <a:pt x="0" y="0"/>
                </a:moveTo>
                <a:lnTo>
                  <a:pt x="4795426" y="0"/>
                </a:lnTo>
                <a:lnTo>
                  <a:pt x="4795426" y="5608685"/>
                </a:lnTo>
                <a:lnTo>
                  <a:pt x="0" y="5608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61868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3" name="unit 1 -listen and tick">
            <a:hlinkClick r:id="" action="ppaction://media"/>
            <a:extLst>
              <a:ext uri="{FF2B5EF4-FFF2-40B4-BE49-F238E27FC236}">
                <a16:creationId xmlns:a16="http://schemas.microsoft.com/office/drawing/2014/main" id="{77309C15-DDD5-950A-F568-ED4533FBA5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9" end="5527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3306" y="7285916"/>
            <a:ext cx="1417320" cy="1417320"/>
          </a:xfrm>
          <a:prstGeom prst="rect">
            <a:avLst/>
          </a:prstGeom>
        </p:spPr>
      </p:pic>
      <p:pic>
        <p:nvPicPr>
          <p:cNvPr id="35" name="clapping sound">
            <a:hlinkClick r:id="" action="ppaction://media"/>
            <a:extLst>
              <a:ext uri="{FF2B5EF4-FFF2-40B4-BE49-F238E27FC236}">
                <a16:creationId xmlns:a16="http://schemas.microsoft.com/office/drawing/2014/main" id="{28105E6A-ADD8-E5F6-5031-7751BE0B25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104" y="1257300"/>
            <a:ext cx="642404" cy="642404"/>
          </a:xfrm>
          <a:prstGeom prst="rect">
            <a:avLst/>
          </a:prstGeom>
        </p:spPr>
      </p:pic>
      <p:pic>
        <p:nvPicPr>
          <p:cNvPr id="1030" name="Picture 6" descr="Animated Smiley Face Gif">
            <a:extLst>
              <a:ext uri="{FF2B5EF4-FFF2-40B4-BE49-F238E27FC236}">
                <a16:creationId xmlns:a16="http://schemas.microsoft.com/office/drawing/2014/main" id="{8B40C815-8B0A-B3C3-180B-8A6F7EA7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61" y="7091059"/>
            <a:ext cx="1638006" cy="1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h-no-113125">
            <a:hlinkClick r:id="" action="ppaction://media"/>
            <a:extLst>
              <a:ext uri="{FF2B5EF4-FFF2-40B4-BE49-F238E27FC236}">
                <a16:creationId xmlns:a16="http://schemas.microsoft.com/office/drawing/2014/main" id="{6E99D6D8-5868-E38F-2E16-CBC7CD152B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104" y="266845"/>
            <a:ext cx="609600" cy="60960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id="{A2F4DCDD-F748-16A7-C0CF-A4AE5E642B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104" y="2250063"/>
            <a:ext cx="609600" cy="609600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534475" y="3092005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F79562-EA92-C2D3-5FB5-50280E552A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3748" y="3711967"/>
            <a:ext cx="2398310" cy="2539386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6699908" y="3092005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345813-4DF9-2F07-62AC-09C5E7C80A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818" y="3423866"/>
            <a:ext cx="3231625" cy="3432158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1865341" y="3133851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0CE55-848D-1F15-6228-60826604BE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64931" y="3691831"/>
            <a:ext cx="3405749" cy="28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3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4" name="pizza">
            <a:hlinkClick r:id="" action="ppaction://media"/>
            <a:extLst>
              <a:ext uri="{FF2B5EF4-FFF2-40B4-BE49-F238E27FC236}">
                <a16:creationId xmlns:a16="http://schemas.microsoft.com/office/drawing/2014/main" id="{2D5FF5E9-1F4B-5763-815E-321A3A3C5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5" end="1553.647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93225" y="7853552"/>
            <a:ext cx="1228172" cy="1228172"/>
          </a:xfrm>
          <a:prstGeom prst="rect">
            <a:avLst/>
          </a:prstGeom>
        </p:spPr>
      </p:pic>
      <p:pic>
        <p:nvPicPr>
          <p:cNvPr id="35" name="Picture 6" descr="Animated Smiley Face Gif">
            <a:extLst>
              <a:ext uri="{FF2B5EF4-FFF2-40B4-BE49-F238E27FC236}">
                <a16:creationId xmlns:a16="http://schemas.microsoft.com/office/drawing/2014/main" id="{EE19014A-B637-6CAF-7E23-F280E457F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43" y="6636774"/>
            <a:ext cx="1638006" cy="1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lapping sound">
            <a:hlinkClick r:id="" action="ppaction://media"/>
            <a:extLst>
              <a:ext uri="{FF2B5EF4-FFF2-40B4-BE49-F238E27FC236}">
                <a16:creationId xmlns:a16="http://schemas.microsoft.com/office/drawing/2014/main" id="{6C852D29-4BDB-758D-A8AF-14035CEC72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688" y="2890512"/>
            <a:ext cx="943770" cy="94377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id="{E43C0362-C6E9-93A6-20E0-74939E167D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97" y="4279895"/>
            <a:ext cx="899465" cy="899465"/>
          </a:xfrm>
          <a:prstGeom prst="rect">
            <a:avLst/>
          </a:prstGeom>
        </p:spPr>
      </p:pic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id="{75BC3B9F-6890-76B3-849C-BAA017EAA1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286" y="5964264"/>
            <a:ext cx="899466" cy="899466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535579" y="2695156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F66603-8BEF-D0C7-58FD-FE8B4AB59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08" b="91853" l="8122" r="93909">
                        <a14:foregroundMark x1="82572" y1="14377" x2="82572" y2="14377"/>
                        <a14:foregroundMark x1="83587" y1="7508" x2="83587" y2="7508"/>
                        <a14:foregroundMark x1="93909" y1="13419" x2="93909" y2="13419"/>
                        <a14:foregroundMark x1="8122" y1="91853" x2="8122" y2="91853"/>
                        <a14:foregroundMark x1="11168" y1="90895" x2="11168" y2="90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219" y="3224354"/>
            <a:ext cx="2586720" cy="2739910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6974081" y="2695156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88981" y="2890512"/>
            <a:ext cx="3479987" cy="3470901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2367232" y="2706882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3052AE-1B12-F2F7-DBEC-DACC2E7EC5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92567" y="3021739"/>
            <a:ext cx="3039197" cy="3355779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>
            <a:off x="14956947" y="6247032"/>
            <a:ext cx="3041312" cy="4123730"/>
          </a:xfrm>
          <a:custGeom>
            <a:avLst/>
            <a:gdLst/>
            <a:ahLst/>
            <a:cxnLst/>
            <a:rect l="l" t="t" r="r" b="b"/>
            <a:pathLst>
              <a:path w="3546482" h="5143500">
                <a:moveTo>
                  <a:pt x="0" y="0"/>
                </a:moveTo>
                <a:lnTo>
                  <a:pt x="3546481" y="0"/>
                </a:lnTo>
                <a:lnTo>
                  <a:pt x="354648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101619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5" name="red pen">
            <a:hlinkClick r:id="" action="ppaction://media"/>
            <a:extLst>
              <a:ext uri="{FF2B5EF4-FFF2-40B4-BE49-F238E27FC236}">
                <a16:creationId xmlns:a16="http://schemas.microsoft.com/office/drawing/2014/main" id="{DF5ED002-3DEF-CB36-9DAE-4555D2AA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3689" y="774086"/>
            <a:ext cx="1403352" cy="1403352"/>
          </a:xfrm>
          <a:prstGeom prst="rect">
            <a:avLst/>
          </a:prstGeom>
        </p:spPr>
      </p:pic>
      <p:pic>
        <p:nvPicPr>
          <p:cNvPr id="38" name="Picture 6" descr="Animated Smiley Face Gif">
            <a:extLst>
              <a:ext uri="{FF2B5EF4-FFF2-40B4-BE49-F238E27FC236}">
                <a16:creationId xmlns:a16="http://schemas.microsoft.com/office/drawing/2014/main" id="{4C7B20D9-7B75-6155-6F2A-5DAD1E99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89" y="7048500"/>
            <a:ext cx="1638006" cy="1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lapping sound">
            <a:hlinkClick r:id="" action="ppaction://media"/>
            <a:extLst>
              <a:ext uri="{FF2B5EF4-FFF2-40B4-BE49-F238E27FC236}">
                <a16:creationId xmlns:a16="http://schemas.microsoft.com/office/drawing/2014/main" id="{11E67C1D-1FFD-A0F8-CF43-AE4B794E39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476" y="5705539"/>
            <a:ext cx="943770" cy="943770"/>
          </a:xfrm>
          <a:prstGeom prst="rect">
            <a:avLst/>
          </a:prstGeom>
        </p:spPr>
      </p:pic>
      <p:pic>
        <p:nvPicPr>
          <p:cNvPr id="40" name="oh-no-113125">
            <a:hlinkClick r:id="" action="ppaction://media"/>
            <a:extLst>
              <a:ext uri="{FF2B5EF4-FFF2-40B4-BE49-F238E27FC236}">
                <a16:creationId xmlns:a16="http://schemas.microsoft.com/office/drawing/2014/main" id="{82764EFA-B869-9C98-8F10-7D4D486553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" y="4549773"/>
            <a:ext cx="899466" cy="899466"/>
          </a:xfrm>
          <a:prstGeom prst="rect">
            <a:avLst/>
          </a:prstGeom>
        </p:spPr>
      </p:pic>
      <p:pic>
        <p:nvPicPr>
          <p:cNvPr id="41" name="oh-no-113125">
            <a:hlinkClick r:id="" action="ppaction://media"/>
            <a:extLst>
              <a:ext uri="{FF2B5EF4-FFF2-40B4-BE49-F238E27FC236}">
                <a16:creationId xmlns:a16="http://schemas.microsoft.com/office/drawing/2014/main" id="{B8044BEC-A446-678C-3A4B-6B1795347F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" y="3396872"/>
            <a:ext cx="899466" cy="899466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527758" y="2951523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FA0D29A-539A-FEF0-0E74-2141419AB3C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159" t="3277" r="18426" b="10688"/>
          <a:stretch/>
        </p:blipFill>
        <p:spPr>
          <a:xfrm>
            <a:off x="2567203" y="3622387"/>
            <a:ext cx="2609092" cy="2584581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6758207" y="2951523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7559" y="3381470"/>
            <a:ext cx="3108623" cy="3100507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2076339" y="2951522"/>
            <a:ext cx="4289868" cy="3838159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B9E1A4F-E181-F23E-A6F2-011F7B19F4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77" b="89815" l="6562" r="94751">
                        <a14:foregroundMark x1="8661" y1="53704" x2="9186" y2="54321"/>
                        <a14:foregroundMark x1="8661" y1="61420" x2="13123" y2="72840"/>
                        <a14:foregroundMark x1="31496" y1="85185" x2="35958" y2="85802"/>
                        <a14:foregroundMark x1="92388" y1="58333" x2="92388" y2="58333"/>
                        <a14:foregroundMark x1="95013" y1="66667" x2="95013" y2="66667"/>
                        <a14:foregroundMark x1="93701" y1="58025" x2="93701" y2="61420"/>
                        <a14:foregroundMark x1="84777" y1="76852" x2="84777" y2="76852"/>
                        <a14:foregroundMark x1="66404" y1="85802" x2="66404" y2="85802"/>
                        <a14:foregroundMark x1="38583" y1="85802" x2="38583" y2="85802"/>
                        <a14:foregroundMark x1="6562" y1="62037" x2="6562" y2="62037"/>
                        <a14:foregroundMark x1="7874" y1="48765" x2="7874" y2="48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5400" y="3569981"/>
            <a:ext cx="3362031" cy="2859050"/>
          </a:xfrm>
          <a:prstGeom prst="rect">
            <a:avLst/>
          </a:prstGeom>
        </p:spPr>
      </p:pic>
      <p:sp>
        <p:nvSpPr>
          <p:cNvPr id="15" name="Freeform 4"/>
          <p:cNvSpPr/>
          <p:nvPr/>
        </p:nvSpPr>
        <p:spPr>
          <a:xfrm>
            <a:off x="13744272" y="6789681"/>
            <a:ext cx="4686317" cy="3633235"/>
          </a:xfrm>
          <a:custGeom>
            <a:avLst/>
            <a:gdLst/>
            <a:ahLst/>
            <a:cxnLst/>
            <a:rect l="l" t="t" r="r" b="b"/>
            <a:pathLst>
              <a:path w="6324580" h="5279416">
                <a:moveTo>
                  <a:pt x="0" y="0"/>
                </a:moveTo>
                <a:lnTo>
                  <a:pt x="6324580" y="0"/>
                </a:lnTo>
                <a:lnTo>
                  <a:pt x="6324580" y="5279416"/>
                </a:lnTo>
                <a:lnTo>
                  <a:pt x="0" y="52794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72756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1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the apple is yummy ">
            <a:hlinkClick r:id="" action="ppaction://media"/>
            <a:extLst>
              <a:ext uri="{FF2B5EF4-FFF2-40B4-BE49-F238E27FC236}">
                <a16:creationId xmlns:a16="http://schemas.microsoft.com/office/drawing/2014/main" id="{70CF9742-CD8A-6FA0-129D-30356D0A9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2265" y="928001"/>
            <a:ext cx="1147487" cy="1147487"/>
          </a:xfrm>
          <a:prstGeom prst="rect">
            <a:avLst/>
          </a:prstGeom>
        </p:spPr>
      </p:pic>
      <p:pic>
        <p:nvPicPr>
          <p:cNvPr id="36" name="Picture 6" descr="Animated Smiley Face Gif">
            <a:extLst>
              <a:ext uri="{FF2B5EF4-FFF2-40B4-BE49-F238E27FC236}">
                <a16:creationId xmlns:a16="http://schemas.microsoft.com/office/drawing/2014/main" id="{C93882C5-6D8C-C57D-1EB4-9755B776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332" y="7186776"/>
            <a:ext cx="1638006" cy="1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clapping sound">
            <a:hlinkClick r:id="" action="ppaction://media"/>
            <a:extLst>
              <a:ext uri="{FF2B5EF4-FFF2-40B4-BE49-F238E27FC236}">
                <a16:creationId xmlns:a16="http://schemas.microsoft.com/office/drawing/2014/main" id="{E53A0BC1-9363-AE8C-6690-0E6FF82740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7555" y="6567469"/>
            <a:ext cx="943770" cy="943770"/>
          </a:xfrm>
          <a:prstGeom prst="rect">
            <a:avLst/>
          </a:prstGeom>
        </p:spPr>
      </p:pic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id="{B0783B3E-B4D9-9FD6-4239-4168B56A1F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657" y="3853463"/>
            <a:ext cx="899466" cy="899466"/>
          </a:xfrm>
          <a:prstGeom prst="rect">
            <a:avLst/>
          </a:prstGeom>
        </p:spPr>
      </p:pic>
      <p:pic>
        <p:nvPicPr>
          <p:cNvPr id="39" name="oh-no-113125">
            <a:hlinkClick r:id="" action="ppaction://media"/>
            <a:extLst>
              <a:ext uri="{FF2B5EF4-FFF2-40B4-BE49-F238E27FC236}">
                <a16:creationId xmlns:a16="http://schemas.microsoft.com/office/drawing/2014/main" id="{9B07556A-E2B9-F039-321C-EF8D61F48A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623" y="5210466"/>
            <a:ext cx="899466" cy="899466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480194" y="2863712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2254" y="3467621"/>
            <a:ext cx="3335508" cy="3326800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6899282" y="2863712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C485A92-BB33-30E3-20B3-75F0BDFFC7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2283" y="3265852"/>
            <a:ext cx="3195686" cy="3528569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2302157" y="2863712"/>
            <a:ext cx="4511630" cy="4183966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BA5A7-CE4E-3FC2-181E-92D033244C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96835" y="3645045"/>
            <a:ext cx="2407000" cy="2464887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>
          <a:xfrm>
            <a:off x="-41862" y="6567469"/>
            <a:ext cx="2937462" cy="3784634"/>
          </a:xfrm>
          <a:custGeom>
            <a:avLst/>
            <a:gdLst/>
            <a:ahLst/>
            <a:cxnLst/>
            <a:rect l="l" t="t" r="r" b="b"/>
            <a:pathLst>
              <a:path w="4950657" h="5540021">
                <a:moveTo>
                  <a:pt x="0" y="0"/>
                </a:moveTo>
                <a:lnTo>
                  <a:pt x="4950657" y="0"/>
                </a:lnTo>
                <a:lnTo>
                  <a:pt x="4950657" y="5540021"/>
                </a:lnTo>
                <a:lnTo>
                  <a:pt x="0" y="554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32386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61346"/>
            <a:ext cx="8019063" cy="9733984"/>
          </a:xfrm>
          <a:custGeom>
            <a:avLst/>
            <a:gdLst/>
            <a:ahLst/>
            <a:cxnLst/>
            <a:rect l="l" t="t" r="r" b="b"/>
            <a:pathLst>
              <a:path w="8019063" h="9733984">
                <a:moveTo>
                  <a:pt x="0" y="0"/>
                </a:moveTo>
                <a:lnTo>
                  <a:pt x="8019063" y="0"/>
                </a:lnTo>
                <a:lnTo>
                  <a:pt x="8019063" y="9733984"/>
                </a:lnTo>
                <a:lnTo>
                  <a:pt x="0" y="9733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9742" y="1028700"/>
            <a:ext cx="8349558" cy="5259564"/>
          </a:xfrm>
          <a:custGeom>
            <a:avLst/>
            <a:gdLst/>
            <a:ahLst/>
            <a:cxnLst/>
            <a:rect l="l" t="t" r="r" b="b"/>
            <a:pathLst>
              <a:path w="8349558" h="5259564">
                <a:moveTo>
                  <a:pt x="0" y="0"/>
                </a:moveTo>
                <a:lnTo>
                  <a:pt x="8349558" y="0"/>
                </a:lnTo>
                <a:lnTo>
                  <a:pt x="8349558" y="5259564"/>
                </a:lnTo>
                <a:lnTo>
                  <a:pt x="0" y="5259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76288" y="2006614"/>
            <a:ext cx="8305132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2"/>
              </a:lnSpc>
            </a:pPr>
            <a:r>
              <a:rPr lang="en-US" sz="11168" spc="-223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Thank </a:t>
            </a:r>
            <a:r>
              <a:rPr lang="en-US" sz="11168" spc="-223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You for listening</a:t>
            </a:r>
            <a:endParaRPr lang="en-US" sz="11168" spc="-223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0786" y="1639113"/>
            <a:ext cx="11126428" cy="7008774"/>
          </a:xfrm>
          <a:custGeom>
            <a:avLst/>
            <a:gdLst/>
            <a:ahLst/>
            <a:cxnLst/>
            <a:rect l="l" t="t" r="r" b="b"/>
            <a:pathLst>
              <a:path w="11126428" h="7008774">
                <a:moveTo>
                  <a:pt x="0" y="0"/>
                </a:moveTo>
                <a:lnTo>
                  <a:pt x="11126428" y="0"/>
                </a:lnTo>
                <a:lnTo>
                  <a:pt x="11126428" y="7008774"/>
                </a:lnTo>
                <a:lnTo>
                  <a:pt x="0" y="700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2630" y="-509431"/>
            <a:ext cx="4698514" cy="6671371"/>
          </a:xfrm>
          <a:custGeom>
            <a:avLst/>
            <a:gdLst/>
            <a:ahLst/>
            <a:cxnLst/>
            <a:rect l="l" t="t" r="r" b="b"/>
            <a:pathLst>
              <a:path w="4698514" h="6671371">
                <a:moveTo>
                  <a:pt x="0" y="0"/>
                </a:moveTo>
                <a:lnTo>
                  <a:pt x="4698515" y="0"/>
                </a:lnTo>
                <a:lnTo>
                  <a:pt x="4698515" y="6671371"/>
                </a:lnTo>
                <a:lnTo>
                  <a:pt x="0" y="667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869" y="5344604"/>
            <a:ext cx="5143722" cy="5157700"/>
          </a:xfrm>
          <a:custGeom>
            <a:avLst/>
            <a:gdLst/>
            <a:ahLst/>
            <a:cxnLst/>
            <a:rect l="l" t="t" r="r" b="b"/>
            <a:pathLst>
              <a:path w="5143722" h="5157700">
                <a:moveTo>
                  <a:pt x="0" y="0"/>
                </a:moveTo>
                <a:lnTo>
                  <a:pt x="5143722" y="0"/>
                </a:lnTo>
                <a:lnTo>
                  <a:pt x="5143722" y="5157700"/>
                </a:lnTo>
                <a:lnTo>
                  <a:pt x="0" y="515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79003" y="2503695"/>
            <a:ext cx="8129994" cy="436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9"/>
              </a:lnSpc>
            </a:pPr>
            <a:r>
              <a:rPr lang="en-US" sz="8756" spc="-175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Hello and Welcome To My English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8265" y="5242572"/>
            <a:ext cx="3546482" cy="5143500"/>
          </a:xfrm>
          <a:custGeom>
            <a:avLst/>
            <a:gdLst/>
            <a:ahLst/>
            <a:cxnLst/>
            <a:rect l="l" t="t" r="r" b="b"/>
            <a:pathLst>
              <a:path w="3546482" h="5143500">
                <a:moveTo>
                  <a:pt x="0" y="0"/>
                </a:moveTo>
                <a:lnTo>
                  <a:pt x="3546481" y="0"/>
                </a:lnTo>
                <a:lnTo>
                  <a:pt x="354648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39622" y="5809619"/>
            <a:ext cx="4687069" cy="4675524"/>
          </a:xfrm>
          <a:custGeom>
            <a:avLst/>
            <a:gdLst/>
            <a:ahLst/>
            <a:cxnLst/>
            <a:rect l="l" t="t" r="r" b="b"/>
            <a:pathLst>
              <a:path w="4687069" h="4675524">
                <a:moveTo>
                  <a:pt x="4687069" y="0"/>
                </a:moveTo>
                <a:lnTo>
                  <a:pt x="0" y="0"/>
                </a:lnTo>
                <a:lnTo>
                  <a:pt x="0" y="4675524"/>
                </a:lnTo>
                <a:lnTo>
                  <a:pt x="4687069" y="4675524"/>
                </a:lnTo>
                <a:lnTo>
                  <a:pt x="468706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0BB53-A230-ABCB-DD74-B6FFC6131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4430" y="4864466"/>
            <a:ext cx="2483611" cy="2483611"/>
          </a:xfrm>
          <a:prstGeom prst="rect">
            <a:avLst/>
          </a:prstGeom>
        </p:spPr>
      </p:pic>
      <p:pic>
        <p:nvPicPr>
          <p:cNvPr id="1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16F1AFA0-C4C0-B3CF-E222-09CFC1224F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9560" y="8064200"/>
            <a:ext cx="1174710" cy="11747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11927" y="7761582"/>
            <a:ext cx="3070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Pizza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269028"/>
            <a:ext cx="4572000" cy="2595438"/>
            <a:chOff x="3886200" y="226902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86200" y="226902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/>
            <p:cNvSpPr txBox="1"/>
            <p:nvPr/>
          </p:nvSpPr>
          <p:spPr>
            <a:xfrm>
              <a:off x="5257800" y="2928844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28667" y="2264371"/>
            <a:ext cx="4572000" cy="2595438"/>
            <a:chOff x="8328667" y="2264371"/>
            <a:chExt cx="4572000" cy="2595438"/>
          </a:xfrm>
        </p:grpSpPr>
        <p:sp>
          <p:nvSpPr>
            <p:cNvPr id="12" name="Freeform 3"/>
            <p:cNvSpPr/>
            <p:nvPr/>
          </p:nvSpPr>
          <p:spPr>
            <a:xfrm>
              <a:off x="8328667" y="2264371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7"/>
            <p:cNvSpPr txBox="1"/>
            <p:nvPr/>
          </p:nvSpPr>
          <p:spPr>
            <a:xfrm>
              <a:off x="9372600" y="2876979"/>
              <a:ext cx="2242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65123" y="4739607"/>
            <a:ext cx="4572000" cy="2595438"/>
            <a:chOff x="3865123" y="4739607"/>
            <a:chExt cx="4572000" cy="2595438"/>
          </a:xfrm>
        </p:grpSpPr>
        <p:sp>
          <p:nvSpPr>
            <p:cNvPr id="11" name="Freeform 3"/>
            <p:cNvSpPr/>
            <p:nvPr/>
          </p:nvSpPr>
          <p:spPr>
            <a:xfrm>
              <a:off x="3865123" y="4739607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/>
            <p:cNvSpPr txBox="1"/>
            <p:nvPr/>
          </p:nvSpPr>
          <p:spPr>
            <a:xfrm>
              <a:off x="5334000" y="5306872"/>
              <a:ext cx="1971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28667" y="4734950"/>
            <a:ext cx="4572000" cy="2595438"/>
            <a:chOff x="8328667" y="4734950"/>
            <a:chExt cx="4572000" cy="2595438"/>
          </a:xfrm>
        </p:grpSpPr>
        <p:sp>
          <p:nvSpPr>
            <p:cNvPr id="13" name="Freeform 3"/>
            <p:cNvSpPr/>
            <p:nvPr/>
          </p:nvSpPr>
          <p:spPr>
            <a:xfrm>
              <a:off x="8328667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9677400" y="5187949"/>
              <a:ext cx="19321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91" y="7492241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1123" y="7823783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Popcorn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12577694" y="4793157"/>
            <a:ext cx="6126594" cy="5505656"/>
          </a:xfrm>
          <a:custGeom>
            <a:avLst/>
            <a:gdLst/>
            <a:ahLst/>
            <a:cxnLst/>
            <a:rect l="l" t="t" r="r" b="b"/>
            <a:pathLst>
              <a:path w="6126594" h="5505656">
                <a:moveTo>
                  <a:pt x="0" y="0"/>
                </a:moveTo>
                <a:lnTo>
                  <a:pt x="6126595" y="0"/>
                </a:lnTo>
                <a:lnTo>
                  <a:pt x="6126595" y="5505656"/>
                </a:lnTo>
                <a:lnTo>
                  <a:pt x="0" y="5505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7"/>
          <p:cNvSpPr/>
          <p:nvPr/>
        </p:nvSpPr>
        <p:spPr>
          <a:xfrm>
            <a:off x="0" y="6649720"/>
            <a:ext cx="3844046" cy="3619500"/>
          </a:xfrm>
          <a:custGeom>
            <a:avLst/>
            <a:gdLst/>
            <a:ahLst/>
            <a:cxnLst/>
            <a:rect l="l" t="t" r="r" b="b"/>
            <a:pathLst>
              <a:path w="3144094" h="3172548">
                <a:moveTo>
                  <a:pt x="0" y="0"/>
                </a:moveTo>
                <a:lnTo>
                  <a:pt x="3144094" y="0"/>
                </a:lnTo>
                <a:lnTo>
                  <a:pt x="3144094" y="3172548"/>
                </a:lnTo>
                <a:lnTo>
                  <a:pt x="0" y="317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C19088-61CE-F006-E289-A928F0CB7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735" y="2493397"/>
            <a:ext cx="3323622" cy="3076556"/>
          </a:xfrm>
          <a:prstGeom prst="rect">
            <a:avLst/>
          </a:prstGeom>
        </p:spPr>
      </p:pic>
      <p:pic>
        <p:nvPicPr>
          <p:cNvPr id="19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47B4D2-E6F6-0284-4705-34D673CE29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2070" y="8040532"/>
            <a:ext cx="1339579" cy="13395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86200" y="2269028"/>
            <a:ext cx="4572000" cy="2595438"/>
            <a:chOff x="3886200" y="226902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86200" y="226902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5791200" y="2928844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05800" y="2247900"/>
            <a:ext cx="4572000" cy="2616566"/>
            <a:chOff x="8305800" y="2247900"/>
            <a:chExt cx="4572000" cy="2616566"/>
          </a:xfrm>
        </p:grpSpPr>
        <p:sp>
          <p:nvSpPr>
            <p:cNvPr id="12" name="Freeform 3"/>
            <p:cNvSpPr/>
            <p:nvPr/>
          </p:nvSpPr>
          <p:spPr>
            <a:xfrm>
              <a:off x="8305800" y="2247900"/>
              <a:ext cx="4572000" cy="2616566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/>
            <p:cNvSpPr txBox="1"/>
            <p:nvPr/>
          </p:nvSpPr>
          <p:spPr>
            <a:xfrm>
              <a:off x="10262307" y="2855298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75953" y="4740810"/>
            <a:ext cx="4572000" cy="2595438"/>
            <a:chOff x="3875953" y="4740810"/>
            <a:chExt cx="4572000" cy="2595438"/>
          </a:xfrm>
        </p:grpSpPr>
        <p:sp>
          <p:nvSpPr>
            <p:cNvPr id="11" name="Freeform 3"/>
            <p:cNvSpPr/>
            <p:nvPr/>
          </p:nvSpPr>
          <p:spPr>
            <a:xfrm>
              <a:off x="3875953" y="474081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5780729" y="5326281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37707" y="4739607"/>
            <a:ext cx="4572000" cy="2613693"/>
            <a:chOff x="8337707" y="4739607"/>
            <a:chExt cx="4572000" cy="2613693"/>
          </a:xfrm>
        </p:grpSpPr>
        <p:sp>
          <p:nvSpPr>
            <p:cNvPr id="13" name="Freeform 3"/>
            <p:cNvSpPr/>
            <p:nvPr/>
          </p:nvSpPr>
          <p:spPr>
            <a:xfrm>
              <a:off x="8337707" y="4739607"/>
              <a:ext cx="4572000" cy="2613693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10250621" y="5294147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24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80" y="7549640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106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1927" y="7761582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Pasta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6"/>
          <p:cNvSpPr/>
          <p:nvPr/>
        </p:nvSpPr>
        <p:spPr>
          <a:xfrm>
            <a:off x="-250447" y="6511388"/>
            <a:ext cx="4648612" cy="4114800"/>
          </a:xfrm>
          <a:custGeom>
            <a:avLst/>
            <a:gdLst/>
            <a:ahLst/>
            <a:cxnLst/>
            <a:rect l="l" t="t" r="r" b="b"/>
            <a:pathLst>
              <a:path w="4648612" h="4114800">
                <a:moveTo>
                  <a:pt x="0" y="0"/>
                </a:moveTo>
                <a:lnTo>
                  <a:pt x="4648612" y="0"/>
                </a:lnTo>
                <a:lnTo>
                  <a:pt x="4648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4228771" y="5336180"/>
            <a:ext cx="3992377" cy="5119320"/>
          </a:xfrm>
          <a:custGeom>
            <a:avLst/>
            <a:gdLst/>
            <a:ahLst/>
            <a:cxnLst/>
            <a:rect l="l" t="t" r="r" b="b"/>
            <a:pathLst>
              <a:path w="3495403" h="4200997">
                <a:moveTo>
                  <a:pt x="0" y="0"/>
                </a:moveTo>
                <a:lnTo>
                  <a:pt x="3495403" y="0"/>
                </a:lnTo>
                <a:lnTo>
                  <a:pt x="3495403" y="4200997"/>
                </a:lnTo>
                <a:lnTo>
                  <a:pt x="0" y="4200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E530C6-732A-02D6-A73C-0706102C4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577" y="3119329"/>
            <a:ext cx="2776569" cy="32234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8323247" y="2308618"/>
            <a:ext cx="4572000" cy="2595438"/>
            <a:chOff x="8323247" y="2308618"/>
            <a:chExt cx="4572000" cy="2595438"/>
          </a:xfrm>
        </p:grpSpPr>
        <p:sp>
          <p:nvSpPr>
            <p:cNvPr id="12" name="Freeform 3"/>
            <p:cNvSpPr/>
            <p:nvPr/>
          </p:nvSpPr>
          <p:spPr>
            <a:xfrm>
              <a:off x="8323247" y="230861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/>
            <p:cNvSpPr txBox="1"/>
            <p:nvPr/>
          </p:nvSpPr>
          <p:spPr>
            <a:xfrm>
              <a:off x="10196154" y="2879445"/>
              <a:ext cx="2242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67657" y="2298548"/>
            <a:ext cx="4572000" cy="2595438"/>
            <a:chOff x="3867657" y="229854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67657" y="229854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5886412" y="2963011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28667" y="4734950"/>
            <a:ext cx="4572000" cy="2595438"/>
            <a:chOff x="8328667" y="4734950"/>
            <a:chExt cx="4572000" cy="2595438"/>
          </a:xfrm>
        </p:grpSpPr>
        <p:sp>
          <p:nvSpPr>
            <p:cNvPr id="13" name="Freeform 3"/>
            <p:cNvSpPr/>
            <p:nvPr/>
          </p:nvSpPr>
          <p:spPr>
            <a:xfrm>
              <a:off x="8328667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5"/>
            <p:cNvSpPr txBox="1"/>
            <p:nvPr/>
          </p:nvSpPr>
          <p:spPr>
            <a:xfrm>
              <a:off x="10224758" y="5386600"/>
              <a:ext cx="19321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0723" y="4734950"/>
            <a:ext cx="4572000" cy="2595438"/>
            <a:chOff x="3930723" y="4734950"/>
            <a:chExt cx="4572000" cy="2595438"/>
          </a:xfrm>
        </p:grpSpPr>
        <p:sp>
          <p:nvSpPr>
            <p:cNvPr id="11" name="Freeform 3"/>
            <p:cNvSpPr/>
            <p:nvPr/>
          </p:nvSpPr>
          <p:spPr>
            <a:xfrm>
              <a:off x="3930723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5985480" y="5325180"/>
              <a:ext cx="1971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C3C9E3C-9B10-9627-D01F-8B71D57452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94927" y="7895840"/>
            <a:ext cx="1422400" cy="1422400"/>
          </a:xfrm>
          <a:prstGeom prst="rect">
            <a:avLst/>
          </a:prstGeom>
        </p:spPr>
      </p:pic>
      <p:pic>
        <p:nvPicPr>
          <p:cNvPr id="22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98" y="7464176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591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0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5CE154-D712-943B-FEC3-6F35910D9EBF}"/>
              </a:ext>
            </a:extLst>
          </p:cNvPr>
          <p:cNvSpPr txBox="1"/>
          <p:nvPr/>
        </p:nvSpPr>
        <p:spPr>
          <a:xfrm>
            <a:off x="5605195" y="182881"/>
            <a:ext cx="719075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AU" sz="9900" b="1" dirty="0">
                <a:solidFill>
                  <a:srgbClr val="FF0000"/>
                </a:solidFill>
                <a:latin typeface="Comic Sans Bold"/>
                <a:ea typeface="Times New Roman" panose="02020603050405020304" pitchFamily="18" charset="0"/>
              </a:rPr>
              <a:t>Let’s chant.</a:t>
            </a:r>
            <a:endParaRPr lang="en-US" sz="13200" b="1" dirty="0">
              <a:solidFill>
                <a:srgbClr val="FF0000"/>
              </a:solidFill>
              <a:latin typeface="Comic Sans Bold"/>
              <a:cs typeface="Aharoni" panose="02010803020104030203" pitchFamily="2" charset="-79"/>
            </a:endParaRPr>
          </a:p>
        </p:txBody>
      </p:sp>
      <p:pic>
        <p:nvPicPr>
          <p:cNvPr id="2" name="Chant U1">
            <a:hlinkClick r:id="" action="ppaction://media"/>
            <a:extLst>
              <a:ext uri="{FF2B5EF4-FFF2-40B4-BE49-F238E27FC236}">
                <a16:creationId xmlns:a16="http://schemas.microsoft.com/office/drawing/2014/main" id="{FB7A62C2-5549-1395-9209-27A3F6F0B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2019300"/>
            <a:ext cx="13438054" cy="7558905"/>
          </a:xfrm>
          <a:prstGeom prst="round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320820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C3A4E1E8-455B-A8AF-6F08-AD5C38C1DD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0" end="29640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512" y="527088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9B1CAE-C810-1260-8304-EB066FF5138B}"/>
              </a:ext>
            </a:extLst>
          </p:cNvPr>
          <p:cNvSpPr txBox="1"/>
          <p:nvPr/>
        </p:nvSpPr>
        <p:spPr>
          <a:xfrm>
            <a:off x="109911" y="2823437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asta.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8FF1A-8475-33A3-88A7-9FD04BC69E68}"/>
              </a:ext>
            </a:extLst>
          </p:cNvPr>
          <p:cNvSpPr txBox="1"/>
          <p:nvPr/>
        </p:nvSpPr>
        <p:spPr>
          <a:xfrm>
            <a:off x="-23424" y="3769382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 err="1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izza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7E0E-4FF9-E7F6-54D6-07EE027707FC}"/>
              </a:ext>
            </a:extLst>
          </p:cNvPr>
          <p:cNvSpPr txBox="1"/>
          <p:nvPr/>
        </p:nvSpPr>
        <p:spPr>
          <a:xfrm>
            <a:off x="565607" y="4660006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opcorn.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0A63A-B37D-25AF-F673-D8F3B53048D0}"/>
              </a:ext>
            </a:extLst>
          </p:cNvPr>
          <p:cNvSpPr txBox="1"/>
          <p:nvPr/>
        </p:nvSpPr>
        <p:spPr>
          <a:xfrm>
            <a:off x="-1239" y="5922406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asta.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502BE-1726-C7DC-C694-CBDC368CF010}"/>
              </a:ext>
            </a:extLst>
          </p:cNvPr>
          <p:cNvSpPr txBox="1"/>
          <p:nvPr/>
        </p:nvSpPr>
        <p:spPr>
          <a:xfrm>
            <a:off x="-110825" y="6828979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izza.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E1783-A27D-329B-71BF-6D8B1EE0DB0E}"/>
              </a:ext>
            </a:extLst>
          </p:cNvPr>
          <p:cNvSpPr txBox="1"/>
          <p:nvPr/>
        </p:nvSpPr>
        <p:spPr>
          <a:xfrm>
            <a:off x="-274206" y="7714846"/>
            <a:ext cx="76972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opcorn.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3ED21-8146-2A40-4512-70DC1BB4A6F9}"/>
              </a:ext>
            </a:extLst>
          </p:cNvPr>
          <p:cNvSpPr txBox="1"/>
          <p:nvPr/>
        </p:nvSpPr>
        <p:spPr>
          <a:xfrm>
            <a:off x="-274206" y="8569246"/>
            <a:ext cx="1164143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Yummy, yummy, yummy.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pic>
        <p:nvPicPr>
          <p:cNvPr id="12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3C09EC33-B29D-C4D8-D84C-D363E129B5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8" end="24890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6135" y="9169553"/>
            <a:ext cx="609600" cy="609600"/>
          </a:xfrm>
          <a:prstGeom prst="rect">
            <a:avLst/>
          </a:prstGeom>
        </p:spPr>
      </p:pic>
      <p:pic>
        <p:nvPicPr>
          <p:cNvPr id="13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D7B1EFE8-8119-D67B-4D42-DF0A7AAC5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8" end="2048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806" y="8501022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AFE490-2FA5-DB67-DE2C-F0EE480FF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41" y="1120424"/>
            <a:ext cx="5660748" cy="123248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55FE5E-A249-511F-245F-9CA9C5EEDE14}"/>
              </a:ext>
            </a:extLst>
          </p:cNvPr>
          <p:cNvGrpSpPr/>
          <p:nvPr/>
        </p:nvGrpSpPr>
        <p:grpSpPr>
          <a:xfrm>
            <a:off x="2974369" y="-2723"/>
            <a:ext cx="13454009" cy="1729173"/>
            <a:chOff x="2221305" y="-1815"/>
            <a:chExt cx="6554834" cy="8810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050679-02A5-20CF-7451-799EAFD29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305" y="-1815"/>
              <a:ext cx="6554834" cy="4005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64E34E-63CA-24A0-2294-F4AD079E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5481" y="418656"/>
              <a:ext cx="1961814" cy="460600"/>
            </a:xfrm>
            <a:prstGeom prst="rect">
              <a:avLst/>
            </a:prstGeom>
          </p:spPr>
        </p:pic>
      </p:grpSp>
      <p:pic>
        <p:nvPicPr>
          <p:cNvPr id="17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4D14D9E5-66C0-E5BE-6199-DDA05BD317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7" end="1674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1681" y="7359605"/>
            <a:ext cx="609600" cy="609600"/>
          </a:xfrm>
          <a:prstGeom prst="rect">
            <a:avLst/>
          </a:prstGeom>
        </p:spPr>
      </p:pic>
      <p:pic>
        <p:nvPicPr>
          <p:cNvPr id="18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0BD4BF62-EFBB-766C-7875-72F73D457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84" end="12123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3968" y="6289589"/>
            <a:ext cx="609600" cy="609600"/>
          </a:xfrm>
          <a:prstGeom prst="rect">
            <a:avLst/>
          </a:prstGeom>
        </p:spPr>
      </p:pic>
      <p:pic>
        <p:nvPicPr>
          <p:cNvPr id="19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F2616F10-4F6B-45F0-927F-EDD7A5289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46" end="774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5700" y="9583409"/>
            <a:ext cx="609600" cy="609600"/>
          </a:xfrm>
          <a:prstGeom prst="rect">
            <a:avLst/>
          </a:prstGeom>
        </p:spPr>
      </p:pic>
      <p:pic>
        <p:nvPicPr>
          <p:cNvPr id="20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2BA246C4-682A-3899-42E8-79CCE03190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3805" y="900835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95D68-6FC2-D251-73C9-C71A62FFB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05" b="184"/>
          <a:stretch/>
        </p:blipFill>
        <p:spPr>
          <a:xfrm>
            <a:off x="9144000" y="1776441"/>
            <a:ext cx="9781842" cy="8701947"/>
          </a:xfrm>
          <a:prstGeom prst="rect">
            <a:avLst/>
          </a:prstGeom>
        </p:spPr>
      </p:pic>
      <p:pic>
        <p:nvPicPr>
          <p:cNvPr id="22" name="unit 1 let chant">
            <a:hlinkClick r:id="" action="ppaction://media"/>
            <a:extLst>
              <a:ext uri="{FF2B5EF4-FFF2-40B4-BE49-F238E27FC236}">
                <a16:creationId xmlns:a16="http://schemas.microsoft.com/office/drawing/2014/main" id="{DE10F3FD-EB51-9A25-239A-E64688564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7029201" y="4194578"/>
            <a:ext cx="2114799" cy="27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4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4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8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2381" y="994017"/>
            <a:ext cx="7802409" cy="5037776"/>
          </a:xfrm>
          <a:custGeom>
            <a:avLst/>
            <a:gdLst/>
            <a:ahLst/>
            <a:cxnLst/>
            <a:rect l="l" t="t" r="r" b="b"/>
            <a:pathLst>
              <a:path w="7802409" h="5037776">
                <a:moveTo>
                  <a:pt x="0" y="0"/>
                </a:moveTo>
                <a:lnTo>
                  <a:pt x="7802409" y="0"/>
                </a:lnTo>
                <a:lnTo>
                  <a:pt x="7802409" y="5037776"/>
                </a:lnTo>
                <a:lnTo>
                  <a:pt x="0" y="5037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7425" y="3000291"/>
            <a:ext cx="7802409" cy="5037776"/>
          </a:xfrm>
          <a:custGeom>
            <a:avLst/>
            <a:gdLst/>
            <a:ahLst/>
            <a:cxnLst/>
            <a:rect l="l" t="t" r="r" b="b"/>
            <a:pathLst>
              <a:path w="7802409" h="5037776">
                <a:moveTo>
                  <a:pt x="0" y="0"/>
                </a:moveTo>
                <a:lnTo>
                  <a:pt x="7802409" y="0"/>
                </a:lnTo>
                <a:lnTo>
                  <a:pt x="7802409" y="5037776"/>
                </a:lnTo>
                <a:lnTo>
                  <a:pt x="0" y="5037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35757" y="1344082"/>
            <a:ext cx="6565743" cy="1064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99"/>
              </a:lnSpc>
            </a:pPr>
            <a:r>
              <a:rPr lang="en-US" sz="7000" b="1" spc="-125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Listen and tick</a:t>
            </a:r>
            <a:endParaRPr lang="en-US" sz="7000" b="1" spc="-125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" y="6450732"/>
            <a:ext cx="4630059" cy="4048920"/>
          </a:xfrm>
          <a:custGeom>
            <a:avLst/>
            <a:gdLst/>
            <a:ahLst/>
            <a:cxnLst/>
            <a:rect l="l" t="t" r="r" b="b"/>
            <a:pathLst>
              <a:path w="4630059" h="4048920">
                <a:moveTo>
                  <a:pt x="0" y="0"/>
                </a:moveTo>
                <a:lnTo>
                  <a:pt x="4630059" y="0"/>
                </a:lnTo>
                <a:lnTo>
                  <a:pt x="4630059" y="4048920"/>
                </a:lnTo>
                <a:lnTo>
                  <a:pt x="0" y="4048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29576" y="6546623"/>
            <a:ext cx="3658283" cy="3872331"/>
          </a:xfrm>
          <a:custGeom>
            <a:avLst/>
            <a:gdLst/>
            <a:ahLst/>
            <a:cxnLst/>
            <a:rect l="l" t="t" r="r" b="b"/>
            <a:pathLst>
              <a:path w="3658283" h="3872331">
                <a:moveTo>
                  <a:pt x="0" y="0"/>
                </a:moveTo>
                <a:lnTo>
                  <a:pt x="3658283" y="0"/>
                </a:lnTo>
                <a:lnTo>
                  <a:pt x="3658283" y="3872331"/>
                </a:lnTo>
                <a:lnTo>
                  <a:pt x="0" y="38723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B0EC8-D04A-3A8C-9FF3-F8CB671D3E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4" t="40000" r="77500" b="33482"/>
          <a:stretch/>
        </p:blipFill>
        <p:spPr>
          <a:xfrm>
            <a:off x="1219200" y="1344082"/>
            <a:ext cx="3674384" cy="2803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2CAB5-C2B1-0052-E115-18A2A4E72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5280" y="1344082"/>
            <a:ext cx="2853282" cy="280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A5F32A-E4EC-7129-AE3A-8744C5AA45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50" t="40807" r="27109" b="36345"/>
          <a:stretch/>
        </p:blipFill>
        <p:spPr>
          <a:xfrm>
            <a:off x="9637972" y="3540238"/>
            <a:ext cx="3561159" cy="2708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9BBF2-DDB8-BE0B-D3D1-93756E895E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827" y="3502218"/>
            <a:ext cx="3004584" cy="2643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7800" y="1248470"/>
            <a:ext cx="773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7171" y="3186295"/>
            <a:ext cx="57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58438" y="6234808"/>
            <a:ext cx="434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45752" y="6277018"/>
            <a:ext cx="465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4283214"/>
            <a:ext cx="434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06754" y="4255904"/>
            <a:ext cx="465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16917" y="4283214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606964" y="4283214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072122" y="6284597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4883821" y="6284597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ình ảnh Dấu Tíc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96" y="4321360"/>
            <a:ext cx="631594" cy="6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Dấu Tíc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423" y="6323953"/>
            <a:ext cx="631594" cy="6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rack 4">
            <a:hlinkClick r:id="" action="ppaction://media"/>
            <a:extLst>
              <a:ext uri="{FF2B5EF4-FFF2-40B4-BE49-F238E27FC236}">
                <a16:creationId xmlns:a16="http://schemas.microsoft.com/office/drawing/2014/main" id="{92C4DA00-CA4E-4E81-8CF9-7C3B0B79D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480" y="8170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81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67400" y="1242152"/>
            <a:ext cx="6865496" cy="1218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7000" b="1" spc="-173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Look and write</a:t>
            </a:r>
            <a:endParaRPr lang="en-US" sz="7000" b="1" spc="-173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pic>
        <p:nvPicPr>
          <p:cNvPr id="9" name="Screen Recording 30">
            <a:hlinkClick r:id="" action="ppaction://media"/>
            <a:extLst>
              <a:ext uri="{FF2B5EF4-FFF2-40B4-BE49-F238E27FC236}">
                <a16:creationId xmlns:a16="http://schemas.microsoft.com/office/drawing/2014/main" id="{BDD38743-1F0C-5645-2761-10AD925C63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0.92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195" y="3517922"/>
            <a:ext cx="13693906" cy="3251156"/>
          </a:xfrm>
          <a:prstGeom prst="rect">
            <a:avLst/>
          </a:prstGeom>
          <a:ln w="107950" cap="rnd">
            <a:solidFill>
              <a:schemeClr val="accent1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Freeform 7"/>
          <p:cNvSpPr/>
          <p:nvPr/>
        </p:nvSpPr>
        <p:spPr>
          <a:xfrm>
            <a:off x="15751306" y="-386632"/>
            <a:ext cx="3152253" cy="4475851"/>
          </a:xfrm>
          <a:custGeom>
            <a:avLst/>
            <a:gdLst/>
            <a:ahLst/>
            <a:cxnLst/>
            <a:rect l="l" t="t" r="r" b="b"/>
            <a:pathLst>
              <a:path w="3152253" h="4475851">
                <a:moveTo>
                  <a:pt x="0" y="0"/>
                </a:moveTo>
                <a:lnTo>
                  <a:pt x="3152253" y="0"/>
                </a:lnTo>
                <a:lnTo>
                  <a:pt x="3152253" y="4475851"/>
                </a:lnTo>
                <a:lnTo>
                  <a:pt x="0" y="4475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09126" y="6183307"/>
            <a:ext cx="4573776" cy="4103693"/>
          </a:xfrm>
          <a:custGeom>
            <a:avLst/>
            <a:gdLst/>
            <a:ahLst/>
            <a:cxnLst/>
            <a:rect l="l" t="t" r="r" b="b"/>
            <a:pathLst>
              <a:path w="4573776" h="4103693">
                <a:moveTo>
                  <a:pt x="0" y="0"/>
                </a:moveTo>
                <a:lnTo>
                  <a:pt x="4573775" y="0"/>
                </a:lnTo>
                <a:lnTo>
                  <a:pt x="4573775" y="4103693"/>
                </a:lnTo>
                <a:lnTo>
                  <a:pt x="0" y="4103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134</Words>
  <Application>Microsoft Office PowerPoint</Application>
  <PresentationFormat>Custom</PresentationFormat>
  <Paragraphs>47</Paragraphs>
  <Slides>17</Slides>
  <Notes>3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Times New Roman</vt:lpstr>
      <vt:lpstr>Arial</vt:lpstr>
      <vt:lpstr>Aharoni</vt:lpstr>
      <vt:lpstr>Cambria</vt:lpstr>
      <vt:lpstr>Calibri</vt:lpstr>
      <vt:lpstr>More Sugar</vt:lpstr>
      <vt:lpstr>Comic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Red Illustrative Class Agenda Presentation</dc:title>
  <cp:lastModifiedBy>DELL</cp:lastModifiedBy>
  <cp:revision>20</cp:revision>
  <dcterms:created xsi:type="dcterms:W3CDTF">2006-08-16T00:00:00Z</dcterms:created>
  <dcterms:modified xsi:type="dcterms:W3CDTF">2024-10-02T01:52:22Z</dcterms:modified>
  <dc:identifier>DAGSVQ-KWNw</dc:identifier>
</cp:coreProperties>
</file>