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9" r:id="rId6"/>
    <p:sldId id="271" r:id="rId7"/>
    <p:sldId id="272" r:id="rId8"/>
    <p:sldId id="273" r:id="rId9"/>
    <p:sldId id="274" r:id="rId10"/>
    <p:sldId id="258" r:id="rId11"/>
    <p:sldId id="263" r:id="rId12"/>
    <p:sldId id="276" r:id="rId13"/>
    <p:sldId id="259" r:id="rId14"/>
    <p:sldId id="277" r:id="rId15"/>
    <p:sldId id="278" r:id="rId16"/>
    <p:sldId id="279" r:id="rId17"/>
    <p:sldId id="280" r:id="rId18"/>
    <p:sldId id="281" r:id="rId19"/>
    <p:sldId id="282" r:id="rId20"/>
    <p:sldId id="265" r:id="rId21"/>
    <p:sldId id="260" r:id="rId22"/>
    <p:sldId id="262" r:id="rId23"/>
    <p:sldId id="264" r:id="rId24"/>
  </p:sldIdLst>
  <p:sldSz cx="18288000" cy="10287000"/>
  <p:notesSz cx="6858000" cy="9144000"/>
  <p:embeddedFontLs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re Sugar" panose="020B0604020202020204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Montserrat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3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08/10/202424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hyperlink" Target="https://pixabay.com/en/speaker-loudspeaker-audio-156844/" TargetMode="External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microsoft.com/office/2007/relationships/hdphoto" Target="../media/hdphoto8.wdp"/><Relationship Id="rId5" Type="http://schemas.openxmlformats.org/officeDocument/2006/relationships/image" Target="../media/image26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6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svg"/><Relationship Id="rId11" Type="http://schemas.openxmlformats.org/officeDocument/2006/relationships/image" Target="../media/image24.svg"/><Relationship Id="rId5" Type="http://schemas.openxmlformats.org/officeDocument/2006/relationships/image" Target="../media/image1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12" Type="http://schemas.openxmlformats.org/officeDocument/2006/relationships/image" Target="../media/image11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31.png"/><Relationship Id="rId5" Type="http://schemas.openxmlformats.org/officeDocument/2006/relationships/image" Target="../media/image1.png"/><Relationship Id="rId10" Type="http://schemas.openxmlformats.org/officeDocument/2006/relationships/image" Target="../media/image16.sv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12" Type="http://schemas.openxmlformats.org/officeDocument/2006/relationships/image" Target="../media/image28.sv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37.png"/><Relationship Id="rId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sv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28.sv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9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10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4.wdp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10853" y="1959853"/>
            <a:ext cx="9866294" cy="6354825"/>
          </a:xfrm>
          <a:custGeom>
            <a:avLst/>
            <a:gdLst/>
            <a:ahLst/>
            <a:cxnLst/>
            <a:rect l="l" t="t" r="r" b="b"/>
            <a:pathLst>
              <a:path w="9866294" h="6354825">
                <a:moveTo>
                  <a:pt x="0" y="0"/>
                </a:moveTo>
                <a:lnTo>
                  <a:pt x="9866294" y="0"/>
                </a:lnTo>
                <a:lnTo>
                  <a:pt x="9866294" y="6354825"/>
                </a:lnTo>
                <a:lnTo>
                  <a:pt x="0" y="6354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07923" y="4510608"/>
            <a:ext cx="5180077" cy="5917937"/>
          </a:xfrm>
          <a:custGeom>
            <a:avLst/>
            <a:gdLst/>
            <a:ahLst/>
            <a:cxnLst/>
            <a:rect l="l" t="t" r="r" b="b"/>
            <a:pathLst>
              <a:path w="5180077" h="5917937">
                <a:moveTo>
                  <a:pt x="0" y="0"/>
                </a:moveTo>
                <a:lnTo>
                  <a:pt x="5180077" y="0"/>
                </a:lnTo>
                <a:lnTo>
                  <a:pt x="5180077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4510608"/>
            <a:ext cx="5059836" cy="5917937"/>
          </a:xfrm>
          <a:custGeom>
            <a:avLst/>
            <a:gdLst/>
            <a:ahLst/>
            <a:cxnLst/>
            <a:rect l="l" t="t" r="r" b="b"/>
            <a:pathLst>
              <a:path w="5059836" h="5917937">
                <a:moveTo>
                  <a:pt x="0" y="0"/>
                </a:moveTo>
                <a:lnTo>
                  <a:pt x="5059836" y="0"/>
                </a:lnTo>
                <a:lnTo>
                  <a:pt x="5059836" y="5917936"/>
                </a:lnTo>
                <a:lnTo>
                  <a:pt x="0" y="59179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225724" y="1959853"/>
            <a:ext cx="11836551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16"/>
              </a:lnSpc>
            </a:pPr>
            <a:r>
              <a:rPr lang="en-US" sz="60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UNIT 1 - LESSON 3</a:t>
            </a:r>
          </a:p>
          <a:p>
            <a:pPr algn="ctr">
              <a:lnSpc>
                <a:spcPts val="14016"/>
              </a:lnSpc>
            </a:pPr>
            <a:r>
              <a:rPr lang="en-US" sz="9500" b="1" spc="-286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AT MY BIRTHDAY PARTY</a:t>
            </a:r>
            <a:endParaRPr lang="en-US" sz="9500" b="1" spc="-286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2557" y="1028700"/>
            <a:ext cx="13542885" cy="8229600"/>
          </a:xfrm>
          <a:custGeom>
            <a:avLst/>
            <a:gdLst/>
            <a:ahLst/>
            <a:cxnLst/>
            <a:rect l="l" t="t" r="r" b="b"/>
            <a:pathLst>
              <a:path w="13542885" h="8229600">
                <a:moveTo>
                  <a:pt x="0" y="0"/>
                </a:moveTo>
                <a:lnTo>
                  <a:pt x="13542886" y="0"/>
                </a:lnTo>
                <a:lnTo>
                  <a:pt x="135428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52522" y="6341329"/>
            <a:ext cx="5143786" cy="4103449"/>
          </a:xfrm>
          <a:custGeom>
            <a:avLst/>
            <a:gdLst/>
            <a:ahLst/>
            <a:cxnLst/>
            <a:rect l="l" t="t" r="r" b="b"/>
            <a:pathLst>
              <a:path w="6324580" h="5279416">
                <a:moveTo>
                  <a:pt x="0" y="0"/>
                </a:moveTo>
                <a:lnTo>
                  <a:pt x="6324580" y="0"/>
                </a:lnTo>
                <a:lnTo>
                  <a:pt x="6324580" y="5279416"/>
                </a:lnTo>
                <a:lnTo>
                  <a:pt x="0" y="5279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190759"/>
            <a:ext cx="4255983" cy="4610591"/>
          </a:xfrm>
          <a:custGeom>
            <a:avLst/>
            <a:gdLst/>
            <a:ahLst/>
            <a:cxnLst/>
            <a:rect l="l" t="t" r="r" b="b"/>
            <a:pathLst>
              <a:path w="4950657" h="5540021">
                <a:moveTo>
                  <a:pt x="0" y="0"/>
                </a:moveTo>
                <a:lnTo>
                  <a:pt x="4950657" y="0"/>
                </a:lnTo>
                <a:lnTo>
                  <a:pt x="4950657" y="5540021"/>
                </a:lnTo>
                <a:lnTo>
                  <a:pt x="0" y="55400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153212" y="2221902"/>
            <a:ext cx="11544284" cy="5643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8500" b="1" spc="-139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The pasta is yummy.</a:t>
            </a:r>
          </a:p>
          <a:p>
            <a:pPr algn="just">
              <a:lnSpc>
                <a:spcPct val="150000"/>
              </a:lnSpc>
            </a:pPr>
            <a:r>
              <a:rPr lang="en-US" sz="8500" b="1" spc="-139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The popcorn is yummy.</a:t>
            </a:r>
          </a:p>
          <a:p>
            <a:pPr algn="just">
              <a:lnSpc>
                <a:spcPct val="150000"/>
              </a:lnSpc>
            </a:pPr>
            <a:r>
              <a:rPr lang="en-US" sz="8500" b="1" spc="-139" smtClean="0">
                <a:latin typeface="Cambria" panose="02040503050406030204" pitchFamily="18" charset="0"/>
                <a:ea typeface="Cambria" panose="02040503050406030204" pitchFamily="18" charset="0"/>
                <a:cs typeface="More Sugar"/>
                <a:sym typeface="More Sugar"/>
              </a:rPr>
              <a:t>The pizza is yummy.</a:t>
            </a:r>
            <a:endParaRPr lang="en-US" sz="8500" b="1" spc="-139">
              <a:latin typeface="Cambria" panose="02040503050406030204" pitchFamily="18" charset="0"/>
              <a:ea typeface="Cambria" panose="02040503050406030204" pitchFamily="18" charset="0"/>
              <a:cs typeface="More Sugar"/>
              <a:sym typeface="More Sug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Song U1">
            <a:hlinkClick r:id="" action="ppaction://media"/>
            <a:extLst>
              <a:ext uri="{FF2B5EF4-FFF2-40B4-BE49-F238E27FC236}">
                <a16:creationId xmlns:a16="http://schemas.microsoft.com/office/drawing/2014/main" id="{1F46200F-A8DB-B20B-1F62-77B7380DF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952500"/>
            <a:ext cx="14433832" cy="840478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6" name="Freeform 6"/>
          <p:cNvSpPr/>
          <p:nvPr/>
        </p:nvSpPr>
        <p:spPr>
          <a:xfrm>
            <a:off x="-1447800" y="6438900"/>
            <a:ext cx="4573776" cy="4103693"/>
          </a:xfrm>
          <a:custGeom>
            <a:avLst/>
            <a:gdLst/>
            <a:ahLst/>
            <a:cxnLst/>
            <a:rect l="l" t="t" r="r" b="b"/>
            <a:pathLst>
              <a:path w="4573776" h="4103693">
                <a:moveTo>
                  <a:pt x="0" y="0"/>
                </a:moveTo>
                <a:lnTo>
                  <a:pt x="4573775" y="0"/>
                </a:lnTo>
                <a:lnTo>
                  <a:pt x="4573775" y="4103693"/>
                </a:lnTo>
                <a:lnTo>
                  <a:pt x="0" y="41036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51306" y="-386632"/>
            <a:ext cx="3152253" cy="4475851"/>
          </a:xfrm>
          <a:custGeom>
            <a:avLst/>
            <a:gdLst/>
            <a:ahLst/>
            <a:cxnLst/>
            <a:rect l="l" t="t" r="r" b="b"/>
            <a:pathLst>
              <a:path w="3152253" h="4475851">
                <a:moveTo>
                  <a:pt x="0" y="0"/>
                </a:moveTo>
                <a:lnTo>
                  <a:pt x="3152253" y="0"/>
                </a:lnTo>
                <a:lnTo>
                  <a:pt x="3152253" y="4475851"/>
                </a:lnTo>
                <a:lnTo>
                  <a:pt x="0" y="44758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9BE7E6-5490-4052-BF78-698E06A85347}"/>
              </a:ext>
            </a:extLst>
          </p:cNvPr>
          <p:cNvSpPr txBox="1"/>
          <p:nvPr/>
        </p:nvSpPr>
        <p:spPr>
          <a:xfrm>
            <a:off x="5468230" y="642684"/>
            <a:ext cx="78087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9000" b="1" smtClean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Let’s </a:t>
            </a:r>
            <a:r>
              <a:rPr lang="en-US" sz="9000" b="1" dirty="0">
                <a:solidFill>
                  <a:srgbClr val="FF313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sing</a:t>
            </a:r>
            <a:endParaRPr lang="en-US" sz="9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1DC624-153E-56B2-0C91-C5543A056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93" b="87315" l="49063" r="81042">
                        <a14:foregroundMark x1="60625" y1="30185" x2="60625" y2="30185"/>
                        <a14:foregroundMark x1="62500" y1="31296" x2="62500" y2="31296"/>
                        <a14:foregroundMark x1="64375" y1="32685" x2="64375" y2="32685"/>
                        <a14:foregroundMark x1="65365" y1="33519" x2="65365" y2="33519"/>
                        <a14:foregroundMark x1="67135" y1="34352" x2="67135" y2="34352"/>
                        <a14:foregroundMark x1="67917" y1="35370" x2="67917" y2="35370"/>
                        <a14:foregroundMark x1="66354" y1="34907" x2="66354" y2="34907"/>
                        <a14:foregroundMark x1="66563" y1="34907" x2="66563" y2="34907"/>
                        <a14:foregroundMark x1="66563" y1="34167" x2="66563" y2="34167"/>
                        <a14:foregroundMark x1="70365" y1="35741" x2="70365" y2="35741"/>
                        <a14:foregroundMark x1="71302" y1="36019" x2="71302" y2="36019"/>
                        <a14:foregroundMark x1="71979" y1="36204" x2="71979" y2="36204"/>
                        <a14:foregroundMark x1="72917" y1="35556" x2="72917" y2="35556"/>
                        <a14:foregroundMark x1="73646" y1="36204" x2="73646" y2="36204"/>
                        <a14:foregroundMark x1="75104" y1="37130" x2="75104" y2="37130"/>
                        <a14:foregroundMark x1="76146" y1="35741" x2="76146" y2="35741"/>
                        <a14:foregroundMark x1="77396" y1="35370" x2="77396" y2="35370"/>
                        <a14:foregroundMark x1="79323" y1="34907" x2="79323" y2="34907"/>
                        <a14:foregroundMark x1="65885" y1="43519" x2="65885" y2="43519"/>
                        <a14:foregroundMark x1="55521" y1="40463" x2="55521" y2="40463"/>
                        <a14:foregroundMark x1="50885" y1="47500" x2="50885" y2="47500"/>
                        <a14:foregroundMark x1="49740" y1="46759" x2="49740" y2="46759"/>
                        <a14:foregroundMark x1="55885" y1="49167" x2="55885" y2="49167"/>
                        <a14:foregroundMark x1="79479" y1="58981" x2="79479" y2="58981"/>
                        <a14:foregroundMark x1="78542" y1="51204" x2="78542" y2="51204"/>
                        <a14:foregroundMark x1="76354" y1="82407" x2="76354" y2="82407"/>
                        <a14:foregroundMark x1="71458" y1="86481" x2="71458" y2="86481"/>
                        <a14:foregroundMark x1="60677" y1="84907" x2="60677" y2="84907"/>
                        <a14:foregroundMark x1="54583" y1="85370" x2="54583" y2="85370"/>
                        <a14:foregroundMark x1="49323" y1="77222" x2="49323" y2="77222"/>
                        <a14:foregroundMark x1="53698" y1="84259" x2="53698" y2="84259"/>
                        <a14:foregroundMark x1="66042" y1="76019" x2="66042" y2="76019"/>
                        <a14:foregroundMark x1="66146" y1="71852" x2="66146" y2="71852"/>
                        <a14:foregroundMark x1="79583" y1="57593" x2="79583" y2="57593"/>
                        <a14:foregroundMark x1="80625" y1="64630" x2="80625" y2="64630"/>
                        <a14:foregroundMark x1="80000" y1="54259" x2="80000" y2="54259"/>
                        <a14:foregroundMark x1="77604" y1="57593" x2="77604" y2="57593"/>
                        <a14:foregroundMark x1="79063" y1="55463" x2="79063" y2="55463"/>
                        <a14:foregroundMark x1="80677" y1="52593" x2="80677" y2="52593"/>
                        <a14:foregroundMark x1="78438" y1="85556" x2="78438" y2="85556"/>
                        <a14:foregroundMark x1="60938" y1="87315" x2="60625" y2="86852"/>
                        <a14:foregroundMark x1="55156" y1="82130" x2="55156" y2="82130"/>
                        <a14:foregroundMark x1="64323" y1="70926" x2="64323" y2="70926"/>
                        <a14:foregroundMark x1="53958" y1="56204" x2="53958" y2="56204"/>
                        <a14:foregroundMark x1="49063" y1="76944" x2="49063" y2="76944"/>
                        <a14:foregroundMark x1="67083" y1="75833" x2="67083" y2="75833"/>
                        <a14:foregroundMark x1="65781" y1="75741" x2="65781" y2="75741"/>
                        <a14:foregroundMark x1="63698" y1="71389" x2="63698" y2="71389"/>
                        <a14:foregroundMark x1="66875" y1="70648" x2="66875" y2="70648"/>
                        <a14:foregroundMark x1="70781" y1="68056" x2="70781" y2="68056"/>
                        <a14:foregroundMark x1="72396" y1="63333" x2="72396" y2="63333"/>
                        <a14:foregroundMark x1="74479" y1="59167" x2="74479" y2="59167"/>
                        <a14:foregroundMark x1="66458" y1="63426" x2="66458" y2="63426"/>
                        <a14:foregroundMark x1="81042" y1="51759" x2="81042" y2="51759"/>
                        <a14:foregroundMark x1="80885" y1="54722" x2="80885" y2="54722"/>
                        <a14:foregroundMark x1="78281" y1="58426" x2="78281" y2="58426"/>
                        <a14:foregroundMark x1="80365" y1="59815" x2="80365" y2="59815"/>
                        <a14:foregroundMark x1="67083" y1="71574" x2="64323" y2="71759"/>
                        <a14:foregroundMark x1="68802" y1="70463" x2="71563" y2="69259"/>
                      </a14:backgroundRemoval>
                    </a14:imgEffect>
                  </a14:imgLayer>
                </a14:imgProps>
              </a:ext>
            </a:extLst>
          </a:blip>
          <a:srcRect l="47069" t="24688" r="16638" b="11571"/>
          <a:stretch/>
        </p:blipFill>
        <p:spPr>
          <a:xfrm>
            <a:off x="9372600" y="2725748"/>
            <a:ext cx="9451023" cy="7561252"/>
          </a:xfrm>
          <a:prstGeom prst="rect">
            <a:avLst/>
          </a:prstGeom>
        </p:spPr>
      </p:pic>
      <p:pic>
        <p:nvPicPr>
          <p:cNvPr id="21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8B922C1B-6E96-BEC5-089C-586F35352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8"/>
              </a:ext>
            </a:extLst>
          </a:blip>
          <a:srcRect/>
          <a:stretch/>
        </p:blipFill>
        <p:spPr>
          <a:xfrm>
            <a:off x="15316200" y="99550"/>
            <a:ext cx="2740239" cy="2744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F68DB6-3511-FEA6-A51C-96F7B78980C9}"/>
              </a:ext>
            </a:extLst>
          </p:cNvPr>
          <p:cNvSpPr txBox="1"/>
          <p:nvPr/>
        </p:nvSpPr>
        <p:spPr>
          <a:xfrm>
            <a:off x="8366760" y="4251961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5291F7-F0C0-8A99-3F0B-F0BDEFBD25DB}"/>
              </a:ext>
            </a:extLst>
          </p:cNvPr>
          <p:cNvSpPr txBox="1"/>
          <p:nvPr/>
        </p:nvSpPr>
        <p:spPr>
          <a:xfrm>
            <a:off x="1206346" y="2305769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It’s my birthday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arty.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E8B26E-7EA7-EE38-9A0C-CAF71C08EE4E}"/>
              </a:ext>
            </a:extLst>
          </p:cNvPr>
          <p:cNvSpPr txBox="1"/>
          <p:nvPr/>
        </p:nvSpPr>
        <p:spPr>
          <a:xfrm>
            <a:off x="1221211" y="3122172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asta.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35D42-B483-7256-8C34-A82A9A4E1DA8}"/>
              </a:ext>
            </a:extLst>
          </p:cNvPr>
          <p:cNvSpPr txBox="1"/>
          <p:nvPr/>
        </p:nvSpPr>
        <p:spPr>
          <a:xfrm>
            <a:off x="1129771" y="4021076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The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asta is yummy.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FE725-004D-78D8-B526-CF6B05638BDB}"/>
              </a:ext>
            </a:extLst>
          </p:cNvPr>
          <p:cNvSpPr txBox="1"/>
          <p:nvPr/>
        </p:nvSpPr>
        <p:spPr>
          <a:xfrm>
            <a:off x="1236451" y="5127288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izza.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EA9616-39E6-F1C2-AA51-5BF35EF6BB55}"/>
              </a:ext>
            </a:extLst>
          </p:cNvPr>
          <p:cNvSpPr txBox="1"/>
          <p:nvPr/>
        </p:nvSpPr>
        <p:spPr>
          <a:xfrm>
            <a:off x="1129769" y="5963858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The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izza is yummy.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0E4981-A606-14EE-EB1C-9494196853A9}"/>
              </a:ext>
            </a:extLst>
          </p:cNvPr>
          <p:cNvSpPr txBox="1"/>
          <p:nvPr/>
        </p:nvSpPr>
        <p:spPr>
          <a:xfrm>
            <a:off x="1197868" y="6841020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I like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opcorn.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7A9094-B4BD-F05E-3727-3FD532A38502}"/>
              </a:ext>
            </a:extLst>
          </p:cNvPr>
          <p:cNvSpPr txBox="1"/>
          <p:nvPr/>
        </p:nvSpPr>
        <p:spPr>
          <a:xfrm>
            <a:off x="1092370" y="7667651"/>
            <a:ext cx="9171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The </a:t>
            </a:r>
            <a:r>
              <a:rPr lang="en-US" sz="6600" dirty="0">
                <a:solidFill>
                  <a:srgbClr val="FF0000"/>
                </a:solidFill>
                <a:latin typeface="Comic Sans Bold"/>
                <a:cs typeface="Times New Roman" panose="02020603050405020304" pitchFamily="18" charset="0"/>
              </a:rPr>
              <a:t>p</a:t>
            </a:r>
            <a:r>
              <a:rPr lang="en-US" sz="6600" dirty="0">
                <a:solidFill>
                  <a:prstClr val="black"/>
                </a:solidFill>
                <a:latin typeface="Comic Sans Bold"/>
                <a:cs typeface="Times New Roman" panose="02020603050405020304" pitchFamily="18" charset="0"/>
              </a:rPr>
              <a:t>opcorn is yummy.</a:t>
            </a:r>
          </a:p>
        </p:txBody>
      </p:sp>
      <p:pic>
        <p:nvPicPr>
          <p:cNvPr id="24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9A233D35-1937-F6FD-FBE9-91E4707C5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19" end="4016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2370" y="9664744"/>
            <a:ext cx="728558" cy="728558"/>
          </a:xfrm>
          <a:prstGeom prst="rect">
            <a:avLst/>
          </a:prstGeom>
        </p:spPr>
      </p:pic>
      <p:pic>
        <p:nvPicPr>
          <p:cNvPr id="25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B94C6C73-B007-4ED5-4374-6B91BE1AF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029" end="3807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44188" y="9555022"/>
            <a:ext cx="890378" cy="890378"/>
          </a:xfrm>
          <a:prstGeom prst="rect">
            <a:avLst/>
          </a:prstGeom>
        </p:spPr>
      </p:pic>
      <p:pic>
        <p:nvPicPr>
          <p:cNvPr id="26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CC9243AC-8D82-8433-D044-1F91F0426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492" end="3406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96329" y="9589748"/>
            <a:ext cx="890378" cy="890378"/>
          </a:xfrm>
          <a:prstGeom prst="rect">
            <a:avLst/>
          </a:prstGeom>
        </p:spPr>
      </p:pic>
      <p:pic>
        <p:nvPicPr>
          <p:cNvPr id="27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6D05751A-7695-BC1D-BD06-0D0DB5785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146" end="27135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48470" y="9560672"/>
            <a:ext cx="890378" cy="890378"/>
          </a:xfrm>
          <a:prstGeom prst="rect">
            <a:avLst/>
          </a:prstGeom>
        </p:spPr>
      </p:pic>
      <p:pic>
        <p:nvPicPr>
          <p:cNvPr id="28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D787D7A6-7C0F-AB9C-6613-B9EE205849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252" end="22979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16169" y="9603646"/>
            <a:ext cx="890378" cy="890378"/>
          </a:xfrm>
          <a:prstGeom prst="rect">
            <a:avLst/>
          </a:prstGeom>
        </p:spPr>
      </p:pic>
      <p:pic>
        <p:nvPicPr>
          <p:cNvPr id="32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31E4431F-204A-B206-9D67-A689E45392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8446" end="16584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702486" y="9603646"/>
            <a:ext cx="890378" cy="890378"/>
          </a:xfrm>
          <a:prstGeom prst="rect">
            <a:avLst/>
          </a:prstGeom>
        </p:spPr>
      </p:pic>
      <p:pic>
        <p:nvPicPr>
          <p:cNvPr id="33" name="unit 1 let sing">
            <a:hlinkClick r:id="" action="ppaction://media"/>
            <a:extLst>
              <a:ext uri="{FF2B5EF4-FFF2-40B4-BE49-F238E27FC236}">
                <a16:creationId xmlns:a16="http://schemas.microsoft.com/office/drawing/2014/main" id="{3DD8370E-3A3B-2C16-C366-B8C609B3EF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0961" end="10336.142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21826" y="9620254"/>
            <a:ext cx="890378" cy="8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0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54082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2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4082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3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4082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4082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54082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418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7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90816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38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92857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2" grpId="0"/>
      <p:bldP spid="12" grpId="1"/>
      <p:bldP spid="19" grpId="0"/>
      <p:bldP spid="19" grpId="1"/>
      <p:bldP spid="22" grpId="0"/>
      <p:bldP spid="22" grpId="1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4400" y="2095500"/>
            <a:ext cx="8011121" cy="5334000"/>
          </a:xfrm>
          <a:custGeom>
            <a:avLst/>
            <a:gdLst/>
            <a:ahLst/>
            <a:cxnLst/>
            <a:rect l="l" t="t" r="r" b="b"/>
            <a:pathLst>
              <a:path w="6595636" h="4114800">
                <a:moveTo>
                  <a:pt x="0" y="0"/>
                </a:moveTo>
                <a:lnTo>
                  <a:pt x="6595636" y="0"/>
                </a:lnTo>
                <a:lnTo>
                  <a:pt x="65956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25522" y="5341643"/>
            <a:ext cx="3546482" cy="5143500"/>
          </a:xfrm>
          <a:custGeom>
            <a:avLst/>
            <a:gdLst/>
            <a:ahLst/>
            <a:cxnLst/>
            <a:rect l="l" t="t" r="r" b="b"/>
            <a:pathLst>
              <a:path w="3546482" h="5143500">
                <a:moveTo>
                  <a:pt x="0" y="0"/>
                </a:moveTo>
                <a:lnTo>
                  <a:pt x="3546481" y="0"/>
                </a:lnTo>
                <a:lnTo>
                  <a:pt x="3546481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28700" y="5809619"/>
            <a:ext cx="4687069" cy="4675524"/>
          </a:xfrm>
          <a:custGeom>
            <a:avLst/>
            <a:gdLst/>
            <a:ahLst/>
            <a:cxnLst/>
            <a:rect l="l" t="t" r="r" b="b"/>
            <a:pathLst>
              <a:path w="4687069" h="4675524">
                <a:moveTo>
                  <a:pt x="4687069" y="0"/>
                </a:moveTo>
                <a:lnTo>
                  <a:pt x="0" y="0"/>
                </a:lnTo>
                <a:lnTo>
                  <a:pt x="0" y="4675524"/>
                </a:lnTo>
                <a:lnTo>
                  <a:pt x="4687069" y="4675524"/>
                </a:lnTo>
                <a:lnTo>
                  <a:pt x="468706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6324600" y="3695700"/>
            <a:ext cx="5943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smtClean="0">
                <a:latin typeface="Cambria" panose="02040503050406030204" pitchFamily="18" charset="0"/>
                <a:ea typeface="Cambria" panose="02040503050406030204" pitchFamily="18" charset="0"/>
              </a:rPr>
              <a:t>GAME</a:t>
            </a:r>
            <a:endParaRPr lang="en-US" sz="13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152401" y="1304483"/>
            <a:ext cx="18135599" cy="8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78" y="3024438"/>
            <a:ext cx="2583465" cy="1779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25" y="2784715"/>
            <a:ext cx="2669019" cy="2210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681" y="2350695"/>
            <a:ext cx="2836122" cy="221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5393" y="2394124"/>
            <a:ext cx="2836122" cy="221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866" y="2877578"/>
            <a:ext cx="2669019" cy="221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036" y="3104097"/>
            <a:ext cx="2583465" cy="17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12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5E249DF4-170D-15AE-9D95-9A3B41B20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9729" y="7693593"/>
            <a:ext cx="1711350" cy="1711350"/>
          </a:xfrm>
          <a:prstGeom prst="rect">
            <a:avLst/>
          </a:prstGeom>
        </p:spPr>
      </p:pic>
      <p:pic>
        <p:nvPicPr>
          <p:cNvPr id="5122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83BECD75-BA5F-31BD-AB91-782B3EFA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1553174" y="5320586"/>
            <a:ext cx="4923826" cy="466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9" b="51704"/>
          <a:stretch/>
        </p:blipFill>
        <p:spPr bwMode="auto">
          <a:xfrm>
            <a:off x="13578641" y="-487053"/>
            <a:ext cx="6114551" cy="104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872809" y="2231129"/>
            <a:ext cx="12698066" cy="2935862"/>
            <a:chOff x="872809" y="2231129"/>
            <a:chExt cx="12698066" cy="2935862"/>
          </a:xfrm>
        </p:grpSpPr>
        <p:sp>
          <p:nvSpPr>
            <p:cNvPr id="17" name="Freeform 4"/>
            <p:cNvSpPr/>
            <p:nvPr/>
          </p:nvSpPr>
          <p:spPr>
            <a:xfrm>
              <a:off x="872809" y="2231129"/>
              <a:ext cx="12237051" cy="2935862"/>
            </a:xfrm>
            <a:custGeom>
              <a:avLst/>
              <a:gdLst/>
              <a:ahLst/>
              <a:cxnLst/>
              <a:rect l="l" t="t" r="r" b="b"/>
              <a:pathLst>
                <a:path w="7802409" h="5037776">
                  <a:moveTo>
                    <a:pt x="0" y="0"/>
                  </a:moveTo>
                  <a:lnTo>
                    <a:pt x="7802409" y="0"/>
                  </a:lnTo>
                  <a:lnTo>
                    <a:pt x="7802409" y="5037776"/>
                  </a:lnTo>
                  <a:lnTo>
                    <a:pt x="0" y="5037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" name="TextBox 1"/>
            <p:cNvSpPr txBox="1"/>
            <p:nvPr/>
          </p:nvSpPr>
          <p:spPr>
            <a:xfrm>
              <a:off x="1150275" y="2782565"/>
              <a:ext cx="1242060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5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The popcorn is yummy. </a:t>
              </a:r>
              <a:endParaRPr lang="en-US" sz="85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94174" y="1532880"/>
            <a:ext cx="3680149" cy="243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5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152401" y="1304483"/>
            <a:ext cx="18135599" cy="8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78" y="3024438"/>
            <a:ext cx="2583465" cy="1779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25" y="2784715"/>
            <a:ext cx="2669019" cy="2210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681" y="2350695"/>
            <a:ext cx="2836122" cy="221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5393" y="2394124"/>
            <a:ext cx="2836122" cy="221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866" y="2877578"/>
            <a:ext cx="2669019" cy="221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036" y="3104097"/>
            <a:ext cx="2583465" cy="17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02" b="51704"/>
          <a:stretch/>
        </p:blipFill>
        <p:spPr bwMode="auto">
          <a:xfrm flipH="1">
            <a:off x="13153921" y="-1790700"/>
            <a:ext cx="6008384" cy="1297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BAD16A47-D9BF-9DBB-82ED-4CE32A4DFD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562870" y="4234247"/>
            <a:ext cx="7316694" cy="62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73066" y="1788605"/>
            <a:ext cx="11734800" cy="2590800"/>
            <a:chOff x="973066" y="1788605"/>
            <a:chExt cx="11734800" cy="2590800"/>
          </a:xfrm>
        </p:grpSpPr>
        <p:sp>
          <p:nvSpPr>
            <p:cNvPr id="18" name="Freeform 5"/>
            <p:cNvSpPr/>
            <p:nvPr/>
          </p:nvSpPr>
          <p:spPr>
            <a:xfrm>
              <a:off x="973066" y="1788605"/>
              <a:ext cx="11734800" cy="2590800"/>
            </a:xfrm>
            <a:custGeom>
              <a:avLst/>
              <a:gdLst/>
              <a:ahLst/>
              <a:cxnLst/>
              <a:rect l="l" t="t" r="r" b="b"/>
              <a:pathLst>
                <a:path w="6595636" h="4114800">
                  <a:moveTo>
                    <a:pt x="0" y="0"/>
                  </a:moveTo>
                  <a:lnTo>
                    <a:pt x="6595636" y="0"/>
                  </a:lnTo>
                  <a:lnTo>
                    <a:pt x="65956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=""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" name="TextBox 1"/>
            <p:cNvSpPr txBox="1"/>
            <p:nvPr/>
          </p:nvSpPr>
          <p:spPr>
            <a:xfrm>
              <a:off x="1715746" y="2383813"/>
              <a:ext cx="1059180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5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The pizza is yummy. </a:t>
              </a:r>
              <a:endParaRPr lang="en-US" sz="85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95854" y="676274"/>
            <a:ext cx="4380461" cy="3017476"/>
          </a:xfrm>
          <a:prstGeom prst="rect">
            <a:avLst/>
          </a:prstGeom>
        </p:spPr>
      </p:pic>
      <p:pic>
        <p:nvPicPr>
          <p:cNvPr id="21" name="Media1">
            <a:hlinkClick r:id="" action="ppaction://media"/>
            <a:extLst>
              <a:ext uri="{FF2B5EF4-FFF2-40B4-BE49-F238E27FC236}">
                <a16:creationId xmlns:a16="http://schemas.microsoft.com/office/drawing/2014/main" id="{70FC363D-7F68-8ED8-6B70-19BA9DB868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2264" y="8191500"/>
            <a:ext cx="962743" cy="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2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7" name="Picture 4" descr="Blank Sign Stock Illustrations – 795,515 Blank Sign Stock Illustrations,  Vectors &amp; Clipart - Dreamstime">
            <a:extLst>
              <a:ext uri="{FF2B5EF4-FFF2-40B4-BE49-F238E27FC236}">
                <a16:creationId xmlns:a16="http://schemas.microsoft.com/office/drawing/2014/main" id="{052582D2-2A87-E712-2150-D0AE6F8B7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04"/>
          <a:stretch/>
        </p:blipFill>
        <p:spPr bwMode="auto">
          <a:xfrm>
            <a:off x="152401" y="1304483"/>
            <a:ext cx="18135599" cy="839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F1E8DD-54E4-2852-B443-0562C8687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178" y="3024438"/>
            <a:ext cx="2583465" cy="17796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84AC0B-6AA4-D36A-CB45-363B5D7F3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3925" y="2784715"/>
            <a:ext cx="2669019" cy="2210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387252-A6F8-5C04-119C-D1E5711E4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681" y="2350695"/>
            <a:ext cx="2836122" cy="2210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4735" y="2568411"/>
            <a:ext cx="2836122" cy="22101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6FFBE4-2B9D-7390-1DBC-CDA9476E30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866" y="2877578"/>
            <a:ext cx="2669019" cy="22101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EF02E-63E2-36E3-7D17-B9BB44EF8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036" y="3104097"/>
            <a:ext cx="2583465" cy="17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671A55-A492-8C3D-E6A7-F830325DA066}"/>
              </a:ext>
            </a:extLst>
          </p:cNvPr>
          <p:cNvSpPr txBox="1"/>
          <p:nvPr/>
        </p:nvSpPr>
        <p:spPr>
          <a:xfrm>
            <a:off x="4693826" y="407593"/>
            <a:ext cx="99714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4999" lvl="1" indent="-1114425" defTabSz="1371600">
              <a:lnSpc>
                <a:spcPct val="150000"/>
              </a:lnSpc>
              <a:spcBef>
                <a:spcPct val="0"/>
              </a:spcBef>
              <a:buFontTx/>
              <a:buAutoNum type="arabicPeriod"/>
              <a:defRPr/>
            </a:pPr>
            <a:endParaRPr lang="en-US" sz="4800" dirty="0">
              <a:solidFill>
                <a:srgbClr val="FF3131"/>
              </a:solidFill>
              <a:latin typeface="Comic Sans Bold"/>
            </a:endParaRPr>
          </a:p>
          <a:p>
            <a:pPr marL="890574" lvl="1" defTabSz="1371600">
              <a:lnSpc>
                <a:spcPct val="150000"/>
              </a:lnSpc>
              <a:spcBef>
                <a:spcPct val="0"/>
              </a:spcBef>
              <a:defRPr/>
            </a:pPr>
            <a:endParaRPr lang="en-US" sz="6000" b="1" dirty="0">
              <a:solidFill>
                <a:srgbClr val="FF3131"/>
              </a:solidFill>
              <a:latin typeface="Comic Sans Bold"/>
            </a:endParaRPr>
          </a:p>
        </p:txBody>
      </p:sp>
      <p:pic>
        <p:nvPicPr>
          <p:cNvPr id="11" name="Picture 2" descr="Well Done Stock Illustrations – 5,450 Well Done Stock Illustrations,  Vectors &amp; Clipart - Dreamstime">
            <a:extLst>
              <a:ext uri="{FF2B5EF4-FFF2-40B4-BE49-F238E27FC236}">
                <a16:creationId xmlns:a16="http://schemas.microsoft.com/office/drawing/2014/main" id="{781CD475-A2C6-DA09-A760-792B5FE98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6899"/>
          <a:stretch/>
        </p:blipFill>
        <p:spPr bwMode="auto">
          <a:xfrm>
            <a:off x="2286000" y="4870879"/>
            <a:ext cx="5583971" cy="52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90" b="99603" l="962" r="98077">
                        <a14:foregroundMark x1="22115" y1="11508" x2="65385" y2="23810"/>
                        <a14:foregroundMark x1="22115" y1="53571" x2="19231" y2="57143"/>
                        <a14:foregroundMark x1="75000" y1="3175" x2="84615" y2="28968"/>
                        <a14:foregroundMark x1="71154" y1="3571" x2="5769" y2="8730"/>
                        <a14:foregroundMark x1="4808" y1="10317" x2="14423" y2="34127"/>
                        <a14:foregroundMark x1="25962" y1="36111" x2="72115" y2="32540"/>
                        <a14:backgroundMark x1="82692" y1="4762" x2="94231" y2="21825"/>
                        <a14:backgroundMark x1="4808" y1="25000" x2="4808" y2="29365"/>
                        <a14:backgroundMark x1="10577" y1="3175" x2="55769" y2="1587"/>
                        <a14:backgroundMark x1="3846" y1="15079" x2="3846" y2="218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39800" y="435218"/>
            <a:ext cx="3886200" cy="94165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68D811-5371-E5F1-AACE-4F7EC9E781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05196" y="769734"/>
            <a:ext cx="3891058" cy="303228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7623" y="1880204"/>
            <a:ext cx="12423509" cy="3003155"/>
            <a:chOff x="1107623" y="1880204"/>
            <a:chExt cx="12423509" cy="3003155"/>
          </a:xfrm>
        </p:grpSpPr>
        <p:sp>
          <p:nvSpPr>
            <p:cNvPr id="20" name="Freeform 5"/>
            <p:cNvSpPr/>
            <p:nvPr/>
          </p:nvSpPr>
          <p:spPr>
            <a:xfrm>
              <a:off x="1107623" y="1880204"/>
              <a:ext cx="11806679" cy="3003155"/>
            </a:xfrm>
            <a:custGeom>
              <a:avLst/>
              <a:gdLst/>
              <a:ahLst/>
              <a:cxnLst/>
              <a:rect l="l" t="t" r="r" b="b"/>
              <a:pathLst>
                <a:path w="6421330" h="3976468">
                  <a:moveTo>
                    <a:pt x="0" y="0"/>
                  </a:moveTo>
                  <a:lnTo>
                    <a:pt x="6421330" y="0"/>
                  </a:lnTo>
                  <a:lnTo>
                    <a:pt x="6421330" y="3976468"/>
                  </a:lnTo>
                  <a:lnTo>
                    <a:pt x="0" y="3976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3"/>
            <p:cNvSpPr txBox="1"/>
            <p:nvPr/>
          </p:nvSpPr>
          <p:spPr>
            <a:xfrm>
              <a:off x="2101132" y="2654865"/>
              <a:ext cx="11430000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5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The pasta is yummy.</a:t>
              </a:r>
              <a:endParaRPr lang="en-US" sz="85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1" name="pasta mp3">
            <a:hlinkClick r:id="" action="ppaction://media"/>
            <a:extLst>
              <a:ext uri="{FF2B5EF4-FFF2-40B4-BE49-F238E27FC236}">
                <a16:creationId xmlns:a16="http://schemas.microsoft.com/office/drawing/2014/main" id="{DB5B74FA-5524-92E2-2489-17B29AB20E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28776" y="7202421"/>
            <a:ext cx="765517" cy="76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2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80786" y="1639113"/>
            <a:ext cx="11126428" cy="7008774"/>
          </a:xfrm>
          <a:custGeom>
            <a:avLst/>
            <a:gdLst/>
            <a:ahLst/>
            <a:cxnLst/>
            <a:rect l="l" t="t" r="r" b="b"/>
            <a:pathLst>
              <a:path w="11126428" h="7008774">
                <a:moveTo>
                  <a:pt x="0" y="0"/>
                </a:moveTo>
                <a:lnTo>
                  <a:pt x="11126428" y="0"/>
                </a:lnTo>
                <a:lnTo>
                  <a:pt x="11126428" y="7008774"/>
                </a:lnTo>
                <a:lnTo>
                  <a:pt x="0" y="7008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92630" y="-509431"/>
            <a:ext cx="4698514" cy="6671371"/>
          </a:xfrm>
          <a:custGeom>
            <a:avLst/>
            <a:gdLst/>
            <a:ahLst/>
            <a:cxnLst/>
            <a:rect l="l" t="t" r="r" b="b"/>
            <a:pathLst>
              <a:path w="4698514" h="6671371">
                <a:moveTo>
                  <a:pt x="0" y="0"/>
                </a:moveTo>
                <a:lnTo>
                  <a:pt x="4698515" y="0"/>
                </a:lnTo>
                <a:lnTo>
                  <a:pt x="4698515" y="6671371"/>
                </a:lnTo>
                <a:lnTo>
                  <a:pt x="0" y="66713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1869" y="5344604"/>
            <a:ext cx="5143722" cy="5157700"/>
          </a:xfrm>
          <a:custGeom>
            <a:avLst/>
            <a:gdLst/>
            <a:ahLst/>
            <a:cxnLst/>
            <a:rect l="l" t="t" r="r" b="b"/>
            <a:pathLst>
              <a:path w="5143722" h="5157700">
                <a:moveTo>
                  <a:pt x="0" y="0"/>
                </a:moveTo>
                <a:lnTo>
                  <a:pt x="5143722" y="0"/>
                </a:lnTo>
                <a:lnTo>
                  <a:pt x="5143722" y="5157700"/>
                </a:lnTo>
                <a:lnTo>
                  <a:pt x="0" y="5157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079003" y="2503695"/>
            <a:ext cx="8129994" cy="4368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59"/>
              </a:lnSpc>
            </a:pPr>
            <a:r>
              <a:rPr lang="en-US" sz="8756" spc="-175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Hello and Welcome To My English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761346"/>
            <a:ext cx="8019063" cy="9733984"/>
          </a:xfrm>
          <a:custGeom>
            <a:avLst/>
            <a:gdLst/>
            <a:ahLst/>
            <a:cxnLst/>
            <a:rect l="l" t="t" r="r" b="b"/>
            <a:pathLst>
              <a:path w="8019063" h="9733984">
                <a:moveTo>
                  <a:pt x="0" y="0"/>
                </a:moveTo>
                <a:lnTo>
                  <a:pt x="8019063" y="0"/>
                </a:lnTo>
                <a:lnTo>
                  <a:pt x="8019063" y="9733984"/>
                </a:lnTo>
                <a:lnTo>
                  <a:pt x="0" y="9733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9742" y="1028700"/>
            <a:ext cx="8349558" cy="5259564"/>
          </a:xfrm>
          <a:custGeom>
            <a:avLst/>
            <a:gdLst/>
            <a:ahLst/>
            <a:cxnLst/>
            <a:rect l="l" t="t" r="r" b="b"/>
            <a:pathLst>
              <a:path w="8349558" h="5259564">
                <a:moveTo>
                  <a:pt x="0" y="0"/>
                </a:moveTo>
                <a:lnTo>
                  <a:pt x="8349558" y="0"/>
                </a:lnTo>
                <a:lnTo>
                  <a:pt x="8349558" y="5259564"/>
                </a:lnTo>
                <a:lnTo>
                  <a:pt x="0" y="52595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954168" y="2365732"/>
            <a:ext cx="8305132" cy="1518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2"/>
              </a:lnSpc>
            </a:pPr>
            <a:r>
              <a:rPr lang="en-US" sz="11168" spc="-223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Thank You!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97272" y="3884361"/>
            <a:ext cx="5818925" cy="857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r>
              <a:rPr lang="en-US" sz="2832" spc="453">
                <a:solidFill>
                  <a:srgbClr val="473C38"/>
                </a:solidFill>
                <a:latin typeface="Montserrat"/>
                <a:ea typeface="Montserrat"/>
                <a:cs typeface="Montserrat"/>
                <a:sym typeface="Montserrat"/>
              </a:rPr>
              <a:t>DO YOU HAVE ANY QUESTIONS FOR ME?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78489" y="1010659"/>
            <a:ext cx="6388504" cy="4114800"/>
          </a:xfrm>
          <a:custGeom>
            <a:avLst/>
            <a:gdLst/>
            <a:ahLst/>
            <a:cxnLst/>
            <a:rect l="l" t="t" r="r" b="b"/>
            <a:pathLst>
              <a:path w="6388504" h="4114800">
                <a:moveTo>
                  <a:pt x="0" y="0"/>
                </a:moveTo>
                <a:lnTo>
                  <a:pt x="6388504" y="0"/>
                </a:lnTo>
                <a:lnTo>
                  <a:pt x="6388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78489" y="5143500"/>
            <a:ext cx="6388504" cy="4114800"/>
          </a:xfrm>
          <a:custGeom>
            <a:avLst/>
            <a:gdLst/>
            <a:ahLst/>
            <a:cxnLst/>
            <a:rect l="l" t="t" r="r" b="b"/>
            <a:pathLst>
              <a:path w="6388504" h="4114800">
                <a:moveTo>
                  <a:pt x="0" y="0"/>
                </a:moveTo>
                <a:lnTo>
                  <a:pt x="6388504" y="0"/>
                </a:lnTo>
                <a:lnTo>
                  <a:pt x="6388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33846" y="5143500"/>
            <a:ext cx="6388504" cy="4114800"/>
          </a:xfrm>
          <a:custGeom>
            <a:avLst/>
            <a:gdLst/>
            <a:ahLst/>
            <a:cxnLst/>
            <a:rect l="l" t="t" r="r" b="b"/>
            <a:pathLst>
              <a:path w="6388504" h="4114800">
                <a:moveTo>
                  <a:pt x="0" y="0"/>
                </a:moveTo>
                <a:lnTo>
                  <a:pt x="6388504" y="0"/>
                </a:lnTo>
                <a:lnTo>
                  <a:pt x="6388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239444" y="5125459"/>
            <a:ext cx="6126594" cy="5505656"/>
          </a:xfrm>
          <a:custGeom>
            <a:avLst/>
            <a:gdLst/>
            <a:ahLst/>
            <a:cxnLst/>
            <a:rect l="l" t="t" r="r" b="b"/>
            <a:pathLst>
              <a:path w="6126594" h="5505656">
                <a:moveTo>
                  <a:pt x="0" y="0"/>
                </a:moveTo>
                <a:lnTo>
                  <a:pt x="6126595" y="0"/>
                </a:lnTo>
                <a:lnTo>
                  <a:pt x="6126595" y="5505656"/>
                </a:lnTo>
                <a:lnTo>
                  <a:pt x="0" y="55056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14452"/>
            <a:ext cx="3144094" cy="3172548"/>
          </a:xfrm>
          <a:custGeom>
            <a:avLst/>
            <a:gdLst/>
            <a:ahLst/>
            <a:cxnLst/>
            <a:rect l="l" t="t" r="r" b="b"/>
            <a:pathLst>
              <a:path w="3144094" h="3172548">
                <a:moveTo>
                  <a:pt x="0" y="0"/>
                </a:moveTo>
                <a:lnTo>
                  <a:pt x="3144094" y="0"/>
                </a:lnTo>
                <a:lnTo>
                  <a:pt x="3144094" y="3172548"/>
                </a:lnTo>
                <a:lnTo>
                  <a:pt x="0" y="31725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33846" y="2108174"/>
            <a:ext cx="6388504" cy="2535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0"/>
              </a:lnSpc>
            </a:pPr>
            <a:r>
              <a:rPr lang="en-US" sz="7652" spc="-153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Requirements for Class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4282" y="5281832"/>
            <a:ext cx="6421330" cy="3976468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22388" y="5281832"/>
            <a:ext cx="6421330" cy="3976468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422388" y="1028700"/>
            <a:ext cx="6421330" cy="3976468"/>
          </a:xfrm>
          <a:custGeom>
            <a:avLst/>
            <a:gdLst/>
            <a:ahLst/>
            <a:cxnLst/>
            <a:rect l="l" t="t" r="r" b="b"/>
            <a:pathLst>
              <a:path w="6421330" h="3976468">
                <a:moveTo>
                  <a:pt x="0" y="0"/>
                </a:moveTo>
                <a:lnTo>
                  <a:pt x="6421330" y="0"/>
                </a:lnTo>
                <a:lnTo>
                  <a:pt x="6421330" y="3976468"/>
                </a:lnTo>
                <a:lnTo>
                  <a:pt x="0" y="397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18664" y="6771228"/>
            <a:ext cx="4648612" cy="4114800"/>
          </a:xfrm>
          <a:custGeom>
            <a:avLst/>
            <a:gdLst/>
            <a:ahLst/>
            <a:cxnLst/>
            <a:rect l="l" t="t" r="r" b="b"/>
            <a:pathLst>
              <a:path w="4648612" h="4114800">
                <a:moveTo>
                  <a:pt x="0" y="0"/>
                </a:moveTo>
                <a:lnTo>
                  <a:pt x="4648612" y="0"/>
                </a:lnTo>
                <a:lnTo>
                  <a:pt x="4648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720522" y="6365769"/>
            <a:ext cx="3495403" cy="4200997"/>
          </a:xfrm>
          <a:custGeom>
            <a:avLst/>
            <a:gdLst/>
            <a:ahLst/>
            <a:cxnLst/>
            <a:rect l="l" t="t" r="r" b="b"/>
            <a:pathLst>
              <a:path w="3495403" h="4200997">
                <a:moveTo>
                  <a:pt x="0" y="0"/>
                </a:moveTo>
                <a:lnTo>
                  <a:pt x="3495403" y="0"/>
                </a:lnTo>
                <a:lnTo>
                  <a:pt x="3495403" y="4200997"/>
                </a:lnTo>
                <a:lnTo>
                  <a:pt x="0" y="42009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554" y="2350308"/>
            <a:ext cx="5906787" cy="2477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46"/>
              </a:lnSpc>
            </a:pPr>
            <a:r>
              <a:rPr lang="en-US" sz="7459" spc="-149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Requirements for Class</a:t>
            </a:r>
          </a:p>
        </p:txBody>
      </p:sp>
      <p:sp>
        <p:nvSpPr>
          <p:cNvPr id="9" name="Freeform 5"/>
          <p:cNvSpPr/>
          <p:nvPr/>
        </p:nvSpPr>
        <p:spPr>
          <a:xfrm>
            <a:off x="3525632" y="999565"/>
            <a:ext cx="3658283" cy="3872331"/>
          </a:xfrm>
          <a:custGeom>
            <a:avLst/>
            <a:gdLst/>
            <a:ahLst/>
            <a:cxnLst/>
            <a:rect l="l" t="t" r="r" b="b"/>
            <a:pathLst>
              <a:path w="3658283" h="3872331">
                <a:moveTo>
                  <a:pt x="0" y="0"/>
                </a:moveTo>
                <a:lnTo>
                  <a:pt x="3658283" y="0"/>
                </a:lnTo>
                <a:lnTo>
                  <a:pt x="3658283" y="3872331"/>
                </a:lnTo>
                <a:lnTo>
                  <a:pt x="0" y="3872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690011"/>
            <a:ext cx="7812375" cy="5056514"/>
          </a:xfrm>
          <a:custGeom>
            <a:avLst/>
            <a:gdLst/>
            <a:ahLst/>
            <a:cxnLst/>
            <a:rect l="l" t="t" r="r" b="b"/>
            <a:pathLst>
              <a:path w="7812375" h="5056514">
                <a:moveTo>
                  <a:pt x="0" y="0"/>
                </a:moveTo>
                <a:lnTo>
                  <a:pt x="7812375" y="0"/>
                </a:lnTo>
                <a:lnTo>
                  <a:pt x="7812375" y="5056513"/>
                </a:lnTo>
                <a:lnTo>
                  <a:pt x="0" y="505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446925" y="3690011"/>
            <a:ext cx="7812375" cy="5056514"/>
          </a:xfrm>
          <a:custGeom>
            <a:avLst/>
            <a:gdLst/>
            <a:ahLst/>
            <a:cxnLst/>
            <a:rect l="l" t="t" r="r" b="b"/>
            <a:pathLst>
              <a:path w="7812375" h="5056514">
                <a:moveTo>
                  <a:pt x="0" y="0"/>
                </a:moveTo>
                <a:lnTo>
                  <a:pt x="7812375" y="0"/>
                </a:lnTo>
                <a:lnTo>
                  <a:pt x="7812375" y="5056513"/>
                </a:lnTo>
                <a:lnTo>
                  <a:pt x="0" y="505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44443" y="5143500"/>
            <a:ext cx="4795426" cy="5608685"/>
          </a:xfrm>
          <a:custGeom>
            <a:avLst/>
            <a:gdLst/>
            <a:ahLst/>
            <a:cxnLst/>
            <a:rect l="l" t="t" r="r" b="b"/>
            <a:pathLst>
              <a:path w="4795426" h="5608685">
                <a:moveTo>
                  <a:pt x="0" y="0"/>
                </a:moveTo>
                <a:lnTo>
                  <a:pt x="4795426" y="0"/>
                </a:lnTo>
                <a:lnTo>
                  <a:pt x="4795426" y="5608685"/>
                </a:lnTo>
                <a:lnTo>
                  <a:pt x="0" y="5608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60152" y="5143500"/>
            <a:ext cx="4874024" cy="5568289"/>
          </a:xfrm>
          <a:custGeom>
            <a:avLst/>
            <a:gdLst/>
            <a:ahLst/>
            <a:cxnLst/>
            <a:rect l="l" t="t" r="r" b="b"/>
            <a:pathLst>
              <a:path w="4874024" h="5568289">
                <a:moveTo>
                  <a:pt x="0" y="0"/>
                </a:moveTo>
                <a:lnTo>
                  <a:pt x="4874024" y="0"/>
                </a:lnTo>
                <a:lnTo>
                  <a:pt x="4874024" y="5568289"/>
                </a:lnTo>
                <a:lnTo>
                  <a:pt x="0" y="5568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518279" y="1626201"/>
            <a:ext cx="7251443" cy="146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3"/>
              </a:lnSpc>
            </a:pPr>
            <a:r>
              <a:rPr lang="en-US" sz="10221" spc="-204">
                <a:solidFill>
                  <a:srgbClr val="F7838D"/>
                </a:solidFill>
                <a:latin typeface="More Sugar"/>
                <a:ea typeface="More Sugar"/>
                <a:cs typeface="More Sugar"/>
                <a:sym typeface="More Sugar"/>
              </a:rPr>
              <a:t>Evaluation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6BD9AE-5F81-F2EE-C3A6-55C8C99FE980}"/>
              </a:ext>
            </a:extLst>
          </p:cNvPr>
          <p:cNvGrpSpPr/>
          <p:nvPr/>
        </p:nvGrpSpPr>
        <p:grpSpPr>
          <a:xfrm>
            <a:off x="4490187" y="-136523"/>
            <a:ext cx="9774453" cy="2868083"/>
            <a:chOff x="2688424" y="670829"/>
            <a:chExt cx="6522346" cy="18319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661A6E-B0C3-8C4D-3E8D-08DC79D219C0}"/>
                </a:ext>
              </a:extLst>
            </p:cNvPr>
            <p:cNvSpPr txBox="1"/>
            <p:nvPr/>
          </p:nvSpPr>
          <p:spPr>
            <a:xfrm>
              <a:off x="2688424" y="1543029"/>
              <a:ext cx="6522346" cy="959717"/>
            </a:xfrm>
            <a:prstGeom prst="rect">
              <a:avLst/>
            </a:prstGeom>
            <a:noFill/>
          </p:spPr>
          <p:txBody>
            <a:bodyPr wrap="none" rtlCol="0">
              <a:prstTxWarp prst="textChevron">
                <a:avLst/>
              </a:prstTxWarp>
              <a:spAutoFit/>
            </a:bodyPr>
            <a:lstStyle/>
            <a:p>
              <a:pPr defTabSz="1371600">
                <a:defRPr/>
              </a:pPr>
              <a:r>
                <a:rPr lang="en-AU" sz="8100" b="1" kern="0" dirty="0">
                  <a:solidFill>
                    <a:srgbClr val="70AD47">
                      <a:lumMod val="75000"/>
                    </a:srgbClr>
                  </a:solidFill>
                  <a:latin typeface="Calibri"/>
                </a:rPr>
                <a:t>What’s missing?</a:t>
              </a:r>
              <a:endParaRPr lang="en-US" sz="10800" b="1" kern="0" dirty="0">
                <a:solidFill>
                  <a:srgbClr val="70AD47">
                    <a:lumMod val="75000"/>
                  </a:srgbClr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E76181-C0DE-24E2-454F-16A2AD9421FC}"/>
                </a:ext>
              </a:extLst>
            </p:cNvPr>
            <p:cNvSpPr txBox="1"/>
            <p:nvPr/>
          </p:nvSpPr>
          <p:spPr>
            <a:xfrm>
              <a:off x="4736137" y="670829"/>
              <a:ext cx="2719727" cy="943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9000" b="1" kern="0" dirty="0">
                  <a:solidFill>
                    <a:srgbClr val="FF0000"/>
                  </a:solidFill>
                  <a:latin typeface="Calibri"/>
                </a:rPr>
                <a:t>GAME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3045" y="3339507"/>
            <a:ext cx="3724275" cy="31595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1819" y="4153951"/>
            <a:ext cx="4534470" cy="26129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8709" y="2524837"/>
            <a:ext cx="3919065" cy="4253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4D8B51-76D3-C948-8FCA-62C658CA93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255" y="2513318"/>
            <a:ext cx="3919065" cy="4253621"/>
          </a:xfrm>
          <a:prstGeom prst="rect">
            <a:avLst/>
          </a:prstGeom>
        </p:spPr>
      </p:pic>
      <p:pic>
        <p:nvPicPr>
          <p:cNvPr id="4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8FEF4EB4-74BD-14AB-4AE6-0CF854B7F2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14" end="2990.326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86200" y="9105900"/>
            <a:ext cx="1719935" cy="17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C 0.00222 0.05301 0.00821 0.12708 0.0293 0.12593 C 0.05977 0.12593 0.06211 -0.12199 0.09844 -0.12292 C 0.13125 -0.12292 0.11368 0.09398 0.14532 0.09305 C 0.17813 0.09305 0.16055 -0.06389 0.19584 -0.06389 C 0.22748 -0.06389 0.2099 0.0419 0.23803 0.0419 C 0.26498 0.0419 0.25092 -0.03889 0.27553 -0.03889 C 0.28959 -0.03889 0.29076 -0.0169 0.2918 7.40741E-7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5 -0.06759 C -0.06797 -0.06851 -0.04166 -0.06851 -0.03229 -0.06851 C 0.02613 -0.06851 0.08663 -0.05262 0.08663 -0.03518 C 0.08663 -0.04444 0.11676 -0.05262 0.14505 -0.05262 C 0.17526 -0.05262 0.20339 -0.04444 0.20339 -0.03518 C 0.20339 -0.03981 0.21849 -0.04444 0.23368 -0.04444 C 0.24853 -0.04444 0.2638 -0.03981 0.2638 -0.03518 C 0.2638 -0.03873 0.27144 -0.03981 0.27873 -0.03981 C 0.28629 -0.03981 0.29375 -0.0375 0.29375 -0.03518 C 0.29375 -0.0375 0.29748 -0.03873 0.3013 -0.03873 C 0.30321 -0.03873 0.30894 -0.0375 0.30894 -0.03518 C 0.30894 -0.03642 0.31094 -0.0375 0.31259 -0.0375 C 0.31259 -0.03642 0.31623 -0.03642 0.31623 -0.03518 C 0.31623 -0.03642 0.31623 -0.03518 0.31823 -0.03642 C 0.31823 -0.03518 0.32014 -0.03642 0.32014 -0.03518 C 0.32014 -0.03642 0.32014 -0.03518 0.32014 -0.03642 C 0.32222 -0.03642 0.32222 -0.03518 0.32222 -0.0341 C 0.32413 -0.03642 0.32413 -0.03518 0.32413 -0.03642 C 0.3263 -0.03642 0.3263 -0.03518 0.3263 -0.0341 " pathEditMode="relative" rAng="0" ptsTypes="AAAAAAAAAAAAAAAAAAA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93827E-7 L -0.61276 0.03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12"/>
                            </p:stCondLst>
                            <p:childTnLst>
                              <p:par>
                                <p:cTn id="2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0942">
            <a:off x="-119997" y="-411562"/>
            <a:ext cx="1066389" cy="1638308"/>
          </a:xfrm>
          <a:custGeom>
            <a:avLst/>
            <a:gdLst/>
            <a:ahLst/>
            <a:cxnLst/>
            <a:rect l="l" t="t" r="r" b="b"/>
            <a:pathLst>
              <a:path w="1108518" h="1703030">
                <a:moveTo>
                  <a:pt x="0" y="0"/>
                </a:moveTo>
                <a:lnTo>
                  <a:pt x="1108518" y="0"/>
                </a:lnTo>
                <a:lnTo>
                  <a:pt x="1108518" y="1703030"/>
                </a:lnTo>
                <a:lnTo>
                  <a:pt x="0" y="17030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879608">
              <a:defRPr/>
            </a:pPr>
            <a:endParaRPr lang="en-US" sz="173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964" y="3657758"/>
            <a:ext cx="4363493" cy="35213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347" y="3763067"/>
            <a:ext cx="5160159" cy="32480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9285" y="2763315"/>
            <a:ext cx="3919065" cy="42536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EDC09-CCB7-7E5C-3DBB-94722CAF6B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9318" y="3708037"/>
            <a:ext cx="4032219" cy="3420776"/>
          </a:xfrm>
          <a:prstGeom prst="rect">
            <a:avLst/>
          </a:prstGeom>
        </p:spPr>
      </p:pic>
      <p:pic>
        <p:nvPicPr>
          <p:cNvPr id="5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E610D55C-EC42-DBEF-3C35-53AC653C15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3" end="4996.326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89218" y="8131961"/>
            <a:ext cx="1705262" cy="1705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EEA316-4C88-85C8-E1D9-A0671B4EA1A4}"/>
              </a:ext>
            </a:extLst>
          </p:cNvPr>
          <p:cNvSpPr txBox="1"/>
          <p:nvPr/>
        </p:nvSpPr>
        <p:spPr>
          <a:xfrm>
            <a:off x="4267870" y="1175990"/>
            <a:ext cx="9774453" cy="150255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defTabSz="1371600">
              <a:defRPr/>
            </a:pPr>
            <a:r>
              <a:rPr lang="en-AU" sz="8100" b="1" kern="0" dirty="0">
                <a:solidFill>
                  <a:srgbClr val="70AD47">
                    <a:lumMod val="75000"/>
                  </a:srgbClr>
                </a:solidFill>
                <a:latin typeface="Calibri"/>
              </a:rPr>
              <a:t>What’s missing?</a:t>
            </a:r>
            <a:endParaRPr lang="en-US" sz="10800" b="1" kern="0" dirty="0">
              <a:solidFill>
                <a:srgbClr val="70AD47">
                  <a:lumMod val="75000"/>
                </a:srgbClr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B73F1-584F-5E07-4039-3ED1B0916E1E}"/>
              </a:ext>
            </a:extLst>
          </p:cNvPr>
          <p:cNvSpPr txBox="1"/>
          <p:nvPr/>
        </p:nvSpPr>
        <p:spPr>
          <a:xfrm>
            <a:off x="7117190" y="0"/>
            <a:ext cx="4075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000" b="1" kern="0" dirty="0">
                <a:solidFill>
                  <a:srgbClr val="FF0000"/>
                </a:solidFill>
                <a:latin typeface="Calibri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8071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368 -0.05154 C -0.07639 -0.05185 -0.05061 -0.05185 -0.04158 -0.05185 C 0.01563 -0.05185 0.07474 -0.04861 0.07474 -0.04521 C 0.07474 -0.04691 0.10417 -0.04861 0.13186 -0.04861 C 0.16137 -0.04861 0.18889 -0.04691 0.18889 -0.04521 C 0.18889 -0.04614 0.20365 -0.04691 0.21849 -0.04691 C 0.23308 -0.04691 0.24792 -0.04614 0.24792 -0.04521 C 0.24792 -0.04583 0.25547 -0.04614 0.26259 -0.04614 C 0.26988 -0.04614 0.27717 -0.04552 0.27717 -0.04521 C 0.27717 -0.04552 0.28091 -0.04583 0.28464 -0.04583 C 0.28646 -0.04583 0.2921 -0.04552 0.2921 -0.04521 C 0.2921 -0.04537 0.29401 -0.04552 0.29566 -0.04552 C 0.29566 -0.04537 0.29922 -0.04537 0.29922 -0.04521 C 0.29922 -0.04537 0.29922 -0.04521 0.30113 -0.04537 C 0.30113 -0.04521 0.30313 -0.04537 0.30313 -0.04521 C 0.30313 -0.04537 0.30313 -0.04521 0.30313 -0.04537 C 0.30512 -0.04537 0.30512 -0.04521 0.30512 -0.04491 C 0.30686 -0.04537 0.30686 -0.04521 0.30686 -0.04537 C 0.30894 -0.04537 0.30894 -0.04521 0.30894 -0.04491 " pathEditMode="relative" rAng="0" ptsTypes="AAAAAAAAAAAAAAAA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7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15 0.025 C -0.09601 0.0341 -0.07526 0.04305 -0.06641 0.05417 C -0.05729 0.06697 -0.05286 0.08148 -0.04809 0.09629 C -0.04366 0.11096 -0.04809 0.12346 -0.05286 0.13704 C -0.05729 0.14923 -0.06406 0.16296 -0.08012 0.17423 C -0.09366 0.18565 -0.11649 0.1946 -0.14115 0.20154 C -0.16398 0.20833 -0.19115 0.21296 -0.2184 0.21528 C -0.24557 0.21728 -0.27309 0.21728 -0.29783 0.21528 C -0.325 0.21296 -0.35009 0.20741 -0.37057 0.19815 C -0.39089 0.19028 -0.40903 0.18009 -0.41814 0.16759 C -0.42969 0.15633 -0.43411 0.14059 -0.43411 0.12809 C -0.43646 0.11559 -0.43411 0.10062 -0.42257 0.08842 C -0.41137 0.077 -0.39089 0.06775 -0.3638 0.06342 C -0.33663 0.05988 -0.30911 0.0645 -0.29106 0.07222 C -0.27509 0.08055 -0.2638 0.09275 -0.26146 0.10741 C -0.26146 0.12238 -0.2638 0.13596 -0.27509 0.14722 C -0.28663 0.15849 -0.28429 0.16065 -0.32986 0.17562 C -0.37057 0.19136 -0.41137 0.18673 -0.43646 0.18796 C -0.46137 0.18796 -0.4816 0.18349 -0.50677 0.17886 C -0.53403 0.17346 -0.55677 0.16296 -0.5724 0.15386 C -0.58837 0.14491 -0.59514 0.13349 -0.60434 0.11559 C -0.61111 0.09722 -0.61111 0.08842 -0.61111 0.07484 C -0.61111 0.06111 -0.61111 0.04738 -0.61111 0.0341 " pathEditMode="relative" rAng="0" ptsTypes="AAAAAAAAAAAAAAAAAAAAA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46914E-6 C 0.00226 0.05308 0.00825 0.127 0.02934 0.12592 C 0.05981 0.12592 0.06215 -0.12192 0.09844 -0.123 C 0.13125 -0.123 0.11372 0.09398 0.14531 0.09305 C 0.17813 0.09305 0.16059 -0.06389 0.19583 -0.06389 C 0.22752 -0.06389 0.2099 0.04197 0.23802 0.04197 C 0.26502 0.04197 0.25096 -0.03889 0.27552 -0.03889 C 0.28958 -0.03889 0.2908 -0.01698 0.29184 2.46914E-6 " pathEditMode="relative" rAng="0" ptsTypes="AAAAAAAA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2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7"/>
                            </p:stCondLst>
                            <p:childTnLst>
                              <p:par>
                                <p:cTn id="2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A24264B-36B1-ECBE-080F-ACBD7A4121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62" b="89372" l="6557" r="92213">
                        <a14:foregroundMark x1="6967" y1="55556" x2="6967" y2="55556"/>
                        <a14:foregroundMark x1="21721" y1="82609" x2="21721" y2="82609"/>
                        <a14:foregroundMark x1="54918" y1="87440" x2="54918" y2="87440"/>
                        <a14:foregroundMark x1="78279" y1="77778" x2="78279" y2="77778"/>
                        <a14:foregroundMark x1="88934" y1="56522" x2="88934" y2="56522"/>
                        <a14:foregroundMark x1="87705" y1="44444" x2="87705" y2="44444"/>
                        <a14:foregroundMark x1="92213" y1="54106" x2="92213" y2="54106"/>
                        <a14:foregroundMark x1="9016" y1="49275" x2="9016" y2="49275"/>
                        <a14:foregroundMark x1="8607" y1="57005" x2="8607" y2="570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8355" y="3667542"/>
            <a:ext cx="4647498" cy="3482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C1653F-D9AA-F225-FE56-DCF12FCA8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8826" y="4533900"/>
            <a:ext cx="5092760" cy="29347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90C842-9E08-057D-F2E4-A425212993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78" b="94270" l="10000" r="90000">
                        <a14:foregroundMark x1="14268" y1="23371" x2="14512" y2="24157"/>
                        <a14:foregroundMark x1="21829" y1="27753" x2="21829" y2="27753"/>
                        <a14:foregroundMark x1="44390" y1="21461" x2="44390" y2="21461"/>
                        <a14:foregroundMark x1="52927" y1="12135" x2="52927" y2="12135"/>
                        <a14:foregroundMark x1="52927" y1="12135" x2="52927" y2="12135"/>
                        <a14:foregroundMark x1="55610" y1="7978" x2="55610" y2="7978"/>
                        <a14:foregroundMark x1="67195" y1="10225" x2="68293" y2="11573"/>
                        <a14:foregroundMark x1="57195" y1="94270" x2="57195" y2="942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0527" y="3016690"/>
            <a:ext cx="3919065" cy="4253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3674F0-B77C-4445-20D1-45C1EF2E03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43" b="89805" l="5750" r="96500">
                        <a14:foregroundMark x1="8250" y1="43167" x2="7625" y2="45770"/>
                        <a14:foregroundMark x1="14500" y1="73536" x2="16375" y2="74620"/>
                        <a14:foregroundMark x1="29000" y1="82430" x2="30875" y2="82430"/>
                        <a14:foregroundMark x1="40250" y1="87852" x2="41500" y2="88286"/>
                        <a14:foregroundMark x1="76625" y1="86117" x2="76625" y2="86117"/>
                        <a14:foregroundMark x1="92375" y1="68764" x2="92375" y2="68764"/>
                        <a14:foregroundMark x1="92625" y1="48590" x2="92625" y2="48590"/>
                        <a14:foregroundMark x1="86375" y1="22343" x2="86375" y2="22343"/>
                        <a14:foregroundMark x1="86375" y1="22343" x2="86375" y2="22343"/>
                        <a14:foregroundMark x1="30250" y1="22343" x2="30250" y2="22343"/>
                        <a14:foregroundMark x1="5750" y1="50108" x2="5750" y2="50108"/>
                        <a14:foregroundMark x1="78500" y1="87202" x2="78500" y2="87202"/>
                        <a14:foregroundMark x1="70750" y1="42516" x2="70750" y2="42516"/>
                        <a14:foregroundMark x1="91125" y1="47939" x2="91125" y2="47939"/>
                        <a14:foregroundMark x1="92375" y1="67679" x2="92375" y2="67679"/>
                        <a14:foregroundMark x1="82000" y1="78525" x2="79875" y2="80260"/>
                        <a14:foregroundMark x1="96500" y1="65510" x2="96500" y2="65510"/>
                        <a14:foregroundMark x1="56625" y1="43167" x2="56625" y2="43167"/>
                        <a14:foregroundMark x1="56625" y1="43601" x2="56625" y2="43601"/>
                        <a14:foregroundMark x1="50375" y1="30152" x2="50375" y2="30152"/>
                        <a14:foregroundMark x1="60625" y1="8243" x2="60625" y2="8243"/>
                        <a14:foregroundMark x1="70750" y1="43167" x2="70750" y2="43167"/>
                        <a14:foregroundMark x1="68875" y1="40998" x2="68875" y2="40998"/>
                        <a14:foregroundMark x1="57500" y1="43601" x2="57500" y2="43601"/>
                        <a14:foregroundMark x1="54125" y1="45336" x2="54125" y2="45336"/>
                        <a14:foregroundMark x1="49375" y1="26247" x2="49375" y2="26247"/>
                        <a14:foregroundMark x1="65375" y1="43167" x2="65375" y2="43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8643" y="4124451"/>
            <a:ext cx="5032896" cy="2900205"/>
          </a:xfrm>
          <a:prstGeom prst="rect">
            <a:avLst/>
          </a:prstGeom>
        </p:spPr>
      </p:pic>
      <p:pic>
        <p:nvPicPr>
          <p:cNvPr id="3" name="unit 1(part1) listen and repeat">
            <a:hlinkClick r:id="" action="ppaction://media"/>
            <a:extLst>
              <a:ext uri="{FF2B5EF4-FFF2-40B4-BE49-F238E27FC236}">
                <a16:creationId xmlns:a16="http://schemas.microsoft.com/office/drawing/2014/main" id="{25E0144B-2AF4-D390-9688-1F6DF7C28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41433" y="7843703"/>
            <a:ext cx="2017407" cy="20174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53C520-2F55-257C-68F0-A72B669B3EBA}"/>
              </a:ext>
            </a:extLst>
          </p:cNvPr>
          <p:cNvSpPr txBox="1"/>
          <p:nvPr/>
        </p:nvSpPr>
        <p:spPr>
          <a:xfrm>
            <a:off x="4490187" y="1229010"/>
            <a:ext cx="9774453" cy="1502550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pPr defTabSz="1371600">
              <a:defRPr/>
            </a:pPr>
            <a:r>
              <a:rPr lang="en-AU" sz="8100" b="1" kern="0" dirty="0">
                <a:solidFill>
                  <a:srgbClr val="70AD47">
                    <a:lumMod val="75000"/>
                  </a:srgbClr>
                </a:solidFill>
                <a:latin typeface="Calibri"/>
              </a:rPr>
              <a:t>What’s missing?</a:t>
            </a:r>
            <a:endParaRPr lang="en-US" sz="10800" b="1" kern="0" dirty="0">
              <a:solidFill>
                <a:srgbClr val="70AD47">
                  <a:lumMod val="75000"/>
                </a:srgbClr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F37B6-EEFC-AB55-10D8-A1E8FC426134}"/>
              </a:ext>
            </a:extLst>
          </p:cNvPr>
          <p:cNvSpPr txBox="1"/>
          <p:nvPr/>
        </p:nvSpPr>
        <p:spPr>
          <a:xfrm>
            <a:off x="7558910" y="-136523"/>
            <a:ext cx="40758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9000" b="1" kern="0" dirty="0">
                <a:solidFill>
                  <a:srgbClr val="FF0000"/>
                </a:solidFill>
                <a:latin typeface="Calibri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4968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-0.05092 C 0.03672 0.00201 0.04948 0.07624 0.09479 0.075 C 0.16007 0.075 0.16502 -0.17299 0.24288 -0.17376 C 0.31319 -0.17376 0.27552 0.04306 0.34323 0.04213 C 0.41354 0.04213 0.37596 -0.11481 0.45156 -0.11481 C 0.51927 -0.11481 0.48168 -0.0091 0.54193 -0.0091 C 0.59965 -0.0091 0.56953 -0.08981 0.62231 -0.08981 C 0.65234 -0.08981 0.65486 -0.06775 0.65721 -0.05092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9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3972 -0.1305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92" y="-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438 -0.05926 L -0.46315 -0.05926 C -0.38646 -0.05926 -0.2918 -0.06412 -0.2918 -0.06829 L -0.2918 -0.07685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37"/>
                            </p:stCondLst>
                            <p:childTnLst>
                              <p:par>
                                <p:cTn id="3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5B591-4B4F-3C80-81B1-1EB73EE18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4584" y="2221973"/>
            <a:ext cx="5315294" cy="67476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C44163D-DBD2-3152-31F9-9AA4F83A28E6}"/>
              </a:ext>
            </a:extLst>
          </p:cNvPr>
          <p:cNvSpPr txBox="1"/>
          <p:nvPr/>
        </p:nvSpPr>
        <p:spPr>
          <a:xfrm>
            <a:off x="4724400" y="988232"/>
            <a:ext cx="10896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6000" b="1" smtClean="0">
                <a:latin typeface="Comic Sans Bold"/>
              </a:rPr>
              <a:t> </a:t>
            </a:r>
            <a:r>
              <a:rPr lang="en-US" sz="9000" b="1" dirty="0">
                <a:latin typeface="Cambria" panose="02040503050406030204" pitchFamily="18" charset="0"/>
                <a:ea typeface="Cambria" panose="02040503050406030204" pitchFamily="18" charset="0"/>
              </a:rPr>
              <a:t>Listen and repeat.</a:t>
            </a:r>
            <a:endParaRPr lang="en-US" sz="9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4C4221D-B9C5-70C8-A1A3-386D15253453}"/>
              </a:ext>
            </a:extLst>
          </p:cNvPr>
          <p:cNvSpPr/>
          <p:nvPr/>
        </p:nvSpPr>
        <p:spPr>
          <a:xfrm flipH="1">
            <a:off x="909315" y="3453792"/>
            <a:ext cx="12105645" cy="2898882"/>
          </a:xfrm>
          <a:prstGeom prst="wedgeEllipseCallout">
            <a:avLst>
              <a:gd name="adj1" fmla="val -52794"/>
              <a:gd name="adj2" fmla="val 55690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The </a:t>
            </a:r>
            <a:r>
              <a:rPr lang="en-US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sz="6000" dirty="0">
                <a:solidFill>
                  <a:prstClr val="black"/>
                </a:solidFill>
                <a:latin typeface="Comic Sans MS" panose="030F0702030302020204" pitchFamily="66" charset="0"/>
              </a:rPr>
              <a:t>opcorn is yummy.</a:t>
            </a:r>
          </a:p>
        </p:txBody>
      </p:sp>
      <p:pic>
        <p:nvPicPr>
          <p:cNvPr id="3" name="unit 1 p6. listen and repeat">
            <a:hlinkClick r:id="" action="ppaction://media"/>
            <a:extLst>
              <a:ext uri="{FF2B5EF4-FFF2-40B4-BE49-F238E27FC236}">
                <a16:creationId xmlns:a16="http://schemas.microsoft.com/office/drawing/2014/main" id="{189AA48B-1E0E-855D-C501-5C2EC7428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70782" y="8654477"/>
            <a:ext cx="789920" cy="78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34505 0.03287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5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9D8714-9BB3-2238-68F4-D1D52796384B}"/>
              </a:ext>
            </a:extLst>
          </p:cNvPr>
          <p:cNvSpPr txBox="1"/>
          <p:nvPr/>
        </p:nvSpPr>
        <p:spPr>
          <a:xfrm>
            <a:off x="7403331" y="890064"/>
            <a:ext cx="68008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8000" b="1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>
                <a:latin typeface="Cambria" panose="02040503050406030204" pitchFamily="18" charset="0"/>
                <a:ea typeface="Cambria" panose="02040503050406030204" pitchFamily="18" charset="0"/>
              </a:rPr>
              <a:t>Let’s talk.</a:t>
            </a:r>
            <a:endParaRPr lang="en-US" sz="8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5FB2A-824B-0F1F-2877-52DC981044E5}"/>
              </a:ext>
            </a:extLst>
          </p:cNvPr>
          <p:cNvGrpSpPr/>
          <p:nvPr/>
        </p:nvGrpSpPr>
        <p:grpSpPr>
          <a:xfrm>
            <a:off x="0" y="3162300"/>
            <a:ext cx="12911072" cy="5042292"/>
            <a:chOff x="-211843" y="1558342"/>
            <a:chExt cx="8607381" cy="33615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11843" y="1558342"/>
              <a:ext cx="8501481" cy="336152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498955" y="2565399"/>
              <a:ext cx="7896583" cy="933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en-US" sz="8500" b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 _______ </a:t>
              </a:r>
              <a:r>
                <a:rPr lang="en-US" sz="85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is yummy.</a:t>
              </a:r>
              <a:endParaRPr lang="en-US" sz="85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360ADE-AFB9-E9B3-BAFF-2CF14E288A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660" y1="73700" x2="18660" y2="73700"/>
                        <a14:foregroundMark x1="16268" y1="67584" x2="16268" y2="67584"/>
                        <a14:foregroundMark x1="26555" y1="77676" x2="26555" y2="77676"/>
                        <a14:foregroundMark x1="42584" y1="81346" x2="42584" y2="81346"/>
                        <a14:foregroundMark x1="67225" y1="75841" x2="67225" y2="75841"/>
                        <a14:foregroundMark x1="80144" y1="70031" x2="80144" y2="70031"/>
                      </a14:backgroundRemoval>
                    </a14:imgEffect>
                  </a14:imgLayer>
                </a14:imgProps>
              </a:ext>
            </a:extLst>
          </a:blip>
          <a:srcRect l="11303" t="17974" r="14558" b="16785"/>
          <a:stretch/>
        </p:blipFill>
        <p:spPr>
          <a:xfrm>
            <a:off x="12458699" y="3480743"/>
            <a:ext cx="5550776" cy="3775052"/>
          </a:xfrm>
          <a:prstGeom prst="rect">
            <a:avLst/>
          </a:prstGeom>
        </p:spPr>
      </p:pic>
      <p:pic>
        <p:nvPicPr>
          <p:cNvPr id="14" name="pasta mp3">
            <a:hlinkClick r:id="" action="ppaction://media"/>
            <a:extLst>
              <a:ext uri="{FF2B5EF4-FFF2-40B4-BE49-F238E27FC236}">
                <a16:creationId xmlns:a16="http://schemas.microsoft.com/office/drawing/2014/main" id="{08F09E5B-0064-5994-77FB-195C906C1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" end="3840.87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31075" y="7876648"/>
            <a:ext cx="1148276" cy="1148276"/>
          </a:xfrm>
          <a:prstGeom prst="rect">
            <a:avLst/>
          </a:prstGeom>
        </p:spPr>
      </p:pic>
      <p:sp>
        <p:nvSpPr>
          <p:cNvPr id="16" name="Freeform 6"/>
          <p:cNvSpPr/>
          <p:nvPr/>
        </p:nvSpPr>
        <p:spPr>
          <a:xfrm>
            <a:off x="-219657" y="7255795"/>
            <a:ext cx="3572457" cy="3339748"/>
          </a:xfrm>
          <a:custGeom>
            <a:avLst/>
            <a:gdLst/>
            <a:ahLst/>
            <a:cxnLst/>
            <a:rect l="l" t="t" r="r" b="b"/>
            <a:pathLst>
              <a:path w="4630059" h="4048920">
                <a:moveTo>
                  <a:pt x="0" y="0"/>
                </a:moveTo>
                <a:lnTo>
                  <a:pt x="4630059" y="0"/>
                </a:lnTo>
                <a:lnTo>
                  <a:pt x="4630059" y="4048920"/>
                </a:lnTo>
                <a:lnTo>
                  <a:pt x="0" y="4048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8"/>
          <p:cNvSpPr txBox="1"/>
          <p:nvPr/>
        </p:nvSpPr>
        <p:spPr>
          <a:xfrm>
            <a:off x="3249133" y="4588611"/>
            <a:ext cx="308947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8500" b="1" smtClean="0">
                <a:latin typeface="Cambria" panose="02040503050406030204" pitchFamily="18" charset="0"/>
                <a:ea typeface="Cambria" panose="02040503050406030204" pitchFamily="18" charset="0"/>
              </a:rPr>
              <a:t>asta</a:t>
            </a:r>
            <a:endParaRPr lang="en-US" sz="85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7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DBEDE2A-73E3-B98B-7199-16D3CEC8C8BA}"/>
              </a:ext>
            </a:extLst>
          </p:cNvPr>
          <p:cNvGrpSpPr/>
          <p:nvPr/>
        </p:nvGrpSpPr>
        <p:grpSpPr>
          <a:xfrm>
            <a:off x="-176679" y="2563751"/>
            <a:ext cx="14447988" cy="4711693"/>
            <a:chOff x="1548954" y="1753896"/>
            <a:chExt cx="7574739" cy="2965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8954" y="1753896"/>
              <a:ext cx="6703490" cy="29651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2048106" y="2580905"/>
              <a:ext cx="7075587" cy="9297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en-US" sz="9000" b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 _______is </a:t>
              </a:r>
              <a:r>
                <a:rPr lang="en-US" sz="9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yummy.</a:t>
              </a:r>
              <a:endPara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0B3AA6-A169-5402-5F78-771F153EA6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2" b="88889" l="6842" r="90000">
                        <a14:foregroundMark x1="8947" y1="50575" x2="8947" y2="50575"/>
                        <a14:foregroundMark x1="70526" y1="23755" x2="70526" y2="23755"/>
                        <a14:foregroundMark x1="84474" y1="52490" x2="84474" y2="52490"/>
                        <a14:foregroundMark x1="66053" y1="81609" x2="66053" y2="81609"/>
                        <a14:foregroundMark x1="25789" y1="78544" x2="25789" y2="78544"/>
                        <a14:foregroundMark x1="14474" y1="72031" x2="14474" y2="72031"/>
                        <a14:foregroundMark x1="10000" y1="63985" x2="8947" y2="62835"/>
                        <a14:foregroundMark x1="7368" y1="46360" x2="7368" y2="44828"/>
                        <a14:foregroundMark x1="10000" y1="34866" x2="10000" y2="34866"/>
                        <a14:foregroundMark x1="11053" y1="31418" x2="8421" y2="55556"/>
                        <a14:foregroundMark x1="8421" y1="55556" x2="10263" y2="65134"/>
                        <a14:foregroundMark x1="11842" y1="29119" x2="18421" y2="26820"/>
                        <a14:foregroundMark x1="9474" y1="33333" x2="6842" y2="58238"/>
                        <a14:foregroundMark x1="6842" y1="58238" x2="11842" y2="68966"/>
                      </a14:backgroundRemoval>
                    </a14:imgEffect>
                  </a14:imgLayer>
                </a14:imgProps>
              </a:ext>
            </a:extLst>
          </a:blip>
          <a:srcRect r="10802" b="10369"/>
          <a:stretch/>
        </p:blipFill>
        <p:spPr>
          <a:xfrm>
            <a:off x="11984692" y="2563751"/>
            <a:ext cx="6043163" cy="4143641"/>
          </a:xfrm>
          <a:prstGeom prst="rect">
            <a:avLst/>
          </a:prstGeom>
        </p:spPr>
      </p:pic>
      <p:pic>
        <p:nvPicPr>
          <p:cNvPr id="9" name="Media1">
            <a:hlinkClick r:id="" action="ppaction://media"/>
            <a:extLst>
              <a:ext uri="{FF2B5EF4-FFF2-40B4-BE49-F238E27FC236}">
                <a16:creationId xmlns:a16="http://schemas.microsoft.com/office/drawing/2014/main" id="{5FC9BBE0-1B1E-FA4E-1C56-EF38C1A32F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03" end="2415.59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48305" y="7756904"/>
            <a:ext cx="1286981" cy="1286981"/>
          </a:xfrm>
          <a:prstGeom prst="rect">
            <a:avLst/>
          </a:prstGeom>
        </p:spPr>
      </p:pic>
      <p:sp>
        <p:nvSpPr>
          <p:cNvPr id="16" name="Freeform 6"/>
          <p:cNvSpPr/>
          <p:nvPr/>
        </p:nvSpPr>
        <p:spPr>
          <a:xfrm>
            <a:off x="14432926" y="7043297"/>
            <a:ext cx="4210356" cy="3355671"/>
          </a:xfrm>
          <a:custGeom>
            <a:avLst/>
            <a:gdLst/>
            <a:ahLst/>
            <a:cxnLst/>
            <a:rect l="l" t="t" r="r" b="b"/>
            <a:pathLst>
              <a:path w="6126594" h="5505656">
                <a:moveTo>
                  <a:pt x="0" y="0"/>
                </a:moveTo>
                <a:lnTo>
                  <a:pt x="6126595" y="0"/>
                </a:lnTo>
                <a:lnTo>
                  <a:pt x="6126595" y="5505656"/>
                </a:lnTo>
                <a:lnTo>
                  <a:pt x="0" y="55056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5" name="Rectangle 4"/>
          <p:cNvSpPr/>
          <p:nvPr/>
        </p:nvSpPr>
        <p:spPr>
          <a:xfrm>
            <a:off x="3115089" y="3954826"/>
            <a:ext cx="2877257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85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izza</a:t>
            </a:r>
            <a:endParaRPr lang="en-US" sz="8500"/>
          </a:p>
        </p:txBody>
      </p:sp>
    </p:spTree>
    <p:extLst>
      <p:ext uri="{BB962C8B-B14F-4D97-AF65-F5344CB8AC3E}">
        <p14:creationId xmlns:p14="http://schemas.microsoft.com/office/powerpoint/2010/main" val="51500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0" y="0"/>
            <a:ext cx="18310194" cy="10287000"/>
          </a:xfrm>
          <a:custGeom>
            <a:avLst/>
            <a:gdLst/>
            <a:ahLst/>
            <a:cxnLst/>
            <a:rect l="l" t="t" r="r" b="b"/>
            <a:pathLst>
              <a:path w="18310194" h="10287000">
                <a:moveTo>
                  <a:pt x="0" y="0"/>
                </a:moveTo>
                <a:lnTo>
                  <a:pt x="18310194" y="0"/>
                </a:lnTo>
                <a:lnTo>
                  <a:pt x="1831019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64D18B-AFCF-61E4-37CE-1F24C0874E02}"/>
              </a:ext>
            </a:extLst>
          </p:cNvPr>
          <p:cNvGrpSpPr/>
          <p:nvPr/>
        </p:nvGrpSpPr>
        <p:grpSpPr>
          <a:xfrm>
            <a:off x="381000" y="2766059"/>
            <a:ext cx="13106400" cy="4754881"/>
            <a:chOff x="101027" y="1660496"/>
            <a:chExt cx="8057829" cy="335522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2BB41F-DBD5-432B-7C94-AB425C031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694" b="91293" l="2889" r="96667">
                          <a14:foregroundMark x1="17333" y1="14248" x2="17333" y2="14248"/>
                          <a14:foregroundMark x1="11333" y1="23219" x2="11333" y2="23219"/>
                          <a14:foregroundMark x1="5111" y1="34828" x2="5111" y2="34828"/>
                          <a14:foregroundMark x1="3111" y1="45910" x2="3111" y2="45910"/>
                          <a14:foregroundMark x1="44444" y1="3694" x2="44444" y2="3694"/>
                          <a14:foregroundMark x1="96667" y1="39578" x2="96667" y2="39578"/>
                          <a14:foregroundMark x1="68889" y1="91293" x2="68889" y2="912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27" y="1660496"/>
              <a:ext cx="8057829" cy="335522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5E7FD-9B99-25A7-9496-0559A5EB64D6}"/>
                </a:ext>
              </a:extLst>
            </p:cNvPr>
            <p:cNvSpPr txBox="1"/>
            <p:nvPr/>
          </p:nvSpPr>
          <p:spPr>
            <a:xfrm>
              <a:off x="392524" y="2670112"/>
              <a:ext cx="7562156" cy="944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371600">
                <a:defRPr/>
              </a:pPr>
              <a:r>
                <a:rPr lang="en-US" sz="8100" b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 ___________ is </a:t>
              </a:r>
              <a:r>
                <a:rPr lang="en-US" sz="81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yummy</a:t>
              </a:r>
              <a:r>
                <a:rPr lang="en-US" sz="8100" b="1" dirty="0">
                  <a:solidFill>
                    <a:prstClr val="black"/>
                  </a:solidFill>
                  <a:latin typeface="Comic Sans Bold"/>
                </a:rPr>
                <a:t>.</a:t>
              </a:r>
              <a:endParaRPr lang="en-US" sz="4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B3A46B-A3AD-1A03-522A-5CD7614D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827" y1="88037" x2="28827" y2="88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0763" y="2925979"/>
            <a:ext cx="6070431" cy="5048367"/>
          </a:xfrm>
          <a:prstGeom prst="rect">
            <a:avLst/>
          </a:prstGeom>
        </p:spPr>
      </p:pic>
      <p:pic>
        <p:nvPicPr>
          <p:cNvPr id="11" name="Media2">
            <a:hlinkClick r:id="" action="ppaction://media"/>
            <a:extLst>
              <a:ext uri="{FF2B5EF4-FFF2-40B4-BE49-F238E27FC236}">
                <a16:creationId xmlns:a16="http://schemas.microsoft.com/office/drawing/2014/main" id="{C9ECFB8F-8893-49DE-4982-B5AF2571A9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1" end="1973.326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59991" y="8183695"/>
            <a:ext cx="918578" cy="918578"/>
          </a:xfrm>
          <a:prstGeom prst="rect">
            <a:avLst/>
          </a:prstGeom>
        </p:spPr>
      </p:pic>
      <p:sp>
        <p:nvSpPr>
          <p:cNvPr id="18" name="Freeform 7"/>
          <p:cNvSpPr/>
          <p:nvPr/>
        </p:nvSpPr>
        <p:spPr>
          <a:xfrm flipH="1">
            <a:off x="0" y="6966456"/>
            <a:ext cx="3619500" cy="3518687"/>
          </a:xfrm>
          <a:custGeom>
            <a:avLst/>
            <a:gdLst/>
            <a:ahLst/>
            <a:cxnLst/>
            <a:rect l="l" t="t" r="r" b="b"/>
            <a:pathLst>
              <a:path w="4687069" h="4675524">
                <a:moveTo>
                  <a:pt x="4687069" y="0"/>
                </a:moveTo>
                <a:lnTo>
                  <a:pt x="0" y="0"/>
                </a:lnTo>
                <a:lnTo>
                  <a:pt x="0" y="4675524"/>
                </a:lnTo>
                <a:lnTo>
                  <a:pt x="4687069" y="4675524"/>
                </a:lnTo>
                <a:lnTo>
                  <a:pt x="468706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2743200" y="4135289"/>
            <a:ext cx="456529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  <a:r>
              <a:rPr lang="en-US" sz="8500" b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opcorn</a:t>
            </a:r>
            <a:endParaRPr lang="en-US" sz="85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2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143</Words>
  <Application>Microsoft Office PowerPoint</Application>
  <PresentationFormat>Custom</PresentationFormat>
  <Paragraphs>38</Paragraphs>
  <Slides>23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Comic Sans Bold</vt:lpstr>
      <vt:lpstr>Aharoni</vt:lpstr>
      <vt:lpstr>Cambria</vt:lpstr>
      <vt:lpstr>Calibri</vt:lpstr>
      <vt:lpstr>More Sugar</vt:lpstr>
      <vt:lpstr>Comic Sans MS</vt:lpstr>
      <vt:lpstr>Montserrat</vt:lpstr>
      <vt:lpstr>Articulate Extrabold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Red Illustrative Class Agenda Presentation</dc:title>
  <cp:lastModifiedBy>DELL</cp:lastModifiedBy>
  <cp:revision>12</cp:revision>
  <dcterms:created xsi:type="dcterms:W3CDTF">2006-08-16T00:00:00Z</dcterms:created>
  <dcterms:modified xsi:type="dcterms:W3CDTF">2024-10-08T00:28:01Z</dcterms:modified>
  <dc:identifier>DAGSVQ-KWNw</dc:identifier>
</cp:coreProperties>
</file>