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333" r:id="rId4"/>
    <p:sldId id="332" r:id="rId5"/>
    <p:sldId id="261" r:id="rId6"/>
    <p:sldId id="264" r:id="rId7"/>
    <p:sldId id="262" r:id="rId8"/>
    <p:sldId id="329" r:id="rId9"/>
    <p:sldId id="280" r:id="rId10"/>
    <p:sldId id="273" r:id="rId11"/>
    <p:sldId id="269" r:id="rId12"/>
    <p:sldId id="304" r:id="rId13"/>
    <p:sldId id="272" r:id="rId14"/>
    <p:sldId id="282" r:id="rId15"/>
    <p:sldId id="270" r:id="rId16"/>
    <p:sldId id="275" r:id="rId17"/>
    <p:sldId id="276" r:id="rId18"/>
    <p:sldId id="291" r:id="rId19"/>
    <p:sldId id="283" r:id="rId20"/>
    <p:sldId id="311" r:id="rId21"/>
    <p:sldId id="313" r:id="rId22"/>
    <p:sldId id="314" r:id="rId23"/>
    <p:sldId id="316" r:id="rId24"/>
    <p:sldId id="318" r:id="rId25"/>
    <p:sldId id="317" r:id="rId26"/>
    <p:sldId id="298" r:id="rId27"/>
    <p:sldId id="297" r:id="rId28"/>
    <p:sldId id="296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BB7F1-5975-44DB-BC6C-3ACDE5F1F2D4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94BC0-651B-43B2-A30D-D1CAFD8F3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7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105D1-720F-4927-B5DA-25DE02CDC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0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7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76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94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49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82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01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30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6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55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0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8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0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699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73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913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75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04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49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4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03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69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78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12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08/04/202525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674888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330" y="5734212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1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619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60956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0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42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6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3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377E7-2A00-4A4E-822F-3A850D9FD3D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19709-2860-49E5-8E46-DC8FE5CFA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7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8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1.gif"/><Relationship Id="rId3" Type="http://schemas.openxmlformats.org/officeDocument/2006/relationships/audio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7.wdp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microsoft.com/office/2007/relationships/hdphoto" Target="../media/hdphoto1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5.wdp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4.png"/><Relationship Id="rId3" Type="http://schemas.openxmlformats.org/officeDocument/2006/relationships/audio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4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4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1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jpeg"/><Relationship Id="rId3" Type="http://schemas.openxmlformats.org/officeDocument/2006/relationships/slideLayout" Target="../slideLayouts/slideLayout29.xml"/><Relationship Id="rId7" Type="http://schemas.openxmlformats.org/officeDocument/2006/relationships/hyperlink" Target="https://pixabay.com/en/speaker-loudspeaker-volume-sound-153638/" TargetMode="External"/><Relationship Id="rId12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9.xml"/><Relationship Id="rId7" Type="http://schemas.openxmlformats.org/officeDocument/2006/relationships/hyperlink" Target="https://pixabay.com/en/speaker-loudspeaker-volume-sound-153638/" TargetMode="External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audio" Target="../media/audio2.wav"/><Relationship Id="rId10" Type="http://schemas.openxmlformats.org/officeDocument/2006/relationships/image" Target="../media/image51.jpeg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1.jpeg"/><Relationship Id="rId12" Type="http://schemas.openxmlformats.org/officeDocument/2006/relationships/image" Target="../media/image5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audio" Target="../media/audio3.wav"/><Relationship Id="rId10" Type="http://schemas.openxmlformats.org/officeDocument/2006/relationships/hyperlink" Target="https://pixabay.com/en/speaker-loudspeaker-volume-sound-153638/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1.jpeg"/><Relationship Id="rId12" Type="http://schemas.openxmlformats.org/officeDocument/2006/relationships/image" Target="../media/image57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hyperlink" Target="https://pixabay.com/en/speaker-loudspeaker-volume-sound-153638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39.png"/><Relationship Id="rId3" Type="http://schemas.microsoft.com/office/2007/relationships/media" Target="../media/media8.mp3"/><Relationship Id="rId7" Type="http://schemas.openxmlformats.org/officeDocument/2006/relationships/audio" Target="../media/audio3.wav"/><Relationship Id="rId12" Type="http://schemas.openxmlformats.org/officeDocument/2006/relationships/image" Target="../media/image57.jpe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59.jpeg"/><Relationship Id="rId5" Type="http://schemas.openxmlformats.org/officeDocument/2006/relationships/slideLayout" Target="../slideLayouts/slideLayout29.xml"/><Relationship Id="rId15" Type="http://schemas.openxmlformats.org/officeDocument/2006/relationships/hyperlink" Target="https://pixabay.com/en/speaker-loudspeaker-volume-sound-153638/" TargetMode="External"/><Relationship Id="rId10" Type="http://schemas.microsoft.com/office/2007/relationships/hdphoto" Target="../media/hdphoto18.wdp"/><Relationship Id="rId4" Type="http://schemas.microsoft.com/office/2007/relationships/media" Target="../media/media2.mp3"/><Relationship Id="rId9" Type="http://schemas.openxmlformats.org/officeDocument/2006/relationships/image" Target="../media/image58.pn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.wav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microsoft.com/office/2007/relationships/hdphoto" Target="../media/hdphoto6.wdp"/><Relationship Id="rId34" Type="http://schemas.openxmlformats.org/officeDocument/2006/relationships/image" Target="../media/image30.png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32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microsoft.com/office/2007/relationships/hdphoto" Target="../media/hdphoto7.wdp"/><Relationship Id="rId28" Type="http://schemas.openxmlformats.org/officeDocument/2006/relationships/image" Target="../media/image27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microsoft.com/office/2007/relationships/hdphoto" Target="../media/hdphoto9.wdp"/><Relationship Id="rId30" Type="http://schemas.openxmlformats.org/officeDocument/2006/relationships/image" Target="../media/image28.png"/><Relationship Id="rId35" Type="http://schemas.microsoft.com/office/2007/relationships/hdphoto" Target="../media/hdphoto13.wdp"/><Relationship Id="rId8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15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49" y="444137"/>
            <a:ext cx="7886700" cy="763226"/>
          </a:xfrm>
        </p:spPr>
        <p:txBody>
          <a:bodyPr>
            <a:norm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UNBD QUẬN DƯƠNG KINH</a:t>
            </a:r>
            <a:br>
              <a:rPr lang="en-US" sz="20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2000" b="1" u="sng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2000" b="1" u="sng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377" y="2308951"/>
            <a:ext cx="932524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HELLO AND WELCOME TO MY ENGLISH CLASS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5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662680" y="-27067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45A85A1-713C-0A98-2BDC-CCFBBC0CCB51}"/>
              </a:ext>
            </a:extLst>
          </p:cNvPr>
          <p:cNvSpPr txBox="1"/>
          <p:nvPr/>
        </p:nvSpPr>
        <p:spPr>
          <a:xfrm>
            <a:off x="0" y="757971"/>
            <a:ext cx="4883206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1.</a:t>
            </a:r>
            <a:r>
              <a:rPr kumimoji="0" lang="en-US" sz="3200" b="0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repeat.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4198119" y="1502855"/>
            <a:ext cx="7593913" cy="482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69499-5ADA-F74B-3BE0-802BAC61E0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1226" y="933692"/>
            <a:ext cx="944962" cy="512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F0E4B7-1D92-F4EA-A5E3-2DA88FF7E100}"/>
              </a:ext>
            </a:extLst>
          </p:cNvPr>
          <p:cNvSpPr txBox="1"/>
          <p:nvPr/>
        </p:nvSpPr>
        <p:spPr>
          <a:xfrm>
            <a:off x="-419680" y="3101602"/>
            <a:ext cx="54864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1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backyard	</a:t>
            </a:r>
            <a:r>
              <a:rPr kumimoji="0" lang="en-US" sz="4800" b="1" i="0" u="none" strike="noStrike" kern="1200" cap="none" spc="1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4800" b="1" i="0" u="none" strike="noStrike" kern="1200" cap="none" spc="119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Track  (10)">
            <a:hlinkClick r:id="" action="ppaction://media"/>
            <a:extLst>
              <a:ext uri="{FF2B5EF4-FFF2-40B4-BE49-F238E27FC236}">
                <a16:creationId xmlns:a16="http://schemas.microsoft.com/office/drawing/2014/main" id="{433CF524-1D53-71EC-96A7-4FE1F5BE27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0" end="312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3377" y="4429554"/>
            <a:ext cx="780143" cy="78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04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4D0AB-6444-E797-1040-526D8AE36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50" y="1359598"/>
            <a:ext cx="11643560" cy="565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805555" y="-76768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9B1634A-1840-5523-41D1-15D944627F69}"/>
              </a:ext>
            </a:extLst>
          </p:cNvPr>
          <p:cNvSpPr/>
          <p:nvPr/>
        </p:nvSpPr>
        <p:spPr>
          <a:xfrm>
            <a:off x="7728218" y="1254055"/>
            <a:ext cx="1114676" cy="1081980"/>
          </a:xfrm>
          <a:prstGeom prst="ellipse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Kk</a:t>
            </a:r>
          </a:p>
        </p:txBody>
      </p:sp>
      <p:pic>
        <p:nvPicPr>
          <p:cNvPr id="2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CB185EC-5B17-0AD0-EAAC-5194C22B66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 end="7661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4806" y="1131172"/>
            <a:ext cx="647194" cy="647194"/>
          </a:xfrm>
          <a:prstGeom prst="rect">
            <a:avLst/>
          </a:prstGeom>
        </p:spPr>
      </p:pic>
      <p:pic>
        <p:nvPicPr>
          <p:cNvPr id="31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BF657EA3-8915-3210-3F11-E107788D8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43496" y="3724581"/>
            <a:ext cx="592083" cy="592083"/>
          </a:xfrm>
          <a:prstGeom prst="rect">
            <a:avLst/>
          </a:prstGeom>
        </p:spPr>
      </p:pic>
      <p:pic>
        <p:nvPicPr>
          <p:cNvPr id="3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10CA9549-E4D7-2D01-2AB0-12DCBF1451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227" y="2132835"/>
            <a:ext cx="515772" cy="515772"/>
          </a:xfrm>
          <a:prstGeom prst="rect">
            <a:avLst/>
          </a:prstGeom>
        </p:spPr>
      </p:pic>
      <p:pic>
        <p:nvPicPr>
          <p:cNvPr id="3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A00372C-F70D-263E-AC18-EA4CAC8521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3277A99C-4160-90CD-4A27-8FEF240FB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522" y="5233263"/>
            <a:ext cx="828306" cy="12942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C95A38-0BFA-F428-8246-9E14A7382AD1}"/>
              </a:ext>
            </a:extLst>
          </p:cNvPr>
          <p:cNvGrpSpPr/>
          <p:nvPr/>
        </p:nvGrpSpPr>
        <p:grpSpPr>
          <a:xfrm>
            <a:off x="-565772" y="687715"/>
            <a:ext cx="5776172" cy="649810"/>
            <a:chOff x="-565772" y="687715"/>
            <a:chExt cx="5776172" cy="649810"/>
          </a:xfrm>
        </p:grpSpPr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C45A85A1-713C-0A98-2BDC-CCFBBC0CCB51}"/>
                </a:ext>
              </a:extLst>
            </p:cNvPr>
            <p:cNvSpPr txBox="1"/>
            <p:nvPr/>
          </p:nvSpPr>
          <p:spPr>
            <a:xfrm>
              <a:off x="-565772" y="687715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</a:rPr>
                <a:t>1. </a:t>
              </a: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Listen</a:t>
              </a: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</a:rPr>
                <a:t> </a:t>
              </a:r>
              <a:r>
                <a:rPr lang="en-US" sz="3200" b="1" spc="119" dirty="0">
                  <a:solidFill>
                    <a:srgbClr val="844B36"/>
                  </a:solidFill>
                  <a:latin typeface="Comic Sans MS" panose="030F0702030302020204" pitchFamily="66" charset="0"/>
                </a:rPr>
                <a:t>and repeat.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92C9BF-83B1-8989-1FAC-BF5C2205B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5438" y="825417"/>
              <a:ext cx="944962" cy="51210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7E0735-072D-45AC-34A3-9E54D036578B}"/>
              </a:ext>
            </a:extLst>
          </p:cNvPr>
          <p:cNvSpPr txBox="1"/>
          <p:nvPr/>
        </p:nvSpPr>
        <p:spPr>
          <a:xfrm>
            <a:off x="3289738" y="2028497"/>
            <a:ext cx="151345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9B225-BA28-8E9C-7CB3-5AF31B2F336C}"/>
              </a:ext>
            </a:extLst>
          </p:cNvPr>
          <p:cNvSpPr txBox="1"/>
          <p:nvPr/>
        </p:nvSpPr>
        <p:spPr>
          <a:xfrm>
            <a:off x="3958260" y="6022613"/>
            <a:ext cx="213774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itten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2464A-19C3-DCEF-8E83-3274852435B4}"/>
              </a:ext>
            </a:extLst>
          </p:cNvPr>
          <p:cNvSpPr txBox="1"/>
          <p:nvPr/>
        </p:nvSpPr>
        <p:spPr>
          <a:xfrm>
            <a:off x="10137315" y="2580354"/>
            <a:ext cx="151345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bi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4400" b="1" dirty="0"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094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532815" y="-27067"/>
            <a:ext cx="5126370" cy="1368663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45A85A1-713C-0A98-2BDC-CCFBBC0CCB51}"/>
              </a:ext>
            </a:extLst>
          </p:cNvPr>
          <p:cNvSpPr txBox="1"/>
          <p:nvPr/>
        </p:nvSpPr>
        <p:spPr>
          <a:xfrm>
            <a:off x="-227909" y="672777"/>
            <a:ext cx="5486400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119" dirty="0">
                <a:solidFill>
                  <a:srgbClr val="844B36"/>
                </a:solidFill>
                <a:latin typeface="Comic Sans MS" panose="030F0702030302020204" pitchFamily="66" charset="0"/>
              </a:rPr>
              <a:t>1</a:t>
            </a: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Listen and repeat.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6E81A-527A-8F05-6DC1-8971899F8552}"/>
              </a:ext>
            </a:extLst>
          </p:cNvPr>
          <p:cNvSpPr txBox="1"/>
          <p:nvPr/>
        </p:nvSpPr>
        <p:spPr>
          <a:xfrm>
            <a:off x="4398611" y="2542068"/>
            <a:ext cx="2014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bi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66C419-A4D7-AFCC-8BCC-90C4B6EAE93D}"/>
              </a:ext>
            </a:extLst>
          </p:cNvPr>
          <p:cNvSpPr txBox="1"/>
          <p:nvPr/>
        </p:nvSpPr>
        <p:spPr>
          <a:xfrm>
            <a:off x="4993623" y="1380767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ite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B6045-C146-8298-3683-05D9E964752D}"/>
              </a:ext>
            </a:extLst>
          </p:cNvPr>
          <p:cNvSpPr txBox="1"/>
          <p:nvPr/>
        </p:nvSpPr>
        <p:spPr>
          <a:xfrm>
            <a:off x="4398611" y="3781568"/>
            <a:ext cx="288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itten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7E4D9-4DD4-CC9F-A5D9-CC824C4E7B7E}"/>
              </a:ext>
            </a:extLst>
          </p:cNvPr>
          <p:cNvSpPr txBox="1"/>
          <p:nvPr/>
        </p:nvSpPr>
        <p:spPr>
          <a:xfrm>
            <a:off x="1378372" y="1385707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k kite">
            <a:hlinkClick r:id="" action="ppaction://media"/>
            <a:extLst>
              <a:ext uri="{FF2B5EF4-FFF2-40B4-BE49-F238E27FC236}">
                <a16:creationId xmlns:a16="http://schemas.microsoft.com/office/drawing/2014/main" id="{A6A7AB7F-674A-81FF-C202-5B66684A1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23556" y="1505857"/>
            <a:ext cx="780143" cy="780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6A6A3C-6C19-3103-1483-4EE457C866BF}"/>
              </a:ext>
            </a:extLst>
          </p:cNvPr>
          <p:cNvSpPr txBox="1"/>
          <p:nvPr/>
        </p:nvSpPr>
        <p:spPr>
          <a:xfrm>
            <a:off x="1350336" y="2591835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k bike">
            <a:hlinkClick r:id="" action="ppaction://media"/>
            <a:extLst>
              <a:ext uri="{FF2B5EF4-FFF2-40B4-BE49-F238E27FC236}">
                <a16:creationId xmlns:a16="http://schemas.microsoft.com/office/drawing/2014/main" id="{C36B5868-3314-4A0C-75D2-124B530BAA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23556" y="2659632"/>
            <a:ext cx="930244" cy="930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CA0CA-B8C8-9DEF-7CD3-AC23CDEC6963}"/>
              </a:ext>
            </a:extLst>
          </p:cNvPr>
          <p:cNvSpPr txBox="1"/>
          <p:nvPr/>
        </p:nvSpPr>
        <p:spPr>
          <a:xfrm>
            <a:off x="1392971" y="3764169"/>
            <a:ext cx="141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k kitten">
            <a:hlinkClick r:id="" action="ppaction://media"/>
            <a:extLst>
              <a:ext uri="{FF2B5EF4-FFF2-40B4-BE49-F238E27FC236}">
                <a16:creationId xmlns:a16="http://schemas.microsoft.com/office/drawing/2014/main" id="{583E2A5C-AEF1-BA96-67D4-70462C62DF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55171" y="4036059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648 L 0.30951 -0.00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3398 0.004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895599" y="1951964"/>
            <a:ext cx="798492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9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03</a:t>
            </a:r>
            <a:endParaRPr kumimoji="0" lang="en-US" sz="80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Point and say.</a:t>
            </a:r>
            <a:endParaRPr kumimoji="0" lang="en-US" sz="9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643DD-9816-E14A-30A6-78C08847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42" y="1250867"/>
            <a:ext cx="1952558" cy="34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89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662680" y="-86982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272716" y="1234535"/>
            <a:ext cx="11646568" cy="562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9B1634A-1840-5523-41D1-15D944627F69}"/>
              </a:ext>
            </a:extLst>
          </p:cNvPr>
          <p:cNvSpPr/>
          <p:nvPr/>
        </p:nvSpPr>
        <p:spPr>
          <a:xfrm>
            <a:off x="7728218" y="1254055"/>
            <a:ext cx="1114676" cy="1081980"/>
          </a:xfrm>
          <a:prstGeom prst="ellipse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Kk</a:t>
            </a:r>
          </a:p>
        </p:txBody>
      </p:sp>
      <p:pic>
        <p:nvPicPr>
          <p:cNvPr id="29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CB185EC-5B17-0AD0-EAAC-5194C22B66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" end="7661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33328" y="1591845"/>
            <a:ext cx="406400" cy="406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056E81A-527A-8F05-6DC1-8971899F8552}"/>
              </a:ext>
            </a:extLst>
          </p:cNvPr>
          <p:cNvSpPr txBox="1"/>
          <p:nvPr/>
        </p:nvSpPr>
        <p:spPr>
          <a:xfrm>
            <a:off x="10276170" y="2821961"/>
            <a:ext cx="14193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bi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1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BF657EA3-8915-3210-3F11-E107788D8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93747" y="3966827"/>
            <a:ext cx="592083" cy="5920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666C419-A4D7-AFCC-8BCC-90C4B6EAE93D}"/>
              </a:ext>
            </a:extLst>
          </p:cNvPr>
          <p:cNvSpPr txBox="1"/>
          <p:nvPr/>
        </p:nvSpPr>
        <p:spPr>
          <a:xfrm>
            <a:off x="3820248" y="1862271"/>
            <a:ext cx="14193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B6045-C146-8298-3683-05D9E964752D}"/>
              </a:ext>
            </a:extLst>
          </p:cNvPr>
          <p:cNvSpPr txBox="1"/>
          <p:nvPr/>
        </p:nvSpPr>
        <p:spPr>
          <a:xfrm>
            <a:off x="3919124" y="5716949"/>
            <a:ext cx="199697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itten</a:t>
            </a:r>
          </a:p>
        </p:txBody>
      </p:sp>
      <p:pic>
        <p:nvPicPr>
          <p:cNvPr id="3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10CA9549-E4D7-2D01-2AB0-12DCBF1451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227" y="2132835"/>
            <a:ext cx="515772" cy="515772"/>
          </a:xfrm>
          <a:prstGeom prst="rect">
            <a:avLst/>
          </a:prstGeom>
        </p:spPr>
      </p:pic>
      <p:pic>
        <p:nvPicPr>
          <p:cNvPr id="35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5A00372C-F70D-263E-AC18-EA4CAC8521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4655" y="5808115"/>
            <a:ext cx="739831" cy="739831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3277A99C-4160-90CD-4A27-8FEF240FB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763" y="183677"/>
            <a:ext cx="828306" cy="12942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095C9E-4EE8-9810-FBDE-85223DCD8C74}"/>
              </a:ext>
            </a:extLst>
          </p:cNvPr>
          <p:cNvGrpSpPr/>
          <p:nvPr/>
        </p:nvGrpSpPr>
        <p:grpSpPr>
          <a:xfrm>
            <a:off x="-688303" y="633519"/>
            <a:ext cx="5548465" cy="628559"/>
            <a:chOff x="-688303" y="633519"/>
            <a:chExt cx="5548465" cy="628559"/>
          </a:xfrm>
        </p:grpSpPr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C45A85A1-713C-0A98-2BDC-CCFBBC0CCB51}"/>
                </a:ext>
              </a:extLst>
            </p:cNvPr>
            <p:cNvSpPr txBox="1"/>
            <p:nvPr/>
          </p:nvSpPr>
          <p:spPr>
            <a:xfrm>
              <a:off x="-688303" y="633519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2. Point and say.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1109FD-518F-512B-8EC2-BA91AA6B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09104" y="792645"/>
              <a:ext cx="951058" cy="469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9874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9954B-7031-070B-5A1E-1F368423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485" y="0"/>
            <a:ext cx="4865030" cy="12508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F33A73-D995-6D25-F6D0-07D8CF2C5FBB}"/>
              </a:ext>
            </a:extLst>
          </p:cNvPr>
          <p:cNvGrpSpPr/>
          <p:nvPr/>
        </p:nvGrpSpPr>
        <p:grpSpPr>
          <a:xfrm>
            <a:off x="-683204" y="757971"/>
            <a:ext cx="5486400" cy="627736"/>
            <a:chOff x="-683204" y="757971"/>
            <a:chExt cx="5486400" cy="627736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CCC2EB05-EF1A-308D-7A9D-46511D25EA4D}"/>
                </a:ext>
              </a:extLst>
            </p:cNvPr>
            <p:cNvSpPr txBox="1"/>
            <p:nvPr/>
          </p:nvSpPr>
          <p:spPr>
            <a:xfrm>
              <a:off x="-683204" y="757971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2. Point and say.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E1A5730-A434-32F0-930C-BC64DC70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4328" y="869780"/>
              <a:ext cx="951058" cy="4694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24DC0D-7A25-6AE7-A6D6-6864FB8D115B}"/>
              </a:ext>
            </a:extLst>
          </p:cNvPr>
          <p:cNvGrpSpPr/>
          <p:nvPr/>
        </p:nvGrpSpPr>
        <p:grpSpPr>
          <a:xfrm>
            <a:off x="2339174" y="2310063"/>
            <a:ext cx="6942587" cy="4276034"/>
            <a:chOff x="2339174" y="2310063"/>
            <a:chExt cx="6942587" cy="4276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2FE872-2F93-1A57-7249-31B78096E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775"/>
            <a:stretch/>
          </p:blipFill>
          <p:spPr>
            <a:xfrm>
              <a:off x="2339174" y="2310063"/>
              <a:ext cx="6942587" cy="427603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78C880-852F-A90C-AA8B-7981CA7826BD}"/>
                </a:ext>
              </a:extLst>
            </p:cNvPr>
            <p:cNvSpPr txBox="1"/>
            <p:nvPr/>
          </p:nvSpPr>
          <p:spPr>
            <a:xfrm>
              <a:off x="4503243" y="2547255"/>
              <a:ext cx="874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AFD9EE-9ED8-7FC4-1549-C5C3B5548BCE}"/>
                </a:ext>
              </a:extLst>
            </p:cNvPr>
            <p:cNvSpPr txBox="1"/>
            <p:nvPr/>
          </p:nvSpPr>
          <p:spPr>
            <a:xfrm>
              <a:off x="6439023" y="2540578"/>
              <a:ext cx="16817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148D41-077A-BCFB-9FF9-5C18F9FE6171}"/>
              </a:ext>
            </a:extLst>
          </p:cNvPr>
          <p:cNvSpPr txBox="1"/>
          <p:nvPr/>
        </p:nvSpPr>
        <p:spPr>
          <a:xfrm>
            <a:off x="3541818" y="1540622"/>
            <a:ext cx="5794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2301318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9954B-7031-070B-5A1E-1F368423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485" y="0"/>
            <a:ext cx="4865030" cy="12508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EF7C19-E413-A841-A2B3-CC9F892D128A}"/>
              </a:ext>
            </a:extLst>
          </p:cNvPr>
          <p:cNvGrpSpPr/>
          <p:nvPr/>
        </p:nvGrpSpPr>
        <p:grpSpPr>
          <a:xfrm>
            <a:off x="-683204" y="757971"/>
            <a:ext cx="5534791" cy="627736"/>
            <a:chOff x="-683204" y="757971"/>
            <a:chExt cx="5534791" cy="627736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CCC2EB05-EF1A-308D-7A9D-46511D25EA4D}"/>
                </a:ext>
              </a:extLst>
            </p:cNvPr>
            <p:cNvSpPr txBox="1"/>
            <p:nvPr/>
          </p:nvSpPr>
          <p:spPr>
            <a:xfrm>
              <a:off x="-683204" y="757971"/>
              <a:ext cx="5486400" cy="6277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53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119" normalizeH="0" baseline="0" noProof="0" dirty="0">
                  <a:ln>
                    <a:noFill/>
                  </a:ln>
                  <a:solidFill>
                    <a:srgbClr val="844B3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2. Point and say.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E1A5730-A434-32F0-930C-BC64DC70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0529" y="869780"/>
              <a:ext cx="951058" cy="4694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08FAF-7B2B-0E90-4F39-AAA7BAC3ED8B}"/>
              </a:ext>
            </a:extLst>
          </p:cNvPr>
          <p:cNvGrpSpPr/>
          <p:nvPr/>
        </p:nvGrpSpPr>
        <p:grpSpPr>
          <a:xfrm>
            <a:off x="2147156" y="2208993"/>
            <a:ext cx="7681562" cy="4285808"/>
            <a:chOff x="2147156" y="2208993"/>
            <a:chExt cx="7681562" cy="42858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2FE872-2F93-1A57-7249-31B78096E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587"/>
            <a:stretch/>
          </p:blipFill>
          <p:spPr>
            <a:xfrm>
              <a:off x="2147156" y="2208993"/>
              <a:ext cx="7681562" cy="42858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78C880-852F-A90C-AA8B-7981CA7826BD}"/>
                </a:ext>
              </a:extLst>
            </p:cNvPr>
            <p:cNvSpPr txBox="1"/>
            <p:nvPr/>
          </p:nvSpPr>
          <p:spPr>
            <a:xfrm>
              <a:off x="3900529" y="2586765"/>
              <a:ext cx="25844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itten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AFD9EE-9ED8-7FC4-1549-C5C3B5548BCE}"/>
                </a:ext>
              </a:extLst>
            </p:cNvPr>
            <p:cNvSpPr txBox="1"/>
            <p:nvPr/>
          </p:nvSpPr>
          <p:spPr>
            <a:xfrm>
              <a:off x="7282564" y="2462366"/>
              <a:ext cx="874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k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E1A7A0-8382-5EB6-70B8-48D44A742AE3}"/>
              </a:ext>
            </a:extLst>
          </p:cNvPr>
          <p:cNvSpPr txBox="1"/>
          <p:nvPr/>
        </p:nvSpPr>
        <p:spPr>
          <a:xfrm>
            <a:off x="3426314" y="1455703"/>
            <a:ext cx="5794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15847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AB66CC-BEE3-2FC7-B273-9FF6CCE5603C}"/>
              </a:ext>
            </a:extLst>
          </p:cNvPr>
          <p:cNvSpPr txBox="1"/>
          <p:nvPr/>
        </p:nvSpPr>
        <p:spPr>
          <a:xfrm>
            <a:off x="1407923" y="1076202"/>
            <a:ext cx="903548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04</a:t>
            </a: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6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Word Game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3C5E2-17CF-AC6C-94F3-E42BAE99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93972" flipH="1" flipV="1">
            <a:off x="-1007637" y="2445928"/>
            <a:ext cx="3408948" cy="1267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414DE-D78E-75B7-362C-100F4DE2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853955" y="2396351"/>
            <a:ext cx="3408948" cy="1267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FDD95-7B43-81FA-EF60-CCC05814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779" y="4882725"/>
            <a:ext cx="926672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4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79766" y="2368068"/>
            <a:ext cx="2724422" cy="4397273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5295935" y="4972397"/>
            <a:ext cx="180369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9B15CC2C-62CB-2FDF-310F-307E1A5F5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7" end="7661.61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C89B50-33B7-BFC1-CCAA-53B5971E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2150" y="2848941"/>
            <a:ext cx="2251263" cy="16864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5585A2-6D75-0BCE-E8EB-7C7F13F38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5525" y="1902911"/>
            <a:ext cx="2217092" cy="2217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D5BBFA-D8B8-96A8-7FC7-CE0E51E18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733" y="1692266"/>
            <a:ext cx="2311723" cy="2367562"/>
          </a:xfrm>
          <a:prstGeom prst="rect">
            <a:avLst/>
          </a:prstGeom>
        </p:spPr>
      </p:pic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7" y="2379803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B4649ABA-DADB-8465-02A8-330057AC59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5" end="267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9501" y="6231334"/>
            <a:ext cx="646330" cy="6463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Word Game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81" y="2177311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4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79766" y="2368068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7" y="1599113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8982029" y="4524681"/>
            <a:ext cx="180369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7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9B15CC2C-62CB-2FDF-310F-307E1A5F5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7" end="7661.61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D5BBFA-D8B8-96A8-7FC7-CE0E51E18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956" y="1651715"/>
            <a:ext cx="2311723" cy="2367562"/>
          </a:xfrm>
          <a:prstGeom prst="rect">
            <a:avLst/>
          </a:prstGeom>
        </p:spPr>
      </p:pic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88" y="2900429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7" y="2784976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176;p7">
            <a:extLst>
              <a:ext uri="{FF2B5EF4-FFF2-40B4-BE49-F238E27FC236}">
                <a16:creationId xmlns:a16="http://schemas.microsoft.com/office/drawing/2014/main" id="{A3AFAD17-9141-CFCF-C98D-88EB74EB331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98601" y="1846080"/>
            <a:ext cx="2636228" cy="264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17AA3A-D59C-0390-989C-AA3DFDD2E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2317" y="2608658"/>
            <a:ext cx="2359319" cy="2363119"/>
          </a:xfrm>
          <a:prstGeom prst="rect">
            <a:avLst/>
          </a:prstGeom>
        </p:spPr>
      </p:pic>
      <p:pic>
        <p:nvPicPr>
          <p:cNvPr id="24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15D0B5B9-96C7-7EB4-97CE-DFCAC7E034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 end="5177.61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34312" y="5617722"/>
            <a:ext cx="685365" cy="6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5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000" y="330200"/>
            <a:ext cx="10922000" cy="5884674"/>
          </a:xfrm>
          <a:custGeom>
            <a:avLst/>
            <a:gdLst/>
            <a:ahLst/>
            <a:cxnLst/>
            <a:rect l="l" t="t" r="r" b="b"/>
            <a:pathLst>
              <a:path w="12527617" h="6764913">
                <a:moveTo>
                  <a:pt x="0" y="0"/>
                </a:moveTo>
                <a:lnTo>
                  <a:pt x="12527618" y="0"/>
                </a:lnTo>
                <a:lnTo>
                  <a:pt x="12527618" y="6764914"/>
                </a:lnTo>
                <a:lnTo>
                  <a:pt x="0" y="6764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74617" y="1513837"/>
            <a:ext cx="9442765" cy="2325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21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Unit 2: </a:t>
            </a:r>
            <a:r>
              <a:rPr kumimoji="0" lang="en-US" sz="6000" b="0" i="0" u="none" strike="noStrike" kern="1200" cap="none" spc="21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In the backyard</a:t>
            </a:r>
          </a:p>
          <a:p>
            <a:pPr marL="0" marR="0" lvl="0" indent="0" algn="ctr" defTabSz="609630" rtl="0" eaLnBrk="1" fontAlgn="auto" latinLnBrk="0" hangingPunct="1">
              <a:lnSpc>
                <a:spcPts val="9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211" dirty="0">
                <a:solidFill>
                  <a:srgbClr val="FFFF00"/>
                </a:solidFill>
                <a:latin typeface="Comic Sans MS" panose="030F0702030302020204" pitchFamily="66" charset="0"/>
              </a:rPr>
              <a:t>Lesson 1 – Period 1</a:t>
            </a:r>
            <a:endParaRPr kumimoji="0" lang="en-US" sz="6000" b="0" i="0" u="none" strike="noStrike" kern="1200" cap="none" spc="211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515" y="3486304"/>
            <a:ext cx="1718707" cy="3819349"/>
          </a:xfrm>
          <a:custGeom>
            <a:avLst/>
            <a:gdLst/>
            <a:ahLst/>
            <a:cxnLst/>
            <a:rect l="l" t="t" r="r" b="b"/>
            <a:pathLst>
              <a:path w="2578061" h="5729024">
                <a:moveTo>
                  <a:pt x="0" y="0"/>
                </a:moveTo>
                <a:lnTo>
                  <a:pt x="2578061" y="0"/>
                </a:lnTo>
                <a:lnTo>
                  <a:pt x="2578061" y="5729025"/>
                </a:lnTo>
                <a:lnTo>
                  <a:pt x="0" y="5729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670800" y="-357166"/>
            <a:ext cx="3702983" cy="1374732"/>
          </a:xfrm>
          <a:custGeom>
            <a:avLst/>
            <a:gdLst/>
            <a:ahLst/>
            <a:cxnLst/>
            <a:rect l="l" t="t" r="r" b="b"/>
            <a:pathLst>
              <a:path w="5554474" h="2062098">
                <a:moveTo>
                  <a:pt x="0" y="0"/>
                </a:moveTo>
                <a:lnTo>
                  <a:pt x="5554474" y="0"/>
                </a:lnTo>
                <a:lnTo>
                  <a:pt x="5554474" y="2062099"/>
                </a:lnTo>
                <a:lnTo>
                  <a:pt x="0" y="2062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1188278" y="3963835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opcorn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88" y="2900429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384" y="2284328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176;p7">
            <a:extLst>
              <a:ext uri="{FF2B5EF4-FFF2-40B4-BE49-F238E27FC236}">
                <a16:creationId xmlns:a16="http://schemas.microsoft.com/office/drawing/2014/main" id="{A3AFAD17-9141-CFCF-C98D-88EB74EB33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94294" y="1942043"/>
            <a:ext cx="2636228" cy="264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7545F1F-2E03-3300-0DA5-A0D44AE6C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3" end="7039.326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/>
        </p:blipFill>
        <p:spPr>
          <a:xfrm>
            <a:off x="5495492" y="975979"/>
            <a:ext cx="1043639" cy="10436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ABB88-DAFB-1727-940D-69C3AE5F43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4086" y="2832690"/>
            <a:ext cx="2089191" cy="2033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D43C2C-5DF4-0993-042C-9AD4CDC11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6662" y="1638963"/>
            <a:ext cx="1982865" cy="2195130"/>
          </a:xfrm>
          <a:prstGeom prst="rect">
            <a:avLst/>
          </a:prstGeom>
        </p:spPr>
      </p:pic>
      <p:pic>
        <p:nvPicPr>
          <p:cNvPr id="26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FFA0D934-3B01-F64E-DEC2-8A7C90D1E4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4292" y="5061352"/>
            <a:ext cx="1339579" cy="1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8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1188278" y="3963835"/>
            <a:ext cx="239071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asta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" descr="Emotionally Intelligent Leadership Quiz - DESKTOP SHORT Copy">
            <a:extLst>
              <a:ext uri="{FF2B5EF4-FFF2-40B4-BE49-F238E27FC236}">
                <a16:creationId xmlns:a16="http://schemas.microsoft.com/office/drawing/2014/main" id="{2AC37745-CB51-DD35-8109-506073E45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93" y="2854827"/>
            <a:ext cx="43529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1891527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82" y="2100735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7545F1F-2E03-3300-0DA5-A0D44AE6C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3" end="7039.326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/>
          <a:stretch/>
        </p:blipFill>
        <p:spPr>
          <a:xfrm>
            <a:off x="5495492" y="975979"/>
            <a:ext cx="1043639" cy="1043639"/>
          </a:xfrm>
          <a:prstGeom prst="rect">
            <a:avLst/>
          </a:prstGeom>
        </p:spPr>
      </p:pic>
      <p:pic>
        <p:nvPicPr>
          <p:cNvPr id="17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5CBBCFC8-F116-2F5E-F4BF-847AD0D37D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4461" y="5141147"/>
            <a:ext cx="1422400" cy="1422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B73AE7-4B88-1AA2-BCA6-A349FF7415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758" y="2577205"/>
            <a:ext cx="2706859" cy="2310584"/>
          </a:xfrm>
          <a:prstGeom prst="rect">
            <a:avLst/>
          </a:prstGeom>
        </p:spPr>
      </p:pic>
      <p:pic>
        <p:nvPicPr>
          <p:cNvPr id="3074" name="Picture 2" descr="Pasta Clipart Images – Browse 4,503 Stock Photos, Vectors, and Video |  Adobe Stock">
            <a:extLst>
              <a:ext uri="{FF2B5EF4-FFF2-40B4-BE49-F238E27FC236}">
                <a16:creationId xmlns:a16="http://schemas.microsoft.com/office/drawing/2014/main" id="{1D7E576B-E3DF-2BDE-176B-D0CC48B9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99" y="1693597"/>
            <a:ext cx="2333964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C362F2-8382-0F04-5DA1-BD1CA89415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88" t="12841" r="17014" b="10313"/>
          <a:stretch/>
        </p:blipFill>
        <p:spPr>
          <a:xfrm>
            <a:off x="9094764" y="2220746"/>
            <a:ext cx="1431972" cy="14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Magenta Box">
            <a:extLst>
              <a:ext uri="{FF2B5EF4-FFF2-40B4-BE49-F238E27FC236}">
                <a16:creationId xmlns:a16="http://schemas.microsoft.com/office/drawing/2014/main" id="{C8E72B06-9C11-DC93-B089-B9A35DF9DA90}"/>
              </a:ext>
            </a:extLst>
          </p:cNvPr>
          <p:cNvGrpSpPr/>
          <p:nvPr/>
        </p:nvGrpSpPr>
        <p:grpSpPr>
          <a:xfrm>
            <a:off x="4791018" y="2324187"/>
            <a:ext cx="2724422" cy="4653460"/>
            <a:chOff x="3395943" y="2990965"/>
            <a:chExt cx="2352115" cy="386704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4F695-4914-4277-93ED-7F019546C735}"/>
                </a:ext>
              </a:extLst>
            </p:cNvPr>
            <p:cNvGrpSpPr/>
            <p:nvPr/>
          </p:nvGrpSpPr>
          <p:grpSpPr>
            <a:xfrm>
              <a:off x="3395943" y="2990965"/>
              <a:ext cx="2352115" cy="3867044"/>
              <a:chOff x="4805916" y="2600813"/>
              <a:chExt cx="1892596" cy="3111559"/>
            </a:xfrm>
            <a:solidFill>
              <a:srgbClr val="E50050"/>
            </a:solidFill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4D7AF6-0AEF-3AE7-9D87-D6EC33C01108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0866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AE0C827-6B13-DD6F-2D84-11BA0266AB4E}"/>
                  </a:ext>
                </a:extLst>
              </p:cNvPr>
              <p:cNvSpPr/>
              <p:nvPr/>
            </p:nvSpPr>
            <p:spPr>
              <a:xfrm>
                <a:off x="4805916" y="2600813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8110B1-09BE-D71B-411D-2F00504FE6AA}"/>
                </a:ext>
              </a:extLst>
            </p:cNvPr>
            <p:cNvSpPr/>
            <p:nvPr/>
          </p:nvSpPr>
          <p:spPr>
            <a:xfrm>
              <a:off x="3670155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A51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2" name="Orange Box">
            <a:extLst>
              <a:ext uri="{FF2B5EF4-FFF2-40B4-BE49-F238E27FC236}">
                <a16:creationId xmlns:a16="http://schemas.microsoft.com/office/drawing/2014/main" id="{C6FC5ED7-A9B7-6B32-F5D0-CC5B8E86AD2E}"/>
              </a:ext>
            </a:extLst>
          </p:cNvPr>
          <p:cNvGrpSpPr/>
          <p:nvPr/>
        </p:nvGrpSpPr>
        <p:grpSpPr>
          <a:xfrm>
            <a:off x="8285308" y="1669491"/>
            <a:ext cx="3102142" cy="5352037"/>
            <a:chOff x="6027501" y="3088633"/>
            <a:chExt cx="2352115" cy="4812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E98D57-E505-B232-D861-3A7F9DC549D8}"/>
                </a:ext>
              </a:extLst>
            </p:cNvPr>
            <p:cNvGrpSpPr/>
            <p:nvPr/>
          </p:nvGrpSpPr>
          <p:grpSpPr>
            <a:xfrm>
              <a:off x="6027501" y="3088633"/>
              <a:ext cx="2352115" cy="4812999"/>
              <a:chOff x="4805916" y="2679404"/>
              <a:chExt cx="1892596" cy="3872712"/>
            </a:xfrm>
            <a:solidFill>
              <a:srgbClr val="F18215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99B32-74EF-CA56-98A8-A1C9B1A9D7B7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DE1615-288C-6F93-5A0D-14FD5612516A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9CE803-6147-DB96-EF56-2CA7E24F2B65}"/>
                </a:ext>
              </a:extLst>
            </p:cNvPr>
            <p:cNvSpPr/>
            <p:nvPr/>
          </p:nvSpPr>
          <p:spPr>
            <a:xfrm>
              <a:off x="6301713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8B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7" name="Purple Box">
            <a:extLst>
              <a:ext uri="{FF2B5EF4-FFF2-40B4-BE49-F238E27FC236}">
                <a16:creationId xmlns:a16="http://schemas.microsoft.com/office/drawing/2014/main" id="{DA98E7E5-1B4B-4E5C-773B-C2F1447CCE2F}"/>
              </a:ext>
            </a:extLst>
          </p:cNvPr>
          <p:cNvGrpSpPr/>
          <p:nvPr/>
        </p:nvGrpSpPr>
        <p:grpSpPr>
          <a:xfrm>
            <a:off x="755272" y="1326965"/>
            <a:ext cx="3117621" cy="5525152"/>
            <a:chOff x="764385" y="3088633"/>
            <a:chExt cx="2352115" cy="48129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9352C0-B251-3641-BE40-0B8B0B79F185}"/>
                </a:ext>
              </a:extLst>
            </p:cNvPr>
            <p:cNvGrpSpPr/>
            <p:nvPr/>
          </p:nvGrpSpPr>
          <p:grpSpPr>
            <a:xfrm>
              <a:off x="764385" y="3088633"/>
              <a:ext cx="2352115" cy="4812999"/>
              <a:chOff x="4805916" y="2679404"/>
              <a:chExt cx="1892596" cy="3872712"/>
            </a:xfrm>
            <a:solidFill>
              <a:srgbClr val="A973B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608AE2-6600-7A1E-2E41-1400893B0936}"/>
                  </a:ext>
                </a:extLst>
              </p:cNvPr>
              <p:cNvSpPr/>
              <p:nvPr/>
            </p:nvSpPr>
            <p:spPr>
              <a:xfrm>
                <a:off x="4805916" y="3625702"/>
                <a:ext cx="1892596" cy="2926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26434F-90DB-21D1-2407-041DF367109B}"/>
                  </a:ext>
                </a:extLst>
              </p:cNvPr>
              <p:cNvSpPr/>
              <p:nvPr/>
            </p:nvSpPr>
            <p:spPr>
              <a:xfrm>
                <a:off x="4805916" y="2679404"/>
                <a:ext cx="1892596" cy="18925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/>
                  <a:ea typeface="+mn-ea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F9D904-8A47-C518-A430-308C43739B7A}"/>
                </a:ext>
              </a:extLst>
            </p:cNvPr>
            <p:cNvSpPr/>
            <p:nvPr/>
          </p:nvSpPr>
          <p:spPr>
            <a:xfrm>
              <a:off x="1038597" y="3461253"/>
              <a:ext cx="1803691" cy="180369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FB6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 dirty="0">
                <a:ln w="38100">
                  <a:solidFill>
                    <a:srgbClr val="643C9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1E2240-D364-D83F-EC8D-6A295D84D611}"/>
              </a:ext>
            </a:extLst>
          </p:cNvPr>
          <p:cNvGrpSpPr/>
          <p:nvPr/>
        </p:nvGrpSpPr>
        <p:grpSpPr>
          <a:xfrm rot="10800000">
            <a:off x="4906895" y="-99055"/>
            <a:ext cx="2166383" cy="2339791"/>
            <a:chOff x="4805916" y="2679404"/>
            <a:chExt cx="1892597" cy="2221343"/>
          </a:xfrm>
          <a:solidFill>
            <a:srgbClr val="02A9E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5148A8-4EF9-90BA-6CA0-1B20AFE9470C}"/>
                </a:ext>
              </a:extLst>
            </p:cNvPr>
            <p:cNvSpPr/>
            <p:nvPr/>
          </p:nvSpPr>
          <p:spPr>
            <a:xfrm>
              <a:off x="4805917" y="3625702"/>
              <a:ext cx="1892596" cy="1275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160336-3B13-BD74-26FB-4BC039E66BBC}"/>
                </a:ext>
              </a:extLst>
            </p:cNvPr>
            <p:cNvSpPr/>
            <p:nvPr/>
          </p:nvSpPr>
          <p:spPr>
            <a:xfrm>
              <a:off x="4805916" y="2679404"/>
              <a:ext cx="1892596" cy="18925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18C0B-8B08-10B8-F583-D8559B0B31A0}"/>
              </a:ext>
            </a:extLst>
          </p:cNvPr>
          <p:cNvSpPr txBox="1"/>
          <p:nvPr/>
        </p:nvSpPr>
        <p:spPr>
          <a:xfrm>
            <a:off x="4957874" y="5094132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FE06EC-CCD6-82B4-47F5-BA9944164284}"/>
              </a:ext>
            </a:extLst>
          </p:cNvPr>
          <p:cNvSpPr/>
          <p:nvPr/>
        </p:nvSpPr>
        <p:spPr>
          <a:xfrm>
            <a:off x="7644366" y="711412"/>
            <a:ext cx="2166384" cy="621437"/>
          </a:xfrm>
          <a:prstGeom prst="roundRect">
            <a:avLst/>
          </a:prstGeom>
          <a:solidFill>
            <a:srgbClr val="85BD3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Orange Circle">
            <a:extLst>
              <a:ext uri="{FF2B5EF4-FFF2-40B4-BE49-F238E27FC236}">
                <a16:creationId xmlns:a16="http://schemas.microsoft.com/office/drawing/2014/main" id="{ACB181EC-50D5-ECE7-57B3-56D74BE5237B}"/>
              </a:ext>
            </a:extLst>
          </p:cNvPr>
          <p:cNvSpPr/>
          <p:nvPr/>
        </p:nvSpPr>
        <p:spPr>
          <a:xfrm>
            <a:off x="9534312" y="1449513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B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F18215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3</a:t>
            </a:r>
          </a:p>
        </p:txBody>
      </p:sp>
      <p:sp>
        <p:nvSpPr>
          <p:cNvPr id="28" name="Magenta Circle">
            <a:extLst>
              <a:ext uri="{FF2B5EF4-FFF2-40B4-BE49-F238E27FC236}">
                <a16:creationId xmlns:a16="http://schemas.microsoft.com/office/drawing/2014/main" id="{FFBD1252-2F9A-769C-3004-76499FFE3297}"/>
              </a:ext>
            </a:extLst>
          </p:cNvPr>
          <p:cNvSpPr/>
          <p:nvPr/>
        </p:nvSpPr>
        <p:spPr>
          <a:xfrm>
            <a:off x="5760691" y="2231362"/>
            <a:ext cx="604134" cy="6041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5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E5005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2</a:t>
            </a:r>
          </a:p>
        </p:txBody>
      </p:sp>
      <p:sp>
        <p:nvSpPr>
          <p:cNvPr id="29" name="Purple Circle">
            <a:extLst>
              <a:ext uri="{FF2B5EF4-FFF2-40B4-BE49-F238E27FC236}">
                <a16:creationId xmlns:a16="http://schemas.microsoft.com/office/drawing/2014/main" id="{24257D16-3D8E-EDDE-8C86-CF9AF2E6DA2E}"/>
              </a:ext>
            </a:extLst>
          </p:cNvPr>
          <p:cNvSpPr/>
          <p:nvPr/>
        </p:nvSpPr>
        <p:spPr>
          <a:xfrm>
            <a:off x="2012015" y="1147446"/>
            <a:ext cx="604134" cy="60413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CFB6D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38100">
                  <a:noFill/>
                </a:ln>
                <a:solidFill>
                  <a:srgbClr val="A973B1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2142AF-774A-C773-FF7F-FB842EBE0FD0}"/>
              </a:ext>
            </a:extLst>
          </p:cNvPr>
          <p:cNvSpPr txBox="1"/>
          <p:nvPr/>
        </p:nvSpPr>
        <p:spPr>
          <a:xfrm>
            <a:off x="1774443" y="-44416"/>
            <a:ext cx="799011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lvl="0" indent="359410"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FUN CORNER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lvl="0" indent="35941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Word Game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Try Again&quot; Images – Browse 1,157 Stock Photos, Vectors, and Video | Adobe  Stock">
            <a:extLst>
              <a:ext uri="{FF2B5EF4-FFF2-40B4-BE49-F238E27FC236}">
                <a16:creationId xmlns:a16="http://schemas.microsoft.com/office/drawing/2014/main" id="{E58B2F78-CDF4-B071-CBC3-182454FB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30" y="2170311"/>
            <a:ext cx="3442731" cy="20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Milk Clipart Hd PNG, Box Of Milk Vector Illustration, Milk Clipart, Milk,  Cow PNG Image For Free Download">
            <a:extLst>
              <a:ext uri="{FF2B5EF4-FFF2-40B4-BE49-F238E27FC236}">
                <a16:creationId xmlns:a16="http://schemas.microsoft.com/office/drawing/2014/main" id="{C4F530E1-8992-7F90-D1AB-3A1ADFF35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6000" y1="52667" x2="46000" y2="52667"/>
                        <a14:foregroundMark x1="41083" y1="50917" x2="49667" y2="51417"/>
                        <a14:foregroundMark x1="42083" y1="53333" x2="52667" y2="55083"/>
                        <a14:foregroundMark x1="59833" y1="25417" x2="59833" y2="25417"/>
                        <a14:foregroundMark x1="66833" y1="13833" x2="66833" y2="1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8"/>
          <a:stretch/>
        </p:blipFill>
        <p:spPr bwMode="auto">
          <a:xfrm>
            <a:off x="4859047" y="2532373"/>
            <a:ext cx="2524379" cy="21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Yellow Duck Stock Illustrations – 17,146 Yellow Duck Stock ...">
            <a:extLst>
              <a:ext uri="{FF2B5EF4-FFF2-40B4-BE49-F238E27FC236}">
                <a16:creationId xmlns:a16="http://schemas.microsoft.com/office/drawing/2014/main" id="{84AFF9DC-5C39-DAD1-555A-B2C31A72E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3"/>
          <a:stretch/>
        </p:blipFill>
        <p:spPr bwMode="auto">
          <a:xfrm>
            <a:off x="882456" y="1636331"/>
            <a:ext cx="2626981" cy="19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50B4FE-4574-B4A7-5906-3F3D95FE9349}"/>
              </a:ext>
            </a:extLst>
          </p:cNvPr>
          <p:cNvSpPr txBox="1"/>
          <p:nvPr/>
        </p:nvSpPr>
        <p:spPr>
          <a:xfrm>
            <a:off x="1046145" y="3976769"/>
            <a:ext cx="2390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EA516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Picture 2" descr="Pasta Clipart Images – Browse 4,503 Stock Photos, Vectors, and Video |  Adobe Stock">
            <a:extLst>
              <a:ext uri="{FF2B5EF4-FFF2-40B4-BE49-F238E27FC236}">
                <a16:creationId xmlns:a16="http://schemas.microsoft.com/office/drawing/2014/main" id="{8E4DA2C0-9CE2-B309-6C7B-BCEAF100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647" y="1938417"/>
            <a:ext cx="2333964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rack 017">
            <a:hlinkClick r:id="" action="ppaction://media"/>
            <a:extLst>
              <a:ext uri="{FF2B5EF4-FFF2-40B4-BE49-F238E27FC236}">
                <a16:creationId xmlns:a16="http://schemas.microsoft.com/office/drawing/2014/main" id="{72A8BB22-4771-D8A9-A6E9-31C6034120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1" end="10339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0543" y="5309597"/>
            <a:ext cx="801914" cy="801914"/>
          </a:xfrm>
          <a:prstGeom prst="rect">
            <a:avLst/>
          </a:prstGeom>
        </p:spPr>
      </p:pic>
      <p:pic>
        <p:nvPicPr>
          <p:cNvPr id="30" name="Track 026">
            <a:hlinkClick r:id="" action="ppaction://media"/>
            <a:extLst>
              <a:ext uri="{FF2B5EF4-FFF2-40B4-BE49-F238E27FC236}">
                <a16:creationId xmlns:a16="http://schemas.microsoft.com/office/drawing/2014/main" id="{32B885C8-3AF5-0DC2-528C-B257AC1287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959" end="20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31210" y="5921519"/>
            <a:ext cx="867229" cy="867229"/>
          </a:xfrm>
          <a:prstGeom prst="rect">
            <a:avLst/>
          </a:prstGeom>
        </p:spPr>
      </p:pic>
      <p:pic>
        <p:nvPicPr>
          <p:cNvPr id="36" name="unit 2 (p1)listen and repeat">
            <a:hlinkClick r:id="" action="ppaction://media"/>
            <a:extLst>
              <a:ext uri="{FF2B5EF4-FFF2-40B4-BE49-F238E27FC236}">
                <a16:creationId xmlns:a16="http://schemas.microsoft.com/office/drawing/2014/main" id="{0DC40333-A748-6D4A-40FA-6981F28638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567" end="7661.6122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rcRect/>
          <a:stretch/>
        </p:blipFill>
        <p:spPr>
          <a:xfrm>
            <a:off x="5479712" y="951850"/>
            <a:ext cx="1039093" cy="10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9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wrong-long-buzzer-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18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7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gratulations Racers! | Concept Haulers Motor Speedway, Norway I">
            <a:extLst>
              <a:ext uri="{FF2B5EF4-FFF2-40B4-BE49-F238E27FC236}">
                <a16:creationId xmlns:a16="http://schemas.microsoft.com/office/drawing/2014/main" id="{587DAC45-87E9-AFD9-17BF-42881F43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69" y="290077"/>
            <a:ext cx="8903369" cy="45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A3BEB-3828-5814-76E7-045DF570C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" y="3775982"/>
            <a:ext cx="304800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560E6-D715-C416-65EB-75EFCF4A9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43" y="339880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93431-1158-5678-911D-252AAF8D5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9510" y="2381729"/>
            <a:ext cx="4195475" cy="3398585"/>
          </a:xfrm>
          <a:prstGeom prst="rect">
            <a:avLst/>
          </a:prstGeom>
        </p:spPr>
      </p:pic>
      <p:pic>
        <p:nvPicPr>
          <p:cNvPr id="8" name="Picture 7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id="{35165727-D4A0-4B6D-DC3B-54059804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94" y="646331"/>
            <a:ext cx="2162183" cy="21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650D2C-8BF2-F4F3-B21C-CC550EE6A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58" y="1042251"/>
            <a:ext cx="4466618" cy="3961382"/>
          </a:xfrm>
          <a:prstGeom prst="rect">
            <a:avLst/>
          </a:prstGeom>
        </p:spPr>
      </p:pic>
      <p:pic>
        <p:nvPicPr>
          <p:cNvPr id="5" name="Picture 4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id="{40A0D6BB-0934-E0C4-59F1-BDF9D474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05" y="733310"/>
            <a:ext cx="2331582" cy="233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C -0.02213 0.00718 -0.04779 0.01458 -0.05846 0.02407 C -0.06979 0.03472 -0.07513 0.04722 -0.08099 0.05926 C -0.08646 0.07153 -0.08099 0.08195 -0.07513 0.09375 C -0.06979 0.1037 -0.06146 0.11528 -0.04193 0.125 C -0.02513 0.13426 0.003 0.1419 0.03346 0.14769 C 0.06146 0.15347 0.09479 0.15718 0.12839 0.15926 C 0.16185 0.16111 0.19557 0.16111 0.22617 0.15926 C 0.25951 0.15718 0.29037 0.15255 0.3155 0.14468 C 0.34076 0.13796 0.36289 0.12986 0.37409 0.11921 C 0.38828 0.10972 0.39375 0.09653 0.39375 0.08588 C 0.39675 0.07546 0.39375 0.0632 0.37956 0.05278 C 0.36576 0.04329 0.34076 0.03542 0.30716 0.03195 C 0.27383 0.02917 0.2401 0.03264 0.21784 0.03912 C 0.19831 0.04607 0.18438 0.05648 0.18138 0.06875 C 0.18138 0.08125 0.18438 0.09259 0.19831 0.10208 C 0.21237 0.11157 0.20951 0.11343 0.26524 0.12593 C 0.3155 0.13912 0.36576 0.13542 0.39675 0.13634 C 0.42721 0.13634 0.45234 0.13264 0.48346 0.1287 C 0.51667 0.12384 0.54466 0.11528 0.56393 0.10764 C 0.58372 0.10046 0.59193 0.09051 0.60313 0.07546 C 0.61185 0.06042 0.61185 0.05278 0.61185 0.04144 C 0.61185 0.02986 0.61185 0.01852 0.61185 0.00718 " pathEditMode="relative" rAng="0" ptsTypes="AAAAAAAAAAAAAAAAAAAAA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19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432DA-1D1E-9DCC-3E0B-EA12713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1" y="5193177"/>
            <a:ext cx="836077" cy="1882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2947EE-021F-FA72-8ED7-C4CDFFBC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379" y="5214946"/>
            <a:ext cx="836077" cy="1882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665E6-67EA-459A-D061-FC255B465B37}"/>
              </a:ext>
            </a:extLst>
          </p:cNvPr>
          <p:cNvSpPr txBox="1"/>
          <p:nvPr/>
        </p:nvSpPr>
        <p:spPr>
          <a:xfrm>
            <a:off x="1959428" y="0"/>
            <a:ext cx="7990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Say goodbye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2C2CA5-67BD-78A2-EDEE-DDC01CF3A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468" y="1924227"/>
            <a:ext cx="3779950" cy="3342184"/>
          </a:xfrm>
          <a:prstGeom prst="rect">
            <a:avLst/>
          </a:prstGeom>
        </p:spPr>
      </p:pic>
      <p:pic>
        <p:nvPicPr>
          <p:cNvPr id="5" name="Picture 4" descr="Wave Hello Sticker - Wave Hello Hand - Discover &amp; Share GIFs | Hello  sticker, Happy gif, Gif">
            <a:extLst>
              <a:ext uri="{FF2B5EF4-FFF2-40B4-BE49-F238E27FC236}">
                <a16:creationId xmlns:a16="http://schemas.microsoft.com/office/drawing/2014/main" id="{94575839-8C6A-FCE6-4C97-FBFEBCF3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94" y="696583"/>
            <a:ext cx="2281330" cy="22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6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59232 0.3858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9029" y="1246604"/>
            <a:ext cx="7533942" cy="4068329"/>
          </a:xfrm>
          <a:custGeom>
            <a:avLst/>
            <a:gdLst/>
            <a:ahLst/>
            <a:cxnLst/>
            <a:rect l="l" t="t" r="r" b="b"/>
            <a:pathLst>
              <a:path w="11300913" h="6102493">
                <a:moveTo>
                  <a:pt x="0" y="0"/>
                </a:moveTo>
                <a:lnTo>
                  <a:pt x="11300914" y="0"/>
                </a:lnTo>
                <a:lnTo>
                  <a:pt x="11300914" y="6102493"/>
                </a:lnTo>
                <a:lnTo>
                  <a:pt x="0" y="610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70234" y="2671495"/>
            <a:ext cx="5446697" cy="113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52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Goodbye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3706970" y="4787946"/>
            <a:ext cx="4778061" cy="823450"/>
            <a:chOff x="0" y="0"/>
            <a:chExt cx="7655540" cy="1319354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7663286" cy="1325840"/>
            </a:xfrm>
            <a:custGeom>
              <a:avLst/>
              <a:gdLst/>
              <a:ahLst/>
              <a:cxnLst/>
              <a:rect l="l" t="t" r="r" b="b"/>
              <a:pathLst>
                <a:path w="7663286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7" y="1321056"/>
                    <a:pt x="1057073" y="1313232"/>
                    <a:pt x="1057073" y="1313232"/>
                  </a:cubicBezTo>
                  <a:cubicBezTo>
                    <a:pt x="812931" y="1304397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2" y="300683"/>
                    <a:pt x="7663286" y="425358"/>
                    <a:pt x="7654145" y="628876"/>
                  </a:cubicBez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960237" y="5879169"/>
            <a:ext cx="4271527" cy="2461467"/>
          </a:xfrm>
          <a:custGeom>
            <a:avLst/>
            <a:gdLst/>
            <a:ahLst/>
            <a:cxnLst/>
            <a:rect l="l" t="t" r="r" b="b"/>
            <a:pathLst>
              <a:path w="6407290" h="3692201">
                <a:moveTo>
                  <a:pt x="0" y="0"/>
                </a:moveTo>
                <a:lnTo>
                  <a:pt x="6407290" y="0"/>
                </a:lnTo>
                <a:lnTo>
                  <a:pt x="6407290" y="3692201"/>
                </a:lnTo>
                <a:lnTo>
                  <a:pt x="0" y="3692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81170">
            <a:off x="1675472" y="864570"/>
            <a:ext cx="2883278" cy="764069"/>
          </a:xfrm>
          <a:custGeom>
            <a:avLst/>
            <a:gdLst/>
            <a:ahLst/>
            <a:cxnLst/>
            <a:rect l="l" t="t" r="r" b="b"/>
            <a:pathLst>
              <a:path w="4324917" h="1146103">
                <a:moveTo>
                  <a:pt x="0" y="0"/>
                </a:moveTo>
                <a:lnTo>
                  <a:pt x="4324917" y="0"/>
                </a:lnTo>
                <a:lnTo>
                  <a:pt x="4324917" y="1146103"/>
                </a:lnTo>
                <a:lnTo>
                  <a:pt x="0" y="114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0E3AEE1-C115-EEFE-6C59-D89EAF7CF98F}"/>
              </a:ext>
            </a:extLst>
          </p:cNvPr>
          <p:cNvSpPr txBox="1"/>
          <p:nvPr/>
        </p:nvSpPr>
        <p:spPr>
          <a:xfrm>
            <a:off x="3370234" y="4624760"/>
            <a:ext cx="5446697" cy="100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19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See you later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6771" y="76202"/>
            <a:ext cx="6690248" cy="712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Table of contents</a:t>
            </a:r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AB5DC803-DE0D-F7A8-6BE3-26CBA75CB48F}"/>
              </a:ext>
            </a:extLst>
          </p:cNvPr>
          <p:cNvGrpSpPr/>
          <p:nvPr/>
        </p:nvGrpSpPr>
        <p:grpSpPr>
          <a:xfrm>
            <a:off x="3033291" y="3124200"/>
            <a:ext cx="2806148" cy="1883616"/>
            <a:chOff x="0" y="0"/>
            <a:chExt cx="1134595" cy="1035971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3CC426D3-B817-0B69-501E-F76BA7CFC828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138AF4E0-700B-21B3-E610-70E0C00AE7D6}"/>
              </a:ext>
            </a:extLst>
          </p:cNvPr>
          <p:cNvGrpSpPr/>
          <p:nvPr/>
        </p:nvGrpSpPr>
        <p:grpSpPr>
          <a:xfrm>
            <a:off x="6000331" y="3124200"/>
            <a:ext cx="2806148" cy="1883616"/>
            <a:chOff x="0" y="0"/>
            <a:chExt cx="1134595" cy="1035971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672012A4-0C4F-D5A5-E174-CB547740696A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5440DE1A-4887-1817-93F6-87027BE6FFCA}"/>
              </a:ext>
            </a:extLst>
          </p:cNvPr>
          <p:cNvSpPr txBox="1"/>
          <p:nvPr/>
        </p:nvSpPr>
        <p:spPr>
          <a:xfrm>
            <a:off x="2372425" y="3396588"/>
            <a:ext cx="4045757" cy="1245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Listen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and repeat.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696602" y="1327180"/>
            <a:ext cx="1074826" cy="1894502"/>
          </a:xfrm>
          <a:custGeom>
            <a:avLst/>
            <a:gdLst/>
            <a:ahLst/>
            <a:cxnLst/>
            <a:rect l="l" t="t" r="r" b="b"/>
            <a:pathLst>
              <a:path w="1932953" h="3361658">
                <a:moveTo>
                  <a:pt x="0" y="0"/>
                </a:moveTo>
                <a:lnTo>
                  <a:pt x="1932954" y="0"/>
                </a:lnTo>
                <a:lnTo>
                  <a:pt x="1932954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771994" y="1327180"/>
            <a:ext cx="1246620" cy="1904525"/>
          </a:xfrm>
          <a:custGeom>
            <a:avLst/>
            <a:gdLst/>
            <a:ahLst/>
            <a:cxnLst/>
            <a:rect l="l" t="t" r="r" b="b"/>
            <a:pathLst>
              <a:path w="2046409" h="3361658">
                <a:moveTo>
                  <a:pt x="0" y="0"/>
                </a:moveTo>
                <a:lnTo>
                  <a:pt x="2046410" y="0"/>
                </a:lnTo>
                <a:lnTo>
                  <a:pt x="2046410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CDCA93C5-81AA-9936-CC7A-1E7E7AF1558E}"/>
              </a:ext>
            </a:extLst>
          </p:cNvPr>
          <p:cNvSpPr txBox="1"/>
          <p:nvPr/>
        </p:nvSpPr>
        <p:spPr>
          <a:xfrm>
            <a:off x="5227090" y="3375435"/>
            <a:ext cx="4045757" cy="1245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3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Point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and say.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12E6E6CA-BDE0-054C-3CDE-C5961DF1356E}"/>
              </a:ext>
            </a:extLst>
          </p:cNvPr>
          <p:cNvSpPr/>
          <p:nvPr/>
        </p:nvSpPr>
        <p:spPr>
          <a:xfrm>
            <a:off x="1381041" y="1327180"/>
            <a:ext cx="772160" cy="1843612"/>
          </a:xfrm>
          <a:custGeom>
            <a:avLst/>
            <a:gdLst/>
            <a:ahLst/>
            <a:cxnLst/>
            <a:rect l="l" t="t" r="r" b="b"/>
            <a:pathLst>
              <a:path w="1848912" h="3361658">
                <a:moveTo>
                  <a:pt x="0" y="0"/>
                </a:moveTo>
                <a:lnTo>
                  <a:pt x="1848912" y="0"/>
                </a:lnTo>
                <a:lnTo>
                  <a:pt x="1848912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524D1-C82C-7C89-94BD-4BDE48BDB654}"/>
              </a:ext>
            </a:extLst>
          </p:cNvPr>
          <p:cNvGrpSpPr/>
          <p:nvPr/>
        </p:nvGrpSpPr>
        <p:grpSpPr>
          <a:xfrm>
            <a:off x="370262" y="3118293"/>
            <a:ext cx="2416509" cy="1883616"/>
            <a:chOff x="0" y="0"/>
            <a:chExt cx="1134595" cy="10359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CE0E3EA-2A8F-5720-1758-B31578729FAE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DF2E0D31-13F0-3875-354E-A73C39B81627}"/>
              </a:ext>
            </a:extLst>
          </p:cNvPr>
          <p:cNvSpPr txBox="1"/>
          <p:nvPr/>
        </p:nvSpPr>
        <p:spPr>
          <a:xfrm>
            <a:off x="-444363" y="3313034"/>
            <a:ext cx="4045757" cy="125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Warm-up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933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&amp; Review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68F6E3CF-F0D2-F562-DF40-3F288992A10E}"/>
              </a:ext>
            </a:extLst>
          </p:cNvPr>
          <p:cNvGrpSpPr/>
          <p:nvPr/>
        </p:nvGrpSpPr>
        <p:grpSpPr>
          <a:xfrm>
            <a:off x="8967371" y="3118293"/>
            <a:ext cx="2806148" cy="1883616"/>
            <a:chOff x="0" y="0"/>
            <a:chExt cx="1134595" cy="1035971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79DDF017-C5C8-D1EF-C892-189461BAEC15}"/>
                </a:ext>
              </a:extLst>
            </p:cNvPr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5E43F446-BA69-C583-CB7F-231C1B1C60F9}"/>
              </a:ext>
            </a:extLst>
          </p:cNvPr>
          <p:cNvSpPr txBox="1"/>
          <p:nvPr/>
        </p:nvSpPr>
        <p:spPr>
          <a:xfrm>
            <a:off x="8194130" y="3369528"/>
            <a:ext cx="4045757" cy="125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4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Fun corner </a:t>
            </a: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933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ts val="1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&amp; Wrap-up</a:t>
            </a:r>
            <a:endParaRPr kumimoji="0" lang="en-US" sz="3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2997D08B-6663-BB3B-6861-1AB3FA63EC8E}"/>
              </a:ext>
            </a:extLst>
          </p:cNvPr>
          <p:cNvSpPr/>
          <p:nvPr/>
        </p:nvSpPr>
        <p:spPr>
          <a:xfrm>
            <a:off x="9593698" y="1339385"/>
            <a:ext cx="1246620" cy="1904525"/>
          </a:xfrm>
          <a:custGeom>
            <a:avLst/>
            <a:gdLst/>
            <a:ahLst/>
            <a:cxnLst/>
            <a:rect l="l" t="t" r="r" b="b"/>
            <a:pathLst>
              <a:path w="2046409" h="3361658">
                <a:moveTo>
                  <a:pt x="0" y="0"/>
                </a:moveTo>
                <a:lnTo>
                  <a:pt x="2046410" y="0"/>
                </a:lnTo>
                <a:lnTo>
                  <a:pt x="2046410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937276" y="2108155"/>
            <a:ext cx="1178193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01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Warm-up and Review</a:t>
            </a:r>
            <a:endParaRPr kumimoji="0" lang="en-US" sz="88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76994" y="1328715"/>
            <a:ext cx="1647822" cy="3208534"/>
          </a:xfrm>
          <a:custGeom>
            <a:avLst/>
            <a:gdLst/>
            <a:ahLst/>
            <a:cxnLst/>
            <a:rect l="l" t="t" r="r" b="b"/>
            <a:pathLst>
              <a:path w="1848912" h="3361658">
                <a:moveTo>
                  <a:pt x="0" y="0"/>
                </a:moveTo>
                <a:lnTo>
                  <a:pt x="1848912" y="0"/>
                </a:lnTo>
                <a:lnTo>
                  <a:pt x="1848912" y="3361658"/>
                </a:lnTo>
                <a:lnTo>
                  <a:pt x="0" y="336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5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6959600" y="5105400"/>
            <a:ext cx="5798650" cy="2718117"/>
          </a:xfrm>
          <a:custGeom>
            <a:avLst/>
            <a:gdLst/>
            <a:ahLst/>
            <a:cxnLst/>
            <a:rect l="l" t="t" r="r" b="b"/>
            <a:pathLst>
              <a:path w="8697975" h="4077176">
                <a:moveTo>
                  <a:pt x="0" y="0"/>
                </a:moveTo>
                <a:lnTo>
                  <a:pt x="8697975" y="0"/>
                </a:lnTo>
                <a:lnTo>
                  <a:pt x="8697975" y="4077175"/>
                </a:lnTo>
                <a:lnTo>
                  <a:pt x="0" y="407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3155949" y="0"/>
            <a:ext cx="5798650" cy="2177895"/>
            <a:chOff x="0" y="-804291"/>
            <a:chExt cx="1538939" cy="1248062"/>
          </a:xfrm>
          <a:noFill/>
        </p:grpSpPr>
        <p:sp>
          <p:nvSpPr>
            <p:cNvPr id="3" name="Freeform 3"/>
            <p:cNvSpPr/>
            <p:nvPr/>
          </p:nvSpPr>
          <p:spPr>
            <a:xfrm>
              <a:off x="0" y="-804291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4591954" y="0"/>
            <a:ext cx="3008093" cy="1404257"/>
          </a:xfrm>
          <a:custGeom>
            <a:avLst/>
            <a:gdLst/>
            <a:ahLst/>
            <a:cxnLst/>
            <a:rect l="l" t="t" r="r" b="b"/>
            <a:pathLst>
              <a:path w="4512140" h="2436556">
                <a:moveTo>
                  <a:pt x="0" y="0"/>
                </a:moveTo>
                <a:lnTo>
                  <a:pt x="4512140" y="0"/>
                </a:lnTo>
                <a:lnTo>
                  <a:pt x="4512140" y="2436556"/>
                </a:lnTo>
                <a:lnTo>
                  <a:pt x="0" y="2436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16089" y="1809974"/>
            <a:ext cx="5159822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47" normalizeH="0" baseline="0" noProof="0" dirty="0">
                <a:ln>
                  <a:noFill/>
                </a:ln>
                <a:solidFill>
                  <a:srgbClr val="9B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LUCKY FLOWERS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0287" y="523644"/>
            <a:ext cx="267142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8" b="0" i="0" u="none" strike="noStrike" kern="1200" cap="none" spc="0" normalizeH="0" baseline="0" noProof="0" dirty="0">
                <a:ln>
                  <a:noFill/>
                </a:ln>
                <a:solidFill>
                  <a:srgbClr val="FFF2F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50102-2426-8185-EF35-CB2A04C88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63800"/>
            <a:ext cx="1865568" cy="4197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FDDE9FA-AFD5-194A-C4CA-E8E9192A6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29" b="93878" l="5060" r="95739">
                        <a14:foregroundMark x1="72836" y1="22755" x2="25433" y2="25612"/>
                        <a14:foregroundMark x1="29161" y1="12041" x2="77497" y2="11429"/>
                        <a14:foregroundMark x1="17976" y1="29898" x2="32889" y2="93265"/>
                        <a14:foregroundMark x1="9720" y1="43367" x2="31025" y2="89694"/>
                        <a14:foregroundMark x1="47803" y1="73980" x2="83089" y2="64082"/>
                        <a14:foregroundMark x1="33822" y1="46939" x2="83489" y2="45510"/>
                        <a14:foregroundMark x1="83489" y1="45510" x2="85885" y2="45510"/>
                        <a14:foregroundMark x1="62223" y1="60715" x2="60719" y2="68980"/>
                        <a14:foregroundMark x1="63691" y1="52646" x2="63042" y2="56214"/>
                        <a14:foregroundMark x1="65379" y1="43367" x2="63771" y2="52204"/>
                        <a14:foregroundMark x1="45998" y1="63318" x2="46871" y2="68980"/>
                        <a14:foregroundMark x1="44841" y1="55817" x2="45321" y2="58926"/>
                        <a14:foregroundMark x1="43142" y1="44796" x2="44139" y2="51264"/>
                        <a14:foregroundMark x1="89481" y1="51224" x2="78029" y2="90102"/>
                        <a14:foregroundMark x1="78029" y1="90102" x2="74700" y2="93878"/>
                        <a14:foregroundMark x1="86818" y1="21327" x2="15313" y2="31327"/>
                        <a14:foregroundMark x1="12517" y1="27041" x2="74834" y2="18878"/>
                        <a14:foregroundMark x1="74834" y1="18878" x2="89481" y2="31327"/>
                        <a14:foregroundMark x1="91345" y1="25612" x2="42876" y2="7653"/>
                        <a14:foregroundMark x1="42876" y1="7653" x2="13449" y2="24898"/>
                        <a14:foregroundMark x1="48735" y1="6429" x2="48735" y2="6429"/>
                        <a14:foregroundMark x1="79361" y1="14898" x2="79361" y2="14898"/>
                        <a14:foregroundMark x1="87750" y1="44082" x2="87750" y2="44082"/>
                        <a14:foregroundMark x1="22636" y1="86122" x2="22636" y2="86122"/>
                        <a14:foregroundMark x1="5060" y1="39082" x2="5060" y2="39082"/>
                        <a14:foregroundMark x1="95739" y1="32959" x2="95739" y2="32959"/>
                        <a14:backgroundMark x1="31824" y1="61122" x2="58189" y2="61122"/>
                        <a14:backgroundMark x1="36618" y1="53163" x2="62184" y2="54388"/>
                        <a14:backgroundMark x1="55792" y1="58061" x2="66178" y2="58673"/>
                        <a14:backgroundMark x1="52597" y1="53776" x2="55792" y2="51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9031" y="4256041"/>
            <a:ext cx="1284489" cy="16761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262598-F8D2-51EC-516F-87C872ADA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072" y="4256041"/>
            <a:ext cx="1786001" cy="1786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A450DE-7C66-1B56-E7ED-28978E43DA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41" r="3475"/>
          <a:stretch/>
        </p:blipFill>
        <p:spPr>
          <a:xfrm>
            <a:off x="5475615" y="4524301"/>
            <a:ext cx="1424623" cy="1558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F0C64-B31C-F3AC-EE61-FC279BE68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5511" y="4503420"/>
            <a:ext cx="1824147" cy="18682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68DF2E-CC54-6D3F-8632-5EE9D1B5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840" r="92689">
                        <a14:foregroundMark x1="6840" y1="52500" x2="10142" y2="69722"/>
                        <a14:foregroundMark x1="10142" y1="69722" x2="11557" y2="71111"/>
                        <a14:foregroundMark x1="92689" y1="48889" x2="91745" y2="6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95" y="4363405"/>
            <a:ext cx="1897473" cy="16110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C3407-FCDF-B587-CE87-1F3B771106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760" y1="37540" x2="24760" y2="37540"/>
                        <a14:foregroundMark x1="27157" y1="35623" x2="27157" y2="35623"/>
                        <a14:foregroundMark x1="27476" y1="35304" x2="23642" y2="38179"/>
                        <a14:foregroundMark x1="16773" y1="72524" x2="26038" y2="76198"/>
                        <a14:foregroundMark x1="26038" y1="76198" x2="46166" y2="76677"/>
                        <a14:foregroundMark x1="46166" y1="76677" x2="56070" y2="75559"/>
                        <a14:foregroundMark x1="56070" y1="75559" x2="72684" y2="68690"/>
                        <a14:foregroundMark x1="72684" y1="68690" x2="79553" y2="62460"/>
                        <a14:foregroundMark x1="79553" y1="62460" x2="82268" y2="58147"/>
                        <a14:foregroundMark x1="72843" y1="66773" x2="72843" y2="66773"/>
                        <a14:foregroundMark x1="67252" y1="69649" x2="75879" y2="65815"/>
                        <a14:foregroundMark x1="75879" y1="65815" x2="76198" y2="65176"/>
                        <a14:foregroundMark x1="83227" y1="58786" x2="86901" y2="53035"/>
                        <a14:foregroundMark x1="88658" y1="50160" x2="88658" y2="50160"/>
                        <a14:foregroundMark x1="14217" y1="69329" x2="14217" y2="69329"/>
                        <a14:foregroundMark x1="13099" y1="66773" x2="13099" y2="66773"/>
                        <a14:foregroundMark x1="17732" y1="72524" x2="17732" y2="72524"/>
                        <a14:foregroundMark x1="19329" y1="72843" x2="15176" y2="69968"/>
                        <a14:foregroundMark x1="21086" y1="40415" x2="16294" y2="43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3044" y="1519339"/>
            <a:ext cx="2190819" cy="2137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A60A80-DF85-E599-518E-2B508F846EB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88" t="12841" r="17014" b="10313"/>
          <a:stretch/>
        </p:blipFill>
        <p:spPr>
          <a:xfrm>
            <a:off x="7795260" y="1758123"/>
            <a:ext cx="1431972" cy="14545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35F11E-E6BC-A0F6-8C8B-067D7F7A0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768" y="1848081"/>
            <a:ext cx="1314139" cy="1580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213F64-7954-B1B2-7D08-ABF2558C23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221" y="2092625"/>
            <a:ext cx="1799223" cy="11200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E2C7DE6-33F9-7418-5B24-9115F509C551}"/>
              </a:ext>
            </a:extLst>
          </p:cNvPr>
          <p:cNvSpPr txBox="1"/>
          <p:nvPr/>
        </p:nvSpPr>
        <p:spPr>
          <a:xfrm>
            <a:off x="5282787" y="1902483"/>
            <a:ext cx="1774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points.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17D22F-A8F4-C891-7D03-DD104D09393F}"/>
              </a:ext>
            </a:extLst>
          </p:cNvPr>
          <p:cNvGrpSpPr/>
          <p:nvPr/>
        </p:nvGrpSpPr>
        <p:grpSpPr>
          <a:xfrm>
            <a:off x="3843173" y="20144"/>
            <a:ext cx="4505654" cy="1293730"/>
            <a:chOff x="3475363" y="591320"/>
            <a:chExt cx="5159822" cy="16568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3B7C17AD-660B-A5F2-4350-E4FD28546E8E}"/>
                </a:ext>
              </a:extLst>
            </p:cNvPr>
            <p:cNvSpPr/>
            <p:nvPr/>
          </p:nvSpPr>
          <p:spPr>
            <a:xfrm>
              <a:off x="4719560" y="591320"/>
              <a:ext cx="2436848" cy="1081744"/>
            </a:xfrm>
            <a:custGeom>
              <a:avLst/>
              <a:gdLst/>
              <a:ahLst/>
              <a:cxnLst/>
              <a:rect l="l" t="t" r="r" b="b"/>
              <a:pathLst>
                <a:path w="4512140" h="2436556">
                  <a:moveTo>
                    <a:pt x="0" y="0"/>
                  </a:moveTo>
                  <a:lnTo>
                    <a:pt x="4512140" y="0"/>
                  </a:lnTo>
                  <a:lnTo>
                    <a:pt x="4512140" y="2436556"/>
                  </a:lnTo>
                  <a:lnTo>
                    <a:pt x="0" y="2436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E72FFD4C-F65B-CAC7-28AE-DEDEB2BA2ABE}"/>
                </a:ext>
              </a:extLst>
            </p:cNvPr>
            <p:cNvSpPr txBox="1"/>
            <p:nvPr/>
          </p:nvSpPr>
          <p:spPr>
            <a:xfrm>
              <a:off x="3475363" y="1860169"/>
              <a:ext cx="5159822" cy="388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47" normalizeH="0" baseline="0" noProof="0" dirty="0">
                  <a:ln>
                    <a:noFill/>
                  </a:ln>
                  <a:solidFill>
                    <a:srgbClr val="9B404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LUCKY FLOWERS</a:t>
              </a: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2B99D278-BDCF-4729-ADC5-22632463BC10}"/>
                </a:ext>
              </a:extLst>
            </p:cNvPr>
            <p:cNvSpPr txBox="1"/>
            <p:nvPr/>
          </p:nvSpPr>
          <p:spPr>
            <a:xfrm>
              <a:off x="4682153" y="780853"/>
              <a:ext cx="2671426" cy="70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5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2F9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Game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250FBA0-E99D-7995-AD5B-D4E99BAD8B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8" b="94878" l="4738" r="94494">
                        <a14:foregroundMark x1="17414" y1="24968" x2="17414" y2="24968"/>
                        <a14:foregroundMark x1="7426" y1="57875" x2="10627" y2="60691"/>
                        <a14:foregroundMark x1="41485" y1="93854" x2="43150" y2="93854"/>
                        <a14:foregroundMark x1="67862" y1="92190" x2="67862" y2="92190"/>
                        <a14:foregroundMark x1="94878" y1="54161" x2="94878" y2="54161"/>
                        <a14:foregroundMark x1="52753" y1="5378" x2="52753" y2="5378"/>
                        <a14:foregroundMark x1="4738" y1="51088" x2="4738" y2="51088"/>
                        <a14:foregroundMark x1="60307" y1="94878" x2="60307" y2="94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54" y="1553989"/>
            <a:ext cx="2263969" cy="2263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A5DD1-EC1C-CF0E-162A-83F02C93D8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97" b="95269" l="4738" r="93726">
                        <a14:foregroundMark x1="4738" y1="57928" x2="4738" y2="57928"/>
                        <a14:foregroundMark x1="48912" y1="3197" x2="48912" y2="3197"/>
                        <a14:foregroundMark x1="93470" y1="53836" x2="93854" y2="52813"/>
                        <a14:foregroundMark x1="60307" y1="92199" x2="60307" y2="92199"/>
                        <a14:foregroundMark x1="42766" y1="94246" x2="42766" y2="94246"/>
                        <a14:foregroundMark x1="60948" y1="95269" x2="60948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177" y="1472394"/>
            <a:ext cx="2363167" cy="2366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D17C7E-D11E-6962-68F2-3183F8D32B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581" b="94885" l="2046" r="96292">
                        <a14:foregroundMark x1="6522" y1="53453" x2="6522" y2="53453"/>
                        <a14:foregroundMark x1="44885" y1="3836" x2="44885" y2="3836"/>
                        <a14:foregroundMark x1="92199" y1="30179" x2="92199" y2="30179"/>
                        <a14:foregroundMark x1="96675" y1="55243" x2="96675" y2="55243"/>
                        <a14:foregroundMark x1="68159" y1="93606" x2="68159" y2="93606"/>
                        <a14:foregroundMark x1="38107" y1="94629" x2="38107" y2="94629"/>
                        <a14:foregroundMark x1="59591" y1="94885" x2="59591" y2="94885"/>
                        <a14:foregroundMark x1="2046" y1="52174" x2="2046" y2="52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3723" y="1445064"/>
            <a:ext cx="2324553" cy="2285645"/>
          </a:xfrm>
          <a:prstGeom prst="rect">
            <a:avLst/>
          </a:prstGeom>
        </p:spPr>
      </p:pic>
      <p:pic>
        <p:nvPicPr>
          <p:cNvPr id="1026" name="Picture 2" descr="jpg, 127.97 KB">
            <a:extLst>
              <a:ext uri="{FF2B5EF4-FFF2-40B4-BE49-F238E27FC236}">
                <a16:creationId xmlns:a16="http://schemas.microsoft.com/office/drawing/2014/main" id="{DC3A954D-E1FF-6DC4-878F-462B7CB0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00" b="96800" l="7400" r="95600">
                        <a14:foregroundMark x1="23800" y1="23800" x2="23800" y2="23800"/>
                        <a14:foregroundMark x1="16800" y1="55200" x2="16800" y2="59000"/>
                        <a14:foregroundMark x1="32600" y1="87200" x2="36400" y2="89000"/>
                        <a14:foregroundMark x1="70400" y1="86800" x2="74600" y2="80800"/>
                        <a14:foregroundMark x1="86800" y1="62600" x2="86000" y2="52600"/>
                        <a14:foregroundMark x1="79000" y1="26400" x2="75600" y2="23000"/>
                        <a14:foregroundMark x1="53000" y1="16400" x2="29000" y2="22800"/>
                        <a14:foregroundMark x1="29000" y1="22800" x2="24200" y2="63000"/>
                        <a14:foregroundMark x1="24200" y1="63000" x2="37800" y2="80400"/>
                        <a14:foregroundMark x1="37800" y1="80400" x2="59600" y2="85000"/>
                        <a14:foregroundMark x1="59600" y1="85000" x2="79000" y2="73800"/>
                        <a14:foregroundMark x1="79000" y1="73800" x2="77600" y2="27200"/>
                        <a14:foregroundMark x1="77600" y1="27200" x2="57200" y2="10800"/>
                        <a14:foregroundMark x1="57200" y1="10800" x2="49400" y2="15200"/>
                        <a14:foregroundMark x1="30000" y1="28600" x2="15600" y2="57000"/>
                        <a14:foregroundMark x1="15600" y1="57000" x2="16000" y2="61200"/>
                        <a14:foregroundMark x1="20000" y1="27800" x2="21600" y2="27000"/>
                        <a14:foregroundMark x1="13800" y1="56400" x2="13800" y2="56400"/>
                        <a14:foregroundMark x1="12200" y1="66800" x2="17400" y2="70800"/>
                        <a14:foregroundMark x1="30800" y1="85600" x2="35200" y2="88600"/>
                        <a14:foregroundMark x1="37400" y1="91600" x2="42600" y2="93400"/>
                        <a14:foregroundMark x1="63800" y1="94600" x2="66000" y2="94600"/>
                        <a14:foregroundMark x1="95600" y1="56800" x2="95600" y2="53400"/>
                        <a14:foregroundMark x1="43800" y1="4800" x2="43800" y2="4800"/>
                        <a14:foregroundMark x1="7400" y1="54200" x2="7400" y2="54200"/>
                        <a14:foregroundMark x1="40000" y1="96800" x2="40000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31" y="1355910"/>
            <a:ext cx="2380051" cy="238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pg, 156.5 KB">
            <a:extLst>
              <a:ext uri="{FF2B5EF4-FFF2-40B4-BE49-F238E27FC236}">
                <a16:creationId xmlns:a16="http://schemas.microsoft.com/office/drawing/2014/main" id="{00A39DC9-2C0D-8F7D-C99A-2107EAD6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00" b="96400" l="6600" r="95600">
                        <a14:foregroundMark x1="6600" y1="58000" x2="6600" y2="58000"/>
                        <a14:foregroundMark x1="55600" y1="6200" x2="55600" y2="6200"/>
                        <a14:foregroundMark x1="91600" y1="32000" x2="91600" y2="32000"/>
                        <a14:foregroundMark x1="95600" y1="57200" x2="95600" y2="57200"/>
                        <a14:foregroundMark x1="62000" y1="95200" x2="62000" y2="95200"/>
                        <a14:foregroundMark x1="41800" y1="96400" x2="4180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82" y="1321893"/>
            <a:ext cx="2423724" cy="24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pg, 160.64 KB">
            <a:extLst>
              <a:ext uri="{FF2B5EF4-FFF2-40B4-BE49-F238E27FC236}">
                <a16:creationId xmlns:a16="http://schemas.microsoft.com/office/drawing/2014/main" id="{165FD307-EB41-3215-61DD-DD2F8CF9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600" b="96800" l="5200" r="95600">
                        <a14:foregroundMark x1="5200" y1="51000" x2="5200" y2="51000"/>
                        <a14:foregroundMark x1="44000" y1="6800" x2="44000" y2="6800"/>
                        <a14:foregroundMark x1="92400" y1="30000" x2="92400" y2="30000"/>
                        <a14:foregroundMark x1="95600" y1="56600" x2="95600" y2="56600"/>
                        <a14:foregroundMark x1="53000" y1="2800" x2="53000" y2="2800"/>
                        <a14:foregroundMark x1="39600" y1="92400" x2="39600" y2="92400"/>
                        <a14:foregroundMark x1="63400" y1="94600" x2="63400" y2="94600"/>
                        <a14:foregroundMark x1="40200" y1="96800" x2="40200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" y="3980699"/>
            <a:ext cx="2526115" cy="241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pg, 146.04 KB">
            <a:extLst>
              <a:ext uri="{FF2B5EF4-FFF2-40B4-BE49-F238E27FC236}">
                <a16:creationId xmlns:a16="http://schemas.microsoft.com/office/drawing/2014/main" id="{C91E1894-12FD-E56E-E95E-3ED24DD8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00" b="95000" l="2200" r="94600">
                        <a14:foregroundMark x1="9400" y1="29600" x2="10400" y2="29600"/>
                        <a14:foregroundMark x1="49800" y1="6400" x2="50400" y2="6400"/>
                        <a14:foregroundMark x1="94600" y1="50800" x2="94600" y2="50800"/>
                        <a14:foregroundMark x1="6000" y1="55000" x2="6000" y2="55000"/>
                        <a14:foregroundMark x1="7800" y1="62000" x2="7800" y2="62000"/>
                        <a14:foregroundMark x1="2200" y1="52200" x2="2200" y2="52200"/>
                        <a14:foregroundMark x1="38200" y1="92600" x2="38200" y2="92600"/>
                        <a14:foregroundMark x1="59400" y1="95000" x2="59400" y2="95000"/>
                        <a14:foregroundMark x1="50800" y1="2800" x2="50800" y2="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14" y="4094228"/>
            <a:ext cx="2419513" cy="24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pg, 163.34 KB">
            <a:extLst>
              <a:ext uri="{FF2B5EF4-FFF2-40B4-BE49-F238E27FC236}">
                <a16:creationId xmlns:a16="http://schemas.microsoft.com/office/drawing/2014/main" id="{DE5DAD7B-2B29-70EF-0441-17EDC001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600" b="95200" l="4600" r="95200">
                        <a14:foregroundMark x1="4600" y1="58200" x2="4600" y2="58200"/>
                        <a14:foregroundMark x1="44400" y1="6600" x2="44400" y2="6600"/>
                        <a14:foregroundMark x1="95200" y1="52800" x2="95200" y2="52800"/>
                        <a14:foregroundMark x1="52600" y1="2800" x2="52600" y2="2800"/>
                        <a14:foregroundMark x1="42200" y1="93600" x2="42200" y2="93600"/>
                        <a14:foregroundMark x1="59400" y1="95200" x2="59400" y2="9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46" y="4082211"/>
            <a:ext cx="2407506" cy="240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jpg, 152.14 KB">
            <a:extLst>
              <a:ext uri="{FF2B5EF4-FFF2-40B4-BE49-F238E27FC236}">
                <a16:creationId xmlns:a16="http://schemas.microsoft.com/office/drawing/2014/main" id="{C59AC450-0665-4B08-AF23-6E8EFC64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000" b="95000" l="3400" r="94800">
                        <a14:foregroundMark x1="7800" y1="53000" x2="7800" y2="53000"/>
                        <a14:foregroundMark x1="3400" y1="55000" x2="3400" y2="55000"/>
                        <a14:foregroundMark x1="46000" y1="5000" x2="46000" y2="5000"/>
                        <a14:foregroundMark x1="92200" y1="30600" x2="92200" y2="30600"/>
                        <a14:foregroundMark x1="94400" y1="56000" x2="94800" y2="56600"/>
                        <a14:foregroundMark x1="64000" y1="93200" x2="64000" y2="93400"/>
                        <a14:foregroundMark x1="40400" y1="95000" x2="404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29" y="3909321"/>
            <a:ext cx="2450773" cy="245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pg, 163.01 KB">
            <a:extLst>
              <a:ext uri="{FF2B5EF4-FFF2-40B4-BE49-F238E27FC236}">
                <a16:creationId xmlns:a16="http://schemas.microsoft.com/office/drawing/2014/main" id="{CA299FC7-5C65-3075-CB22-173FB83F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200" b="96200" l="4200" r="94600">
                        <a14:foregroundMark x1="7800" y1="33200" x2="7800" y2="33200"/>
                        <a14:foregroundMark x1="4200" y1="59800" x2="4200" y2="59800"/>
                        <a14:foregroundMark x1="48800" y1="6200" x2="48800" y2="6200"/>
                        <a14:foregroundMark x1="91800" y1="33000" x2="91800" y2="33000"/>
                        <a14:foregroundMark x1="94600" y1="55400" x2="94600" y2="55400"/>
                        <a14:foregroundMark x1="63000" y1="93200" x2="63000" y2="93200"/>
                        <a14:foregroundMark x1="40200" y1="95400" x2="40200" y2="95400"/>
                        <a14:foregroundMark x1="59000" y1="96200" x2="59000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581" y="3829796"/>
            <a:ext cx="2467388" cy="24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6CFFFC95-ACD1-9F11-ABD6-81431BCD7106}"/>
              </a:ext>
            </a:extLst>
          </p:cNvPr>
          <p:cNvSpPr/>
          <p:nvPr/>
        </p:nvSpPr>
        <p:spPr>
          <a:xfrm>
            <a:off x="3711006" y="0"/>
            <a:ext cx="5128194" cy="1585991"/>
          </a:xfrm>
          <a:custGeom>
            <a:avLst/>
            <a:gdLst/>
            <a:ahLst/>
            <a:cxnLst/>
            <a:rect l="l" t="t" r="r" b="b"/>
            <a:pathLst>
              <a:path w="4512140" h="2436556">
                <a:moveTo>
                  <a:pt x="0" y="0"/>
                </a:moveTo>
                <a:lnTo>
                  <a:pt x="4512140" y="0"/>
                </a:lnTo>
                <a:lnTo>
                  <a:pt x="4512140" y="2436556"/>
                </a:lnTo>
                <a:lnTo>
                  <a:pt x="0" y="2436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DDE9FA-AFD5-194A-C4CA-E8E9192A6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29" b="93878" l="5060" r="98269">
                        <a14:foregroundMark x1="72836" y1="22755" x2="25433" y2="25612"/>
                        <a14:foregroundMark x1="29161" y1="12041" x2="77497" y2="11429"/>
                        <a14:foregroundMark x1="17976" y1="29898" x2="32889" y2="93265"/>
                        <a14:foregroundMark x1="9720" y1="43367" x2="31025" y2="89694"/>
                        <a14:foregroundMark x1="47803" y1="73980" x2="83089" y2="64082"/>
                        <a14:foregroundMark x1="33822" y1="46939" x2="83489" y2="45510"/>
                        <a14:foregroundMark x1="83489" y1="45510" x2="85885" y2="45510"/>
                        <a14:foregroundMark x1="61396" y1="65258" x2="60719" y2="68980"/>
                        <a14:foregroundMark x1="62330" y1="60124" x2="62226" y2="60695"/>
                        <a14:foregroundMark x1="65379" y1="43367" x2="63096" y2="55914"/>
                        <a14:foregroundMark x1="46411" y1="65995" x2="46871" y2="68980"/>
                        <a14:foregroundMark x1="45156" y1="57859" x2="45195" y2="58110"/>
                        <a14:foregroundMark x1="43142" y1="44796" x2="44390" y2="52888"/>
                        <a14:foregroundMark x1="89481" y1="51224" x2="78029" y2="90102"/>
                        <a14:foregroundMark x1="78029" y1="90102" x2="74700" y2="93878"/>
                        <a14:foregroundMark x1="86818" y1="21327" x2="15313" y2="31327"/>
                        <a14:foregroundMark x1="12517" y1="27041" x2="74834" y2="18878"/>
                        <a14:foregroundMark x1="74834" y1="18878" x2="89481" y2="31327"/>
                        <a14:foregroundMark x1="91345" y1="25612" x2="42876" y2="7653"/>
                        <a14:foregroundMark x1="42876" y1="7653" x2="13449" y2="24898"/>
                        <a14:foregroundMark x1="48735" y1="6429" x2="48735" y2="6429"/>
                        <a14:foregroundMark x1="79361" y1="14898" x2="79361" y2="14898"/>
                        <a14:foregroundMark x1="87750" y1="44082" x2="87750" y2="44082"/>
                        <a14:foregroundMark x1="22636" y1="86122" x2="22636" y2="86122"/>
                        <a14:foregroundMark x1="5060" y1="39082" x2="5060" y2="39082"/>
                        <a14:foregroundMark x1="98269" y1="33980" x2="98269" y2="33980"/>
                        <a14:backgroundMark x1="37417" y1="54184" x2="63915" y2="58469"/>
                        <a14:backgroundMark x1="66312" y1="62755" x2="41411" y2="63980"/>
                        <a14:backgroundMark x1="42210" y1="60306" x2="55126" y2="60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75544">
            <a:off x="3832466" y="1889524"/>
            <a:ext cx="2059440" cy="2015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262598-F8D2-51EC-516F-87C872ADA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206">
            <a:off x="7015713" y="4452722"/>
            <a:ext cx="2067036" cy="2009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F0C64-B31C-F3AC-EE61-FC279BE68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8280">
            <a:off x="3813949" y="4539032"/>
            <a:ext cx="2139690" cy="189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68DF2E-CC54-6D3F-8632-5EE9D1B5E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840" r="92689">
                        <a14:foregroundMark x1="6840" y1="52500" x2="10142" y2="69722"/>
                        <a14:foregroundMark x1="10142" y1="69722" x2="11557" y2="71111"/>
                        <a14:foregroundMark x1="92689" y1="48889" x2="91745" y2="6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1320">
            <a:off x="6984680" y="1871214"/>
            <a:ext cx="2067036" cy="208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9C3407-FCDF-B587-CE87-1F3B77110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4760" y1="37540" x2="24760" y2="37540"/>
                        <a14:foregroundMark x1="27157" y1="35623" x2="27157" y2="35623"/>
                        <a14:foregroundMark x1="27476" y1="35304" x2="23642" y2="38179"/>
                        <a14:foregroundMark x1="16773" y1="72524" x2="26038" y2="76198"/>
                        <a14:foregroundMark x1="26038" y1="76198" x2="46166" y2="76677"/>
                        <a14:foregroundMark x1="46166" y1="76677" x2="56070" y2="75559"/>
                        <a14:foregroundMark x1="56070" y1="75559" x2="72684" y2="68690"/>
                        <a14:foregroundMark x1="72684" y1="68690" x2="79553" y2="62460"/>
                        <a14:foregroundMark x1="79553" y1="62460" x2="82268" y2="58147"/>
                        <a14:foregroundMark x1="72843" y1="66773" x2="72843" y2="66773"/>
                        <a14:foregroundMark x1="67252" y1="69649" x2="75879" y2="65815"/>
                        <a14:foregroundMark x1="75879" y1="65815" x2="76198" y2="65176"/>
                        <a14:foregroundMark x1="83227" y1="58786" x2="86901" y2="53035"/>
                        <a14:foregroundMark x1="88658" y1="50160" x2="88658" y2="50160"/>
                        <a14:foregroundMark x1="14217" y1="69329" x2="14217" y2="69329"/>
                        <a14:foregroundMark x1="13099" y1="66773" x2="13099" y2="66773"/>
                        <a14:foregroundMark x1="17732" y1="72524" x2="17732" y2="72524"/>
                        <a14:foregroundMark x1="19329" y1="72843" x2="15176" y2="69968"/>
                        <a14:foregroundMark x1="21086" y1="40415" x2="16294" y2="43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99501">
            <a:off x="9829857" y="3062806"/>
            <a:ext cx="2059440" cy="2047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A60A80-DF85-E599-518E-2B508F846E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788" t="12841" r="17014" b="10313"/>
          <a:stretch/>
        </p:blipFill>
        <p:spPr>
          <a:xfrm rot="20735162">
            <a:off x="487347" y="1811266"/>
            <a:ext cx="2059441" cy="1972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213F64-7954-B1B2-7D08-ABF2558C23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91665">
            <a:off x="682184" y="4507806"/>
            <a:ext cx="2082595" cy="189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A4099EC-D565-D209-88D5-ABE6070681FF}"/>
              </a:ext>
            </a:extLst>
          </p:cNvPr>
          <p:cNvSpPr txBox="1"/>
          <p:nvPr/>
        </p:nvSpPr>
        <p:spPr>
          <a:xfrm>
            <a:off x="2953752" y="432821"/>
            <a:ext cx="6690248" cy="722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0" i="0" u="sng" strike="noStrike" kern="1200" cap="none" spc="1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D225D-7EB3-88DD-90E9-D4A2C36C42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836" y="75581"/>
            <a:ext cx="3408948" cy="1267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4DCAE5-15E8-48FA-7CD7-21660998B1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38248" y="75581"/>
            <a:ext cx="3408948" cy="12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3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337868" y="2099771"/>
            <a:ext cx="927982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02</a:t>
            </a:r>
            <a:endParaRPr lang="en-US" sz="8000" b="1" spc="39" dirty="0">
              <a:solidFill>
                <a:srgbClr val="0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Listen and repeat.</a:t>
            </a:r>
            <a:endParaRPr kumimoji="0" lang="en-US" sz="9600" b="1" i="0" u="none" strike="noStrike" kern="120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C60B7-81CA-BBDC-5AA2-F6D0CD8F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2" y="1459241"/>
            <a:ext cx="1959709" cy="29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F7CD7-3DB2-5582-AAE4-B51EBE845491}"/>
              </a:ext>
            </a:extLst>
          </p:cNvPr>
          <p:cNvGrpSpPr/>
          <p:nvPr/>
        </p:nvGrpSpPr>
        <p:grpSpPr>
          <a:xfrm>
            <a:off x="3662680" y="-27067"/>
            <a:ext cx="4866640" cy="1158239"/>
            <a:chOff x="3352800" y="1"/>
            <a:chExt cx="5242560" cy="1336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35D22-A728-BC52-E3A6-21B60068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056" b="34815" l="18698" r="42552">
                          <a14:foregroundMark x1="18698" y1="30741" x2="18698" y2="30741"/>
                          <a14:foregroundMark x1="20417" y1="31481" x2="20417" y2="31481"/>
                          <a14:foregroundMark x1="21146" y1="31481" x2="21146" y2="31481"/>
                          <a14:foregroundMark x1="21667" y1="31296" x2="21667" y2="31296"/>
                          <a14:foregroundMark x1="21927" y1="29907" x2="21927" y2="29907"/>
                          <a14:foregroundMark x1="22604" y1="30926" x2="22604" y2="30926"/>
                          <a14:foregroundMark x1="25990" y1="30926" x2="25990" y2="30926"/>
                          <a14:foregroundMark x1="28490" y1="31852" x2="28490" y2="31852"/>
                          <a14:foregroundMark x1="28542" y1="30648" x2="28542" y2="30648"/>
                          <a14:foregroundMark x1="29115" y1="31296" x2="29115" y2="31296"/>
                          <a14:foregroundMark x1="29583" y1="31019" x2="29583" y2="31019"/>
                          <a14:foregroundMark x1="30833" y1="30741" x2="30833" y2="30741"/>
                          <a14:foregroundMark x1="31615" y1="30463" x2="31615" y2="30463"/>
                          <a14:foregroundMark x1="32344" y1="31389" x2="32344" y2="31389"/>
                          <a14:foregroundMark x1="32813" y1="31574" x2="32813" y2="31574"/>
                          <a14:foregroundMark x1="34531" y1="30926" x2="34531" y2="30926"/>
                          <a14:foregroundMark x1="35208" y1="31574" x2="35208" y2="31574"/>
                          <a14:foregroundMark x1="36354" y1="31944" x2="36354" y2="31944"/>
                          <a14:foregroundMark x1="34479" y1="31111" x2="34479" y2="31111"/>
                          <a14:foregroundMark x1="36927" y1="31111" x2="36927" y2="31111"/>
                          <a14:foregroundMark x1="37813" y1="30926" x2="37813" y2="30926"/>
                          <a14:foregroundMark x1="38281" y1="31389" x2="38281" y2="31389"/>
                          <a14:foregroundMark x1="38802" y1="31111" x2="38802" y2="31111"/>
                          <a14:foregroundMark x1="39323" y1="31574" x2="39323" y2="31574"/>
                          <a14:foregroundMark x1="40521" y1="31574" x2="40521" y2="31574"/>
                          <a14:foregroundMark x1="41042" y1="31389" x2="41042" y2="31389"/>
                          <a14:foregroundMark x1="42448" y1="30833" x2="42448" y2="30833"/>
                          <a14:foregroundMark x1="28542" y1="30648" x2="28542" y2="30648"/>
                          <a14:foregroundMark x1="30938" y1="31111" x2="30938" y2="31111"/>
                          <a14:foregroundMark x1="31823" y1="31111" x2="31823" y2="31111"/>
                          <a14:foregroundMark x1="28646" y1="31389" x2="28646" y2="31389"/>
                          <a14:foregroundMark x1="28438" y1="30741" x2="28438" y2="30741"/>
                          <a14:foregroundMark x1="32448" y1="31944" x2="32448" y2="31944"/>
                          <a14:foregroundMark x1="31615" y1="32130" x2="31615" y2="32130"/>
                          <a14:foregroundMark x1="35677" y1="32130" x2="35677" y2="32130"/>
                          <a14:foregroundMark x1="36875" y1="31944" x2="36875" y2="31944"/>
                          <a14:foregroundMark x1="37240" y1="32222" x2="37240" y2="32222"/>
                          <a14:foregroundMark x1="39896" y1="31944" x2="39896" y2="31944"/>
                          <a14:foregroundMark x1="42552" y1="32222" x2="42552" y2="32222"/>
                          <a14:foregroundMark x1="33490" y1="31019" x2="33490" y2="31019"/>
                          <a14:foregroundMark x1="33177" y1="30741" x2="33177" y2="30741"/>
                          <a14:foregroundMark x1="33125" y1="31574" x2="33125" y2="31574"/>
                          <a14:foregroundMark x1="29792" y1="31944" x2="29792" y2="31944"/>
                          <a14:foregroundMark x1="33177" y1="31574" x2="33177" y2="31574"/>
                          <a14:foregroundMark x1="33229" y1="30926" x2="33229" y2="30926"/>
                          <a14:foregroundMark x1="33438" y1="30926" x2="33438" y2="30926"/>
                          <a14:foregroundMark x1="32708" y1="31111" x2="32708" y2="31111"/>
                          <a14:foregroundMark x1="33073" y1="31667" x2="33073" y2="31667"/>
                          <a14:foregroundMark x1="33073" y1="32222" x2="33073" y2="32222"/>
                          <a14:foregroundMark x1="33177" y1="32407" x2="33177" y2="32407"/>
                          <a14:foregroundMark x1="32917" y1="30926" x2="32917" y2="30926"/>
                          <a14:foregroundMark x1="40000" y1="32407" x2="40000" y2="32407"/>
                          <a14:foregroundMark x1="40208" y1="32407" x2="40208" y2="32407"/>
                          <a14:foregroundMark x1="33281" y1="31481" x2="33281" y2="31481"/>
                          <a14:foregroundMark x1="36146" y1="32407" x2="36146" y2="32407"/>
                          <a14:foregroundMark x1="32969" y1="31481" x2="32969" y2="31481"/>
                          <a14:backgroundMark x1="33177" y1="31574" x2="33177" y2="31574"/>
                          <a14:backgroundMark x1="35000" y1="31667" x2="35000" y2="31667"/>
                          <a14:backgroundMark x1="37240" y1="31944" x2="37240" y2="31944"/>
                          <a14:backgroundMark x1="36094" y1="32222" x2="36094" y2="32222"/>
                          <a14:backgroundMark x1="33177" y1="31111" x2="33177" y2="31111"/>
                          <a14:backgroundMark x1="33177" y1="31296" x2="33177" y2="31296"/>
                          <a14:backgroundMark x1="40156" y1="32037" x2="40156" y2="32037"/>
                          <a14:backgroundMark x1="32708" y1="31204" x2="32708" y2="31204"/>
                          <a14:backgroundMark x1="32917" y1="30741" x2="32917" y2="30741"/>
                          <a14:backgroundMark x1="33229" y1="30556" x2="33229" y2="30556"/>
                          <a14:backgroundMark x1="32708" y1="30926" x2="32708" y2="30926"/>
                          <a14:backgroundMark x1="33073" y1="32222" x2="33073" y2="32222"/>
                        </a14:backgroundRemoval>
                      </a14:imgEffect>
                    </a14:imgLayer>
                  </a14:imgProps>
                </a:ext>
              </a:extLst>
            </a:blip>
            <a:srcRect l="17750" t="27408" r="55250" b="64296"/>
            <a:stretch/>
          </p:blipFill>
          <p:spPr>
            <a:xfrm>
              <a:off x="3352800" y="1"/>
              <a:ext cx="5242560" cy="9061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8AE5E-B238-6949-39DC-11310851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481" b="46667" l="39063" r="50833">
                          <a14:foregroundMark x1="40000" y1="43981" x2="40000" y2="43981"/>
                          <a14:foregroundMark x1="40781" y1="43426" x2="40781" y2="43426"/>
                          <a14:foregroundMark x1="42500" y1="43704" x2="42500" y2="43704"/>
                          <a14:foregroundMark x1="44531" y1="43333" x2="44531" y2="43333"/>
                          <a14:foregroundMark x1="46198" y1="43426" x2="46198" y2="43426"/>
                          <a14:foregroundMark x1="46615" y1="42963" x2="46615" y2="42963"/>
                          <a14:foregroundMark x1="45729" y1="45278" x2="45729" y2="45278"/>
                          <a14:foregroundMark x1="45625" y1="43519" x2="45625" y2="43519"/>
                          <a14:foregroundMark x1="46667" y1="45463" x2="46563" y2="45463"/>
                          <a14:foregroundMark x1="45521" y1="43519" x2="46406" y2="45463"/>
                          <a14:foregroundMark x1="44271" y1="43333" x2="44844" y2="45370"/>
                          <a14:foregroundMark x1="47708" y1="43333" x2="48021" y2="45278"/>
                          <a14:foregroundMark x1="50208" y1="43426" x2="50260" y2="45000"/>
                          <a14:foregroundMark x1="41042" y1="43889" x2="40990" y2="44630"/>
                          <a14:foregroundMark x1="39115" y1="42963" x2="39896" y2="45000"/>
                          <a14:foregroundMark x1="40729" y1="43519" x2="41615" y2="43981"/>
                          <a14:foregroundMark x1="39063" y1="44537" x2="39063" y2="45370"/>
                          <a14:foregroundMark x1="47813" y1="43056" x2="48385" y2="43241"/>
                          <a14:foregroundMark x1="45781" y1="43333" x2="46667" y2="43056"/>
                          <a14:foregroundMark x1="42448" y1="43889" x2="42813" y2="46204"/>
                          <a14:foregroundMark x1="42292" y1="43241" x2="43177" y2="42963"/>
                          <a14:foregroundMark x1="46719" y1="44167" x2="46719" y2="44167"/>
                          <a14:foregroundMark x1="41094" y1="45463" x2="41094" y2="45463"/>
                          <a14:foregroundMark x1="42760" y1="45926" x2="42760" y2="45926"/>
                        </a14:backgroundRemoval>
                      </a14:imgEffect>
                    </a14:imgLayer>
                  </a14:imgProps>
                </a:ext>
              </a:extLst>
            </a:blip>
            <a:srcRect l="37667" t="40889" r="47666" b="52592"/>
            <a:stretch/>
          </p:blipFill>
          <p:spPr>
            <a:xfrm>
              <a:off x="4663440" y="643467"/>
              <a:ext cx="2773680" cy="69342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AF5161-3E9E-D459-CE01-20A977A78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680" y="4819626"/>
            <a:ext cx="1050189" cy="2038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88BBF-B088-2153-CFC8-C733D8A92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6905" y="4921226"/>
            <a:ext cx="1050189" cy="203837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45A85A1-713C-0A98-2BDC-CCFBBC0CCB51}"/>
              </a:ext>
            </a:extLst>
          </p:cNvPr>
          <p:cNvSpPr txBox="1"/>
          <p:nvPr/>
        </p:nvSpPr>
        <p:spPr>
          <a:xfrm>
            <a:off x="-419680" y="795615"/>
            <a:ext cx="5467930" cy="6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119" normalizeH="0" baseline="0" noProof="0" dirty="0">
                <a:ln>
                  <a:noFill/>
                </a:ln>
                <a:solidFill>
                  <a:srgbClr val="844B3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1. Listen and repeat.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78BFD3-97FB-4E46-897E-C65C4FD495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4722" l="24844" r="78177">
                        <a14:foregroundMark x1="27083" y1="28704" x2="41927" y2="25463"/>
                        <a14:foregroundMark x1="31094" y1="23241" x2="25417" y2="52778"/>
                        <a14:foregroundMark x1="26094" y1="57037" x2="25573" y2="74630"/>
                        <a14:foregroundMark x1="25573" y1="74630" x2="25833" y2="75093"/>
                        <a14:foregroundMark x1="25729" y1="72037" x2="29271" y2="74630"/>
                        <a14:foregroundMark x1="25313" y1="55370" x2="25313" y2="65370"/>
                        <a14:foregroundMark x1="25417" y1="45926" x2="25313" y2="55741"/>
                        <a14:foregroundMark x1="25313" y1="55741" x2="25313" y2="55741"/>
                        <a14:foregroundMark x1="29583" y1="36759" x2="42917" y2="27870"/>
                        <a14:foregroundMark x1="28177" y1="21481" x2="27500" y2="32037"/>
                        <a14:foregroundMark x1="27500" y1="32037" x2="27396" y2="32130"/>
                        <a14:foregroundMark x1="25938" y1="25648" x2="41146" y2="23148"/>
                        <a14:foregroundMark x1="36563" y1="57222" x2="38854" y2="69444"/>
                        <a14:foregroundMark x1="36250" y1="74630" x2="36250" y2="74630"/>
                        <a14:foregroundMark x1="39688" y1="72593" x2="39688" y2="72593"/>
                        <a14:foregroundMark x1="37344" y1="72037" x2="37344" y2="72037"/>
                        <a14:foregroundMark x1="49688" y1="39722" x2="49688" y2="39722"/>
                        <a14:foregroundMark x1="48854" y1="44722" x2="48854" y2="44722"/>
                        <a14:foregroundMark x1="49896" y1="36852" x2="49896" y2="36852"/>
                        <a14:foregroundMark x1="49896" y1="35000" x2="49896" y2="35000"/>
                        <a14:foregroundMark x1="55313" y1="39259" x2="55313" y2="39259"/>
                        <a14:foregroundMark x1="70938" y1="62963" x2="70938" y2="62963"/>
                        <a14:foregroundMark x1="62760" y1="62778" x2="62760" y2="62778"/>
                        <a14:foregroundMark x1="58438" y1="62500" x2="58438" y2="62500"/>
                        <a14:foregroundMark x1="48906" y1="63148" x2="48906" y2="63148"/>
                        <a14:foregroundMark x1="44063" y1="62037" x2="50938" y2="63426"/>
                        <a14:foregroundMark x1="50938" y1="63426" x2="57604" y2="61296"/>
                        <a14:foregroundMark x1="76250" y1="49444" x2="74583" y2="67593"/>
                        <a14:foregroundMark x1="75417" y1="62500" x2="77604" y2="62037"/>
                        <a14:foregroundMark x1="55677" y1="79537" x2="57396" y2="68333"/>
                        <a14:foregroundMark x1="57396" y1="68333" x2="57396" y2="67963"/>
                        <a14:foregroundMark x1="51667" y1="72870" x2="51667" y2="72870"/>
                        <a14:foregroundMark x1="60938" y1="82500" x2="60938" y2="82500"/>
                        <a14:foregroundMark x1="52656" y1="82222" x2="52656" y2="82222"/>
                        <a14:foregroundMark x1="59896" y1="70093" x2="59896" y2="70093"/>
                        <a14:foregroundMark x1="60000" y1="76852" x2="60000" y2="76852"/>
                        <a14:foregroundMark x1="59896" y1="77315" x2="59896" y2="75833"/>
                        <a14:foregroundMark x1="59844" y1="76111" x2="59844" y2="76111"/>
                        <a14:foregroundMark x1="59688" y1="75000" x2="60000" y2="77037"/>
                        <a14:foregroundMark x1="51094" y1="29074" x2="51094" y2="29074"/>
                        <a14:foregroundMark x1="51510" y1="32315" x2="51510" y2="32315"/>
                        <a14:foregroundMark x1="52760" y1="30093" x2="52760" y2="30093"/>
                        <a14:foregroundMark x1="53021" y1="33611" x2="53021" y2="33611"/>
                        <a14:foregroundMark x1="49167" y1="31389" x2="49167" y2="31389"/>
                        <a14:foregroundMark x1="51510" y1="29815" x2="52604" y2="30833"/>
                        <a14:foregroundMark x1="51979" y1="29167" x2="52760" y2="32315"/>
                        <a14:foregroundMark x1="54167" y1="39074" x2="55937" y2="38056"/>
                        <a14:foregroundMark x1="57083" y1="38981" x2="57083" y2="38981"/>
                        <a14:foregroundMark x1="53854" y1="39537" x2="55104" y2="39074"/>
                        <a14:foregroundMark x1="49323" y1="41481" x2="49323" y2="41481"/>
                        <a14:foregroundMark x1="49063" y1="43241" x2="49063" y2="43241"/>
                        <a14:foregroundMark x1="49740" y1="37963" x2="49740" y2="37963"/>
                        <a14:foregroundMark x1="50104" y1="35278" x2="48854" y2="45926"/>
                        <a14:foregroundMark x1="34427" y1="35093" x2="43438" y2="30278"/>
                        <a14:foregroundMark x1="43438" y1="30278" x2="43229" y2="23241"/>
                        <a14:foregroundMark x1="43229" y1="23241" x2="41979" y2="21481"/>
                        <a14:foregroundMark x1="25938" y1="21204" x2="26667" y2="34074"/>
                        <a14:foregroundMark x1="25521" y1="31852" x2="26250" y2="37037"/>
                        <a14:foregroundMark x1="24844" y1="60556" x2="25260" y2="75278"/>
                        <a14:foregroundMark x1="41771" y1="35833" x2="45260" y2="23704"/>
                        <a14:foregroundMark x1="55677" y1="81944" x2="55677" y2="81944"/>
                        <a14:foregroundMark x1="54688" y1="80741" x2="54688" y2="80741"/>
                        <a14:foregroundMark x1="53177" y1="82037" x2="53177" y2="82037"/>
                        <a14:foregroundMark x1="53906" y1="80926" x2="53906" y2="80926"/>
                        <a14:foregroundMark x1="42813" y1="78241" x2="48854" y2="63241"/>
                        <a14:foregroundMark x1="46771" y1="77593" x2="51406" y2="63889"/>
                        <a14:foregroundMark x1="31979" y1="80556" x2="31927" y2="62407"/>
                        <a14:foregroundMark x1="28333" y1="80278" x2="43698" y2="76574"/>
                        <a14:foregroundMark x1="43698" y1="76574" x2="44271" y2="76574"/>
                        <a14:foregroundMark x1="31354" y1="83519" x2="47917" y2="81204"/>
                        <a14:foregroundMark x1="42500" y1="77778" x2="44323" y2="66481"/>
                        <a14:foregroundMark x1="44323" y1="66481" x2="44323" y2="66204"/>
                        <a14:foregroundMark x1="36667" y1="56111" x2="42448" y2="72963"/>
                        <a14:foregroundMark x1="42448" y1="72963" x2="43333" y2="74630"/>
                        <a14:foregroundMark x1="29063" y1="62037" x2="37240" y2="79537"/>
                        <a14:foregroundMark x1="29323" y1="63241" x2="41771" y2="63611"/>
                        <a14:foregroundMark x1="41771" y1="63611" x2="44167" y2="63241"/>
                        <a14:foregroundMark x1="42813" y1="67407" x2="40208" y2="76481"/>
                        <a14:foregroundMark x1="40208" y1="76481" x2="37813" y2="70926"/>
                        <a14:foregroundMark x1="27917" y1="76759" x2="27187" y2="83241"/>
                        <a14:foregroundMark x1="24844" y1="77500" x2="26354" y2="83426"/>
                        <a14:foregroundMark x1="47500" y1="81296" x2="53177" y2="68704"/>
                        <a14:foregroundMark x1="65833" y1="77963" x2="71927" y2="65185"/>
                        <a14:foregroundMark x1="71927" y1="65185" x2="71927" y2="65185"/>
                        <a14:foregroundMark x1="74740" y1="82407" x2="75729" y2="71111"/>
                        <a14:foregroundMark x1="75729" y1="71111" x2="75729" y2="71111"/>
                        <a14:foregroundMark x1="63073" y1="70833" x2="75417" y2="80926"/>
                        <a14:foregroundMark x1="63021" y1="83426" x2="68125" y2="83519"/>
                        <a14:foregroundMark x1="68125" y1="83519" x2="74271" y2="83148"/>
                        <a14:foregroundMark x1="77760" y1="83889" x2="76354" y2="71481"/>
                        <a14:foregroundMark x1="76354" y1="71481" x2="72292" y2="68056"/>
                        <a14:foregroundMark x1="72292" y1="68056" x2="66823" y2="67130"/>
                        <a14:foregroundMark x1="66823" y1="67130" x2="62656" y2="74815"/>
                        <a14:foregroundMark x1="62656" y1="74815" x2="63177" y2="82778"/>
                        <a14:foregroundMark x1="47656" y1="83519" x2="63333" y2="83519"/>
                        <a14:foregroundMark x1="78021" y1="78241" x2="78073" y2="69352"/>
                        <a14:foregroundMark x1="58594" y1="60278" x2="68490" y2="74259"/>
                        <a14:foregroundMark x1="68490" y1="74259" x2="68490" y2="74259"/>
                        <a14:foregroundMark x1="54010" y1="73148" x2="54271" y2="62778"/>
                        <a14:foregroundMark x1="30156" y1="62963" x2="39896" y2="73889"/>
                        <a14:foregroundMark x1="39896" y1="73889" x2="39896" y2="73889"/>
                        <a14:foregroundMark x1="77240" y1="60556" x2="77604" y2="77963"/>
                        <a14:foregroundMark x1="38906" y1="83704" x2="48073" y2="84167"/>
                        <a14:foregroundMark x1="36563" y1="83519" x2="40521" y2="83519"/>
                        <a14:foregroundMark x1="71823" y1="83519" x2="77240" y2="83889"/>
                        <a14:foregroundMark x1="78073" y1="80185" x2="78229" y2="83519"/>
                        <a14:foregroundMark x1="65156" y1="83889" x2="70990" y2="84722"/>
                        <a14:foregroundMark x1="52500" y1="28426" x2="52760" y2="33889"/>
                        <a14:foregroundMark x1="49271" y1="32130" x2="50729" y2="34074"/>
                        <a14:backgroundMark x1="73594" y1="37870" x2="73594" y2="37870"/>
                        <a14:backgroundMark x1="32969" y1="41111" x2="48698" y2="3824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666" t="19575" r="21417" b="15000"/>
          <a:stretch/>
        </p:blipFill>
        <p:spPr>
          <a:xfrm>
            <a:off x="1671145" y="1543008"/>
            <a:ext cx="8362183" cy="500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69499-5ADA-F74B-3BE0-802BAC61E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5769" y="911243"/>
            <a:ext cx="944962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09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204</Words>
  <Application>Microsoft Office PowerPoint</Application>
  <PresentationFormat>Widescreen</PresentationFormat>
  <Paragraphs>111</Paragraphs>
  <Slides>27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Comic Sans MS</vt:lpstr>
      <vt:lpstr>Corbel</vt:lpstr>
      <vt:lpstr>More Sugar Thin</vt:lpstr>
      <vt:lpstr>Times New Roman</vt:lpstr>
      <vt:lpstr>Twinkl</vt:lpstr>
      <vt:lpstr>Wingdings</vt:lpstr>
      <vt:lpstr>1_Office Theme</vt:lpstr>
      <vt:lpstr>2_Office Theme</vt:lpstr>
      <vt:lpstr>Basis</vt:lpstr>
      <vt:lpstr>UNBD QUẬN DƯƠNG KINH TRƯỜNG TIỂU HỌC ANH DŨNG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31</cp:revision>
  <dcterms:created xsi:type="dcterms:W3CDTF">2023-12-07T08:52:40Z</dcterms:created>
  <dcterms:modified xsi:type="dcterms:W3CDTF">2025-04-08T14:38:54Z</dcterms:modified>
</cp:coreProperties>
</file>