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331" r:id="rId2"/>
    <p:sldId id="330" r:id="rId3"/>
    <p:sldId id="257" r:id="rId4"/>
    <p:sldId id="266" r:id="rId5"/>
    <p:sldId id="267" r:id="rId6"/>
    <p:sldId id="268" r:id="rId7"/>
    <p:sldId id="269" r:id="rId8"/>
    <p:sldId id="298" r:id="rId9"/>
    <p:sldId id="270" r:id="rId10"/>
    <p:sldId id="272" r:id="rId11"/>
    <p:sldId id="275" r:id="rId12"/>
    <p:sldId id="276" r:id="rId13"/>
    <p:sldId id="300" r:id="rId14"/>
    <p:sldId id="256" r:id="rId15"/>
    <p:sldId id="279" r:id="rId16"/>
    <p:sldId id="302" r:id="rId17"/>
    <p:sldId id="278" r:id="rId18"/>
    <p:sldId id="281" r:id="rId19"/>
    <p:sldId id="290" r:id="rId20"/>
    <p:sldId id="280" r:id="rId21"/>
    <p:sldId id="285" r:id="rId22"/>
    <p:sldId id="287" r:id="rId23"/>
    <p:sldId id="289" r:id="rId24"/>
    <p:sldId id="295" r:id="rId25"/>
    <p:sldId id="294" r:id="rId26"/>
    <p:sldId id="293" r:id="rId27"/>
    <p:sldId id="28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C5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4626" autoAdjust="0"/>
  </p:normalViewPr>
  <p:slideViewPr>
    <p:cSldViewPr snapToGrid="0">
      <p:cViewPr varScale="1">
        <p:scale>
          <a:sx n="62" d="100"/>
          <a:sy n="62" d="100"/>
        </p:scale>
        <p:origin x="35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C06516-0C85-4DBF-8640-882611BCB7BF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3508C3-B33F-452B-9BC3-313C47FB6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173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g113a5673f4f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5" name="Google Shape;1185;g113a5673f4f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91517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g113a0b7eff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2" name="Google Shape;1082;g113a0b7eff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28045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g113a0b7eff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2" name="Google Shape;1082;g113a0b7eff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78241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g113a0b7eff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2" name="Google Shape;1082;g113a0b7eff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38224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g113a0b7eff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2" name="Google Shape;1082;g113a0b7eff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18978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mouse to move it </a:t>
            </a:r>
            <a:r>
              <a:rPr lang="en-US"/>
              <a:t>or clear it</a:t>
            </a:r>
            <a:endParaRPr lang="en-US" dirty="0"/>
          </a:p>
          <a:p>
            <a:r>
              <a:rPr lang="en-US" dirty="0"/>
              <a:t>When the mouse appears, click the bird next to the mouse to open the picture, say the word then click the picture to close itself</a:t>
            </a:r>
          </a:p>
          <a:p>
            <a:r>
              <a:rPr lang="en-US" dirty="0"/>
              <a:t>Repeat the steps with other pictures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508C3-B33F-452B-9BC3-313C47FB6E0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040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g113a5673f4f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9" name="Google Shape;1179;g113a5673f4f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g113a0b7eff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2" name="Google Shape;1082;g113a0b7eff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g113a0b7eff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2" name="Google Shape;1082;g113a0b7eff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Timer to start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to see the answer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the word to hear the sound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399777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g113a0b7eff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2" name="Google Shape;1082;g113a0b7eff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Timer to start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to see the answer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word to hear the sound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9541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g113a0b7eff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2" name="Google Shape;1082;g113a0b7eff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Timer to start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to see the answer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word to hear the sound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923593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g113a0b7eff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2" name="Google Shape;1082;g113a0b7eff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75823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g113a0b7eff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2" name="Google Shape;1082;g113a0b7eff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82687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g113a0b7eff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2" name="Google Shape;1082;g113a0b7eff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to choose the Team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the word Team to congratulate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17147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4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09599" y="320631"/>
            <a:ext cx="11373140" cy="6216400"/>
            <a:chOff x="307199" y="240473"/>
            <a:chExt cx="8529855" cy="4662300"/>
          </a:xfrm>
        </p:grpSpPr>
        <p:sp>
          <p:nvSpPr>
            <p:cNvPr id="11" name="Google Shape;11;p2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13" name="Google Shape;13;p2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" name="Google Shape;34;p2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5" name="Google Shape;35;p2"/>
          <p:cNvSpPr txBox="1">
            <a:spLocks noGrp="1"/>
          </p:cNvSpPr>
          <p:nvPr>
            <p:ph type="ctrTitle"/>
          </p:nvPr>
        </p:nvSpPr>
        <p:spPr>
          <a:xfrm>
            <a:off x="1666800" y="1922300"/>
            <a:ext cx="7096400" cy="32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6667"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1666800" y="5167733"/>
            <a:ext cx="7096400" cy="5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72D3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4136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2"/>
        </a:solid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6" name="Google Shape;926;p32"/>
          <p:cNvGrpSpPr/>
          <p:nvPr/>
        </p:nvGrpSpPr>
        <p:grpSpPr>
          <a:xfrm>
            <a:off x="409599" y="320631"/>
            <a:ext cx="11373140" cy="6216400"/>
            <a:chOff x="307199" y="240473"/>
            <a:chExt cx="8529855" cy="4662300"/>
          </a:xfrm>
        </p:grpSpPr>
        <p:sp>
          <p:nvSpPr>
            <p:cNvPr id="927" name="Google Shape;927;p32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28" name="Google Shape;928;p32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929" name="Google Shape;929;p32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0" name="Google Shape;930;p32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1" name="Google Shape;931;p32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2" name="Google Shape;932;p32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3" name="Google Shape;933;p32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4" name="Google Shape;934;p32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5" name="Google Shape;935;p32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6" name="Google Shape;936;p32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7" name="Google Shape;937;p32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8" name="Google Shape;938;p32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9" name="Google Shape;939;p32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0" name="Google Shape;940;p32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1" name="Google Shape;941;p32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2" name="Google Shape;942;p32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3" name="Google Shape;943;p32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4" name="Google Shape;944;p32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5" name="Google Shape;945;p32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6" name="Google Shape;946;p32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7" name="Google Shape;947;p32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8" name="Google Shape;948;p32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9" name="Google Shape;949;p32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950" name="Google Shape;950;p32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951" name="Google Shape;951;p32"/>
          <p:cNvGrpSpPr/>
          <p:nvPr/>
        </p:nvGrpSpPr>
        <p:grpSpPr>
          <a:xfrm flipH="1">
            <a:off x="10863953" y="5669863"/>
            <a:ext cx="763695" cy="745212"/>
            <a:chOff x="4804725" y="-1188869"/>
            <a:chExt cx="421807" cy="411568"/>
          </a:xfrm>
        </p:grpSpPr>
        <p:sp>
          <p:nvSpPr>
            <p:cNvPr id="952" name="Google Shape;952;p32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32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rgbClr val="F29B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54" name="Google Shape;954;p32"/>
          <p:cNvSpPr/>
          <p:nvPr/>
        </p:nvSpPr>
        <p:spPr>
          <a:xfrm>
            <a:off x="10789934" y="473167"/>
            <a:ext cx="911700" cy="1139733"/>
          </a:xfrm>
          <a:custGeom>
            <a:avLst/>
            <a:gdLst/>
            <a:ahLst/>
            <a:cxnLst/>
            <a:rect l="l" t="t" r="r" b="b"/>
            <a:pathLst>
              <a:path w="27351" h="34192" extrusionOk="0">
                <a:moveTo>
                  <a:pt x="11856" y="1"/>
                </a:moveTo>
                <a:cubicBezTo>
                  <a:pt x="11671" y="1"/>
                  <a:pt x="11482" y="80"/>
                  <a:pt x="11342" y="270"/>
                </a:cubicBezTo>
                <a:cubicBezTo>
                  <a:pt x="6822" y="6757"/>
                  <a:pt x="2386" y="13202"/>
                  <a:pt x="168" y="20902"/>
                </a:cubicBezTo>
                <a:cubicBezTo>
                  <a:pt x="1" y="21638"/>
                  <a:pt x="607" y="22293"/>
                  <a:pt x="1285" y="22293"/>
                </a:cubicBezTo>
                <a:cubicBezTo>
                  <a:pt x="1456" y="22293"/>
                  <a:pt x="1631" y="22251"/>
                  <a:pt x="1800" y="22158"/>
                </a:cubicBezTo>
                <a:cubicBezTo>
                  <a:pt x="5651" y="20317"/>
                  <a:pt x="8162" y="16341"/>
                  <a:pt x="12096" y="14750"/>
                </a:cubicBezTo>
                <a:lnTo>
                  <a:pt x="12096" y="14750"/>
                </a:lnTo>
                <a:cubicBezTo>
                  <a:pt x="11970" y="21195"/>
                  <a:pt x="6278" y="26845"/>
                  <a:pt x="8287" y="33458"/>
                </a:cubicBezTo>
                <a:cubicBezTo>
                  <a:pt x="8419" y="33933"/>
                  <a:pt x="8835" y="34192"/>
                  <a:pt x="9270" y="34192"/>
                </a:cubicBezTo>
                <a:cubicBezTo>
                  <a:pt x="9525" y="34192"/>
                  <a:pt x="9787" y="34104"/>
                  <a:pt x="10003" y="33918"/>
                </a:cubicBezTo>
                <a:cubicBezTo>
                  <a:pt x="13142" y="31114"/>
                  <a:pt x="15695" y="27850"/>
                  <a:pt x="18248" y="24502"/>
                </a:cubicBezTo>
                <a:cubicBezTo>
                  <a:pt x="19587" y="22660"/>
                  <a:pt x="20968" y="20861"/>
                  <a:pt x="22433" y="19103"/>
                </a:cubicBezTo>
                <a:cubicBezTo>
                  <a:pt x="23814" y="17471"/>
                  <a:pt x="25446" y="16090"/>
                  <a:pt x="26827" y="14457"/>
                </a:cubicBezTo>
                <a:cubicBezTo>
                  <a:pt x="27351" y="13899"/>
                  <a:pt x="26943" y="13050"/>
                  <a:pt x="26308" y="13050"/>
                </a:cubicBezTo>
                <a:cubicBezTo>
                  <a:pt x="26181" y="13050"/>
                  <a:pt x="26046" y="13083"/>
                  <a:pt x="25907" y="13160"/>
                </a:cubicBezTo>
                <a:cubicBezTo>
                  <a:pt x="22475" y="15253"/>
                  <a:pt x="19922" y="19228"/>
                  <a:pt x="17536" y="22409"/>
                </a:cubicBezTo>
                <a:cubicBezTo>
                  <a:pt x="15151" y="25548"/>
                  <a:pt x="12891" y="28687"/>
                  <a:pt x="10045" y="31240"/>
                </a:cubicBezTo>
                <a:cubicBezTo>
                  <a:pt x="9668" y="25088"/>
                  <a:pt x="14983" y="19647"/>
                  <a:pt x="14230" y="13286"/>
                </a:cubicBezTo>
                <a:cubicBezTo>
                  <a:pt x="14194" y="12667"/>
                  <a:pt x="13683" y="12207"/>
                  <a:pt x="13083" y="12207"/>
                </a:cubicBezTo>
                <a:cubicBezTo>
                  <a:pt x="12993" y="12207"/>
                  <a:pt x="12900" y="12217"/>
                  <a:pt x="12807" y="12239"/>
                </a:cubicBezTo>
                <a:cubicBezTo>
                  <a:pt x="8873" y="13160"/>
                  <a:pt x="6278" y="16299"/>
                  <a:pt x="3181" y="18643"/>
                </a:cubicBezTo>
                <a:cubicBezTo>
                  <a:pt x="5316" y="12323"/>
                  <a:pt x="8873" y="6506"/>
                  <a:pt x="12389" y="856"/>
                </a:cubicBezTo>
                <a:cubicBezTo>
                  <a:pt x="12680" y="418"/>
                  <a:pt x="12281" y="1"/>
                  <a:pt x="1185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55" name="Google Shape;955;p32"/>
          <p:cNvGrpSpPr/>
          <p:nvPr/>
        </p:nvGrpSpPr>
        <p:grpSpPr>
          <a:xfrm>
            <a:off x="10863953" y="4450663"/>
            <a:ext cx="763695" cy="745212"/>
            <a:chOff x="4804725" y="-1188869"/>
            <a:chExt cx="421807" cy="411568"/>
          </a:xfrm>
        </p:grpSpPr>
        <p:sp>
          <p:nvSpPr>
            <p:cNvPr id="956" name="Google Shape;956;p32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32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40861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9" name="Google Shape;959;p33"/>
          <p:cNvGrpSpPr/>
          <p:nvPr/>
        </p:nvGrpSpPr>
        <p:grpSpPr>
          <a:xfrm>
            <a:off x="409599" y="320631"/>
            <a:ext cx="11373140" cy="6216400"/>
            <a:chOff x="307199" y="240473"/>
            <a:chExt cx="8529855" cy="4662300"/>
          </a:xfrm>
        </p:grpSpPr>
        <p:sp>
          <p:nvSpPr>
            <p:cNvPr id="960" name="Google Shape;960;p33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61" name="Google Shape;961;p33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962" name="Google Shape;962;p33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3" name="Google Shape;963;p33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4" name="Google Shape;964;p33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5" name="Google Shape;965;p33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6" name="Google Shape;966;p33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7" name="Google Shape;967;p33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8" name="Google Shape;968;p33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9" name="Google Shape;969;p33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0" name="Google Shape;970;p33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1" name="Google Shape;971;p33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2" name="Google Shape;972;p33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3" name="Google Shape;973;p33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4" name="Google Shape;974;p33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5" name="Google Shape;975;p33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6" name="Google Shape;976;p33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7" name="Google Shape;977;p33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8" name="Google Shape;978;p33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9" name="Google Shape;979;p33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0" name="Google Shape;980;p33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1" name="Google Shape;981;p33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2" name="Google Shape;982;p33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983" name="Google Shape;983;p33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84" name="Google Shape;984;p33"/>
          <p:cNvSpPr/>
          <p:nvPr/>
        </p:nvSpPr>
        <p:spPr>
          <a:xfrm>
            <a:off x="10789951" y="5275334"/>
            <a:ext cx="911700" cy="1139733"/>
          </a:xfrm>
          <a:custGeom>
            <a:avLst/>
            <a:gdLst/>
            <a:ahLst/>
            <a:cxnLst/>
            <a:rect l="l" t="t" r="r" b="b"/>
            <a:pathLst>
              <a:path w="27351" h="34192" extrusionOk="0">
                <a:moveTo>
                  <a:pt x="11856" y="1"/>
                </a:moveTo>
                <a:cubicBezTo>
                  <a:pt x="11671" y="1"/>
                  <a:pt x="11482" y="80"/>
                  <a:pt x="11342" y="270"/>
                </a:cubicBezTo>
                <a:cubicBezTo>
                  <a:pt x="6822" y="6757"/>
                  <a:pt x="2386" y="13202"/>
                  <a:pt x="168" y="20902"/>
                </a:cubicBezTo>
                <a:cubicBezTo>
                  <a:pt x="1" y="21638"/>
                  <a:pt x="607" y="22293"/>
                  <a:pt x="1285" y="22293"/>
                </a:cubicBezTo>
                <a:cubicBezTo>
                  <a:pt x="1456" y="22293"/>
                  <a:pt x="1631" y="22251"/>
                  <a:pt x="1800" y="22158"/>
                </a:cubicBezTo>
                <a:cubicBezTo>
                  <a:pt x="5651" y="20317"/>
                  <a:pt x="8162" y="16341"/>
                  <a:pt x="12096" y="14750"/>
                </a:cubicBezTo>
                <a:lnTo>
                  <a:pt x="12096" y="14750"/>
                </a:lnTo>
                <a:cubicBezTo>
                  <a:pt x="11970" y="21195"/>
                  <a:pt x="6278" y="26845"/>
                  <a:pt x="8287" y="33458"/>
                </a:cubicBezTo>
                <a:cubicBezTo>
                  <a:pt x="8419" y="33933"/>
                  <a:pt x="8835" y="34192"/>
                  <a:pt x="9270" y="34192"/>
                </a:cubicBezTo>
                <a:cubicBezTo>
                  <a:pt x="9525" y="34192"/>
                  <a:pt x="9787" y="34104"/>
                  <a:pt x="10003" y="33918"/>
                </a:cubicBezTo>
                <a:cubicBezTo>
                  <a:pt x="13142" y="31114"/>
                  <a:pt x="15695" y="27850"/>
                  <a:pt x="18248" y="24502"/>
                </a:cubicBezTo>
                <a:cubicBezTo>
                  <a:pt x="19587" y="22660"/>
                  <a:pt x="20968" y="20861"/>
                  <a:pt x="22433" y="19103"/>
                </a:cubicBezTo>
                <a:cubicBezTo>
                  <a:pt x="23814" y="17471"/>
                  <a:pt x="25446" y="16090"/>
                  <a:pt x="26827" y="14457"/>
                </a:cubicBezTo>
                <a:cubicBezTo>
                  <a:pt x="27351" y="13899"/>
                  <a:pt x="26943" y="13050"/>
                  <a:pt x="26308" y="13050"/>
                </a:cubicBezTo>
                <a:cubicBezTo>
                  <a:pt x="26181" y="13050"/>
                  <a:pt x="26046" y="13083"/>
                  <a:pt x="25907" y="13160"/>
                </a:cubicBezTo>
                <a:cubicBezTo>
                  <a:pt x="22475" y="15253"/>
                  <a:pt x="19922" y="19228"/>
                  <a:pt x="17536" y="22409"/>
                </a:cubicBezTo>
                <a:cubicBezTo>
                  <a:pt x="15151" y="25548"/>
                  <a:pt x="12891" y="28687"/>
                  <a:pt x="10045" y="31240"/>
                </a:cubicBezTo>
                <a:cubicBezTo>
                  <a:pt x="9668" y="25088"/>
                  <a:pt x="14983" y="19647"/>
                  <a:pt x="14230" y="13286"/>
                </a:cubicBezTo>
                <a:cubicBezTo>
                  <a:pt x="14194" y="12667"/>
                  <a:pt x="13683" y="12207"/>
                  <a:pt x="13083" y="12207"/>
                </a:cubicBezTo>
                <a:cubicBezTo>
                  <a:pt x="12993" y="12207"/>
                  <a:pt x="12900" y="12217"/>
                  <a:pt x="12807" y="12239"/>
                </a:cubicBezTo>
                <a:cubicBezTo>
                  <a:pt x="8873" y="13160"/>
                  <a:pt x="6278" y="16299"/>
                  <a:pt x="3181" y="18643"/>
                </a:cubicBezTo>
                <a:cubicBezTo>
                  <a:pt x="5316" y="12323"/>
                  <a:pt x="8873" y="6506"/>
                  <a:pt x="12389" y="856"/>
                </a:cubicBezTo>
                <a:cubicBezTo>
                  <a:pt x="12680" y="418"/>
                  <a:pt x="12281" y="1"/>
                  <a:pt x="118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85" name="Google Shape;985;p33"/>
          <p:cNvGrpSpPr/>
          <p:nvPr/>
        </p:nvGrpSpPr>
        <p:grpSpPr>
          <a:xfrm>
            <a:off x="10861218" y="690001"/>
            <a:ext cx="562397" cy="570335"/>
            <a:chOff x="7124413" y="-757600"/>
            <a:chExt cx="421798" cy="427751"/>
          </a:xfrm>
        </p:grpSpPr>
        <p:sp>
          <p:nvSpPr>
            <p:cNvPr id="986" name="Google Shape;986;p33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33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8" name="Google Shape;988;p33"/>
          <p:cNvGrpSpPr/>
          <p:nvPr/>
        </p:nvGrpSpPr>
        <p:grpSpPr>
          <a:xfrm>
            <a:off x="1376889" y="5669863"/>
            <a:ext cx="763695" cy="745212"/>
            <a:chOff x="4804725" y="-1188869"/>
            <a:chExt cx="421807" cy="411568"/>
          </a:xfrm>
        </p:grpSpPr>
        <p:sp>
          <p:nvSpPr>
            <p:cNvPr id="989" name="Google Shape;989;p33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3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126101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34"/>
          <p:cNvGrpSpPr/>
          <p:nvPr/>
        </p:nvGrpSpPr>
        <p:grpSpPr>
          <a:xfrm>
            <a:off x="409599" y="320631"/>
            <a:ext cx="11373140" cy="6216400"/>
            <a:chOff x="307199" y="240473"/>
            <a:chExt cx="8529855" cy="4662300"/>
          </a:xfrm>
        </p:grpSpPr>
        <p:sp>
          <p:nvSpPr>
            <p:cNvPr id="993" name="Google Shape;993;p34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4" name="Google Shape;994;p34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995" name="Google Shape;995;p34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6" name="Google Shape;996;p34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7" name="Google Shape;997;p34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8" name="Google Shape;998;p34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9" name="Google Shape;999;p34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0" name="Google Shape;1000;p34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1" name="Google Shape;1001;p34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2" name="Google Shape;1002;p34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3" name="Google Shape;1003;p34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4" name="Google Shape;1004;p34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5" name="Google Shape;1005;p34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6" name="Google Shape;1006;p34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7" name="Google Shape;1007;p34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8" name="Google Shape;1008;p34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9" name="Google Shape;1009;p34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0" name="Google Shape;1010;p34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1" name="Google Shape;1011;p34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2" name="Google Shape;1012;p34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3" name="Google Shape;1013;p34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4" name="Google Shape;1014;p34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5" name="Google Shape;1015;p34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016" name="Google Shape;1016;p34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17" name="Google Shape;1017;p34"/>
          <p:cNvSpPr/>
          <p:nvPr/>
        </p:nvSpPr>
        <p:spPr>
          <a:xfrm>
            <a:off x="10789951" y="5275334"/>
            <a:ext cx="911700" cy="1139733"/>
          </a:xfrm>
          <a:custGeom>
            <a:avLst/>
            <a:gdLst/>
            <a:ahLst/>
            <a:cxnLst/>
            <a:rect l="l" t="t" r="r" b="b"/>
            <a:pathLst>
              <a:path w="27351" h="34192" extrusionOk="0">
                <a:moveTo>
                  <a:pt x="11856" y="1"/>
                </a:moveTo>
                <a:cubicBezTo>
                  <a:pt x="11671" y="1"/>
                  <a:pt x="11482" y="80"/>
                  <a:pt x="11342" y="270"/>
                </a:cubicBezTo>
                <a:cubicBezTo>
                  <a:pt x="6822" y="6757"/>
                  <a:pt x="2386" y="13202"/>
                  <a:pt x="168" y="20902"/>
                </a:cubicBezTo>
                <a:cubicBezTo>
                  <a:pt x="1" y="21638"/>
                  <a:pt x="607" y="22293"/>
                  <a:pt x="1285" y="22293"/>
                </a:cubicBezTo>
                <a:cubicBezTo>
                  <a:pt x="1456" y="22293"/>
                  <a:pt x="1631" y="22251"/>
                  <a:pt x="1800" y="22158"/>
                </a:cubicBezTo>
                <a:cubicBezTo>
                  <a:pt x="5651" y="20317"/>
                  <a:pt x="8162" y="16341"/>
                  <a:pt x="12096" y="14750"/>
                </a:cubicBezTo>
                <a:lnTo>
                  <a:pt x="12096" y="14750"/>
                </a:lnTo>
                <a:cubicBezTo>
                  <a:pt x="11970" y="21195"/>
                  <a:pt x="6278" y="26845"/>
                  <a:pt x="8287" y="33458"/>
                </a:cubicBezTo>
                <a:cubicBezTo>
                  <a:pt x="8419" y="33933"/>
                  <a:pt x="8835" y="34192"/>
                  <a:pt x="9270" y="34192"/>
                </a:cubicBezTo>
                <a:cubicBezTo>
                  <a:pt x="9525" y="34192"/>
                  <a:pt x="9787" y="34104"/>
                  <a:pt x="10003" y="33918"/>
                </a:cubicBezTo>
                <a:cubicBezTo>
                  <a:pt x="13142" y="31114"/>
                  <a:pt x="15695" y="27850"/>
                  <a:pt x="18248" y="24502"/>
                </a:cubicBezTo>
                <a:cubicBezTo>
                  <a:pt x="19587" y="22660"/>
                  <a:pt x="20968" y="20861"/>
                  <a:pt x="22433" y="19103"/>
                </a:cubicBezTo>
                <a:cubicBezTo>
                  <a:pt x="23814" y="17471"/>
                  <a:pt x="25446" y="16090"/>
                  <a:pt x="26827" y="14457"/>
                </a:cubicBezTo>
                <a:cubicBezTo>
                  <a:pt x="27351" y="13899"/>
                  <a:pt x="26943" y="13050"/>
                  <a:pt x="26308" y="13050"/>
                </a:cubicBezTo>
                <a:cubicBezTo>
                  <a:pt x="26181" y="13050"/>
                  <a:pt x="26046" y="13083"/>
                  <a:pt x="25907" y="13160"/>
                </a:cubicBezTo>
                <a:cubicBezTo>
                  <a:pt x="22475" y="15253"/>
                  <a:pt x="19922" y="19228"/>
                  <a:pt x="17536" y="22409"/>
                </a:cubicBezTo>
                <a:cubicBezTo>
                  <a:pt x="15151" y="25548"/>
                  <a:pt x="12891" y="28687"/>
                  <a:pt x="10045" y="31240"/>
                </a:cubicBezTo>
                <a:cubicBezTo>
                  <a:pt x="9668" y="25088"/>
                  <a:pt x="14983" y="19647"/>
                  <a:pt x="14230" y="13286"/>
                </a:cubicBezTo>
                <a:cubicBezTo>
                  <a:pt x="14194" y="12667"/>
                  <a:pt x="13683" y="12207"/>
                  <a:pt x="13083" y="12207"/>
                </a:cubicBezTo>
                <a:cubicBezTo>
                  <a:pt x="12993" y="12207"/>
                  <a:pt x="12900" y="12217"/>
                  <a:pt x="12807" y="12239"/>
                </a:cubicBezTo>
                <a:cubicBezTo>
                  <a:pt x="8873" y="13160"/>
                  <a:pt x="6278" y="16299"/>
                  <a:pt x="3181" y="18643"/>
                </a:cubicBezTo>
                <a:cubicBezTo>
                  <a:pt x="5316" y="12323"/>
                  <a:pt x="8873" y="6506"/>
                  <a:pt x="12389" y="856"/>
                </a:cubicBezTo>
                <a:cubicBezTo>
                  <a:pt x="12680" y="418"/>
                  <a:pt x="12281" y="1"/>
                  <a:pt x="118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18" name="Google Shape;1018;p34"/>
          <p:cNvGrpSpPr/>
          <p:nvPr/>
        </p:nvGrpSpPr>
        <p:grpSpPr>
          <a:xfrm rot="-1615734">
            <a:off x="2147295" y="434154"/>
            <a:ext cx="562416" cy="570353"/>
            <a:chOff x="7124413" y="-757600"/>
            <a:chExt cx="421798" cy="427751"/>
          </a:xfrm>
        </p:grpSpPr>
        <p:sp>
          <p:nvSpPr>
            <p:cNvPr id="1019" name="Google Shape;1019;p34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4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21" name="Google Shape;1021;p34"/>
          <p:cNvSpPr/>
          <p:nvPr/>
        </p:nvSpPr>
        <p:spPr>
          <a:xfrm>
            <a:off x="1284967" y="744020"/>
            <a:ext cx="763655" cy="564245"/>
          </a:xfrm>
          <a:custGeom>
            <a:avLst/>
            <a:gdLst/>
            <a:ahLst/>
            <a:cxnLst/>
            <a:rect l="l" t="t" r="r" b="b"/>
            <a:pathLst>
              <a:path w="22001" h="16256" extrusionOk="0">
                <a:moveTo>
                  <a:pt x="13391" y="1"/>
                </a:moveTo>
                <a:cubicBezTo>
                  <a:pt x="11664" y="1"/>
                  <a:pt x="9093" y="1641"/>
                  <a:pt x="8178" y="2251"/>
                </a:cubicBezTo>
                <a:cubicBezTo>
                  <a:pt x="5039" y="4428"/>
                  <a:pt x="2570" y="7399"/>
                  <a:pt x="351" y="10454"/>
                </a:cubicBezTo>
                <a:cubicBezTo>
                  <a:pt x="0" y="10933"/>
                  <a:pt x="477" y="11461"/>
                  <a:pt x="965" y="11461"/>
                </a:cubicBezTo>
                <a:cubicBezTo>
                  <a:pt x="1116" y="11461"/>
                  <a:pt x="1269" y="11410"/>
                  <a:pt x="1398" y="11291"/>
                </a:cubicBezTo>
                <a:cubicBezTo>
                  <a:pt x="4202" y="8529"/>
                  <a:pt x="6797" y="5516"/>
                  <a:pt x="10270" y="3633"/>
                </a:cubicBezTo>
                <a:cubicBezTo>
                  <a:pt x="10856" y="3298"/>
                  <a:pt x="11442" y="3005"/>
                  <a:pt x="12070" y="2796"/>
                </a:cubicBezTo>
                <a:cubicBezTo>
                  <a:pt x="12195" y="2754"/>
                  <a:pt x="12321" y="2712"/>
                  <a:pt x="12446" y="2670"/>
                </a:cubicBezTo>
                <a:lnTo>
                  <a:pt x="12446" y="2670"/>
                </a:lnTo>
                <a:cubicBezTo>
                  <a:pt x="12405" y="2879"/>
                  <a:pt x="12321" y="3088"/>
                  <a:pt x="12237" y="3298"/>
                </a:cubicBezTo>
                <a:cubicBezTo>
                  <a:pt x="12070" y="3758"/>
                  <a:pt x="11861" y="4218"/>
                  <a:pt x="11609" y="4637"/>
                </a:cubicBezTo>
                <a:cubicBezTo>
                  <a:pt x="10647" y="6520"/>
                  <a:pt x="9601" y="8278"/>
                  <a:pt x="9015" y="10371"/>
                </a:cubicBezTo>
                <a:cubicBezTo>
                  <a:pt x="8596" y="11626"/>
                  <a:pt x="7801" y="13970"/>
                  <a:pt x="8429" y="15309"/>
                </a:cubicBezTo>
                <a:cubicBezTo>
                  <a:pt x="8731" y="15964"/>
                  <a:pt x="9307" y="16255"/>
                  <a:pt x="9918" y="16255"/>
                </a:cubicBezTo>
                <a:cubicBezTo>
                  <a:pt x="10321" y="16255"/>
                  <a:pt x="10741" y="16128"/>
                  <a:pt x="11107" y="15895"/>
                </a:cubicBezTo>
                <a:cubicBezTo>
                  <a:pt x="12865" y="14723"/>
                  <a:pt x="14372" y="12714"/>
                  <a:pt x="15878" y="11250"/>
                </a:cubicBezTo>
                <a:cubicBezTo>
                  <a:pt x="17720" y="9492"/>
                  <a:pt x="19561" y="7776"/>
                  <a:pt x="21319" y="5976"/>
                </a:cubicBezTo>
                <a:cubicBezTo>
                  <a:pt x="22001" y="5327"/>
                  <a:pt x="21398" y="4425"/>
                  <a:pt x="20663" y="4425"/>
                </a:cubicBezTo>
                <a:cubicBezTo>
                  <a:pt x="20451" y="4425"/>
                  <a:pt x="20228" y="4501"/>
                  <a:pt x="20022" y="4679"/>
                </a:cubicBezTo>
                <a:cubicBezTo>
                  <a:pt x="18264" y="6269"/>
                  <a:pt x="16506" y="7943"/>
                  <a:pt x="14748" y="9575"/>
                </a:cubicBezTo>
                <a:lnTo>
                  <a:pt x="11861" y="12296"/>
                </a:lnTo>
                <a:cubicBezTo>
                  <a:pt x="11526" y="12631"/>
                  <a:pt x="11065" y="12924"/>
                  <a:pt x="10731" y="13300"/>
                </a:cubicBezTo>
                <a:cubicBezTo>
                  <a:pt x="10731" y="13175"/>
                  <a:pt x="10772" y="13049"/>
                  <a:pt x="10814" y="12882"/>
                </a:cubicBezTo>
                <a:cubicBezTo>
                  <a:pt x="11275" y="10705"/>
                  <a:pt x="12070" y="8571"/>
                  <a:pt x="13242" y="6604"/>
                </a:cubicBezTo>
                <a:cubicBezTo>
                  <a:pt x="13995" y="5265"/>
                  <a:pt x="15209" y="3298"/>
                  <a:pt x="15041" y="1624"/>
                </a:cubicBezTo>
                <a:cubicBezTo>
                  <a:pt x="14928" y="425"/>
                  <a:pt x="14269" y="1"/>
                  <a:pt x="133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226120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2"/>
        </a:solidFill>
        <a:effectLst/>
      </p:bgPr>
    </p:bg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3" name="Google Shape;1023;p35"/>
          <p:cNvGrpSpPr/>
          <p:nvPr/>
        </p:nvGrpSpPr>
        <p:grpSpPr>
          <a:xfrm>
            <a:off x="409599" y="320631"/>
            <a:ext cx="11373140" cy="6216400"/>
            <a:chOff x="307199" y="240473"/>
            <a:chExt cx="8529855" cy="4662300"/>
          </a:xfrm>
        </p:grpSpPr>
        <p:sp>
          <p:nvSpPr>
            <p:cNvPr id="1024" name="Google Shape;1024;p35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25" name="Google Shape;1025;p35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1026" name="Google Shape;1026;p35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7" name="Google Shape;1027;p35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8" name="Google Shape;1028;p35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9" name="Google Shape;1029;p35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0" name="Google Shape;1030;p35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1" name="Google Shape;1031;p35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2" name="Google Shape;1032;p35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3" name="Google Shape;1033;p35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4" name="Google Shape;1034;p35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5" name="Google Shape;1035;p35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6" name="Google Shape;1036;p35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7" name="Google Shape;1037;p35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8" name="Google Shape;1038;p35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9" name="Google Shape;1039;p35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0" name="Google Shape;1040;p35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1" name="Google Shape;1041;p35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2" name="Google Shape;1042;p35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3" name="Google Shape;1043;p35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4" name="Google Shape;1044;p35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5" name="Google Shape;1045;p35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6" name="Google Shape;1046;p35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047" name="Google Shape;1047;p35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48" name="Google Shape;1048;p35"/>
          <p:cNvGrpSpPr/>
          <p:nvPr/>
        </p:nvGrpSpPr>
        <p:grpSpPr>
          <a:xfrm rot="-1328026" flipH="1">
            <a:off x="3612867" y="-231464"/>
            <a:ext cx="5174068" cy="2748480"/>
            <a:chOff x="-414611" y="-234423"/>
            <a:chExt cx="4662232" cy="2476592"/>
          </a:xfrm>
        </p:grpSpPr>
        <p:grpSp>
          <p:nvGrpSpPr>
            <p:cNvPr id="1049" name="Google Shape;1049;p35"/>
            <p:cNvGrpSpPr/>
            <p:nvPr/>
          </p:nvGrpSpPr>
          <p:grpSpPr>
            <a:xfrm>
              <a:off x="-414611" y="-234423"/>
              <a:ext cx="4662232" cy="2476592"/>
              <a:chOff x="-414611" y="-234423"/>
              <a:chExt cx="4662232" cy="2476592"/>
            </a:xfrm>
          </p:grpSpPr>
          <p:sp>
            <p:nvSpPr>
              <p:cNvPr id="1050" name="Google Shape;1050;p35"/>
              <p:cNvSpPr/>
              <p:nvPr/>
            </p:nvSpPr>
            <p:spPr>
              <a:xfrm rot="-1139945">
                <a:off x="-369483" y="482665"/>
                <a:ext cx="4571976" cy="1042415"/>
              </a:xfrm>
              <a:custGeom>
                <a:avLst/>
                <a:gdLst/>
                <a:ahLst/>
                <a:cxnLst/>
                <a:rect l="l" t="t" r="r" b="b"/>
                <a:pathLst>
                  <a:path w="72350" h="16530" extrusionOk="0">
                    <a:moveTo>
                      <a:pt x="72031" y="0"/>
                    </a:moveTo>
                    <a:cubicBezTo>
                      <a:pt x="71980" y="0"/>
                      <a:pt x="71929" y="13"/>
                      <a:pt x="71882" y="40"/>
                    </a:cubicBezTo>
                    <a:cubicBezTo>
                      <a:pt x="69735" y="1269"/>
                      <a:pt x="67550" y="2401"/>
                      <a:pt x="65287" y="3396"/>
                    </a:cubicBezTo>
                    <a:lnTo>
                      <a:pt x="65228" y="3279"/>
                    </a:lnTo>
                    <a:lnTo>
                      <a:pt x="60253" y="5386"/>
                    </a:lnTo>
                    <a:cubicBezTo>
                      <a:pt x="59784" y="5542"/>
                      <a:pt x="59316" y="5698"/>
                      <a:pt x="58848" y="5854"/>
                    </a:cubicBezTo>
                    <a:cubicBezTo>
                      <a:pt x="58614" y="5933"/>
                      <a:pt x="58399" y="5991"/>
                      <a:pt x="58165" y="6069"/>
                    </a:cubicBezTo>
                    <a:lnTo>
                      <a:pt x="58048" y="5815"/>
                    </a:lnTo>
                    <a:lnTo>
                      <a:pt x="52487" y="7415"/>
                    </a:lnTo>
                    <a:lnTo>
                      <a:pt x="52526" y="7571"/>
                    </a:lnTo>
                    <a:cubicBezTo>
                      <a:pt x="51765" y="7728"/>
                      <a:pt x="50985" y="7884"/>
                      <a:pt x="50204" y="8020"/>
                    </a:cubicBezTo>
                    <a:lnTo>
                      <a:pt x="50185" y="7845"/>
                    </a:lnTo>
                    <a:lnTo>
                      <a:pt x="44390" y="8274"/>
                    </a:lnTo>
                    <a:lnTo>
                      <a:pt x="44448" y="8840"/>
                    </a:lnTo>
                    <a:cubicBezTo>
                      <a:pt x="43707" y="8918"/>
                      <a:pt x="42946" y="8976"/>
                      <a:pt x="42204" y="9035"/>
                    </a:cubicBezTo>
                    <a:lnTo>
                      <a:pt x="42165" y="8625"/>
                    </a:lnTo>
                    <a:lnTo>
                      <a:pt x="36370" y="8606"/>
                    </a:lnTo>
                    <a:lnTo>
                      <a:pt x="36370" y="9210"/>
                    </a:lnTo>
                    <a:cubicBezTo>
                      <a:pt x="35473" y="9191"/>
                      <a:pt x="34575" y="9171"/>
                      <a:pt x="33678" y="9132"/>
                    </a:cubicBezTo>
                    <a:lnTo>
                      <a:pt x="33678" y="8879"/>
                    </a:lnTo>
                    <a:lnTo>
                      <a:pt x="27902" y="8352"/>
                    </a:lnTo>
                    <a:lnTo>
                      <a:pt x="27883" y="8684"/>
                    </a:lnTo>
                    <a:cubicBezTo>
                      <a:pt x="27044" y="8586"/>
                      <a:pt x="26205" y="8469"/>
                      <a:pt x="25366" y="8352"/>
                    </a:cubicBezTo>
                    <a:lnTo>
                      <a:pt x="25385" y="7806"/>
                    </a:lnTo>
                    <a:lnTo>
                      <a:pt x="19649" y="6947"/>
                    </a:lnTo>
                    <a:lnTo>
                      <a:pt x="19590" y="7298"/>
                    </a:lnTo>
                    <a:cubicBezTo>
                      <a:pt x="18751" y="7103"/>
                      <a:pt x="17932" y="6928"/>
                      <a:pt x="17132" y="6713"/>
                    </a:cubicBezTo>
                    <a:lnTo>
                      <a:pt x="17151" y="6557"/>
                    </a:lnTo>
                    <a:lnTo>
                      <a:pt x="11610" y="4879"/>
                    </a:lnTo>
                    <a:lnTo>
                      <a:pt x="11532" y="5152"/>
                    </a:lnTo>
                    <a:cubicBezTo>
                      <a:pt x="10556" y="4859"/>
                      <a:pt x="9639" y="4547"/>
                      <a:pt x="8800" y="4255"/>
                    </a:cubicBezTo>
                    <a:lnTo>
                      <a:pt x="8878" y="3942"/>
                    </a:lnTo>
                    <a:lnTo>
                      <a:pt x="3551" y="1679"/>
                    </a:lnTo>
                    <a:lnTo>
                      <a:pt x="3356" y="2167"/>
                    </a:lnTo>
                    <a:cubicBezTo>
                      <a:pt x="1522" y="1367"/>
                      <a:pt x="488" y="820"/>
                      <a:pt x="469" y="820"/>
                    </a:cubicBezTo>
                    <a:cubicBezTo>
                      <a:pt x="427" y="797"/>
                      <a:pt x="381" y="785"/>
                      <a:pt x="336" y="785"/>
                    </a:cubicBezTo>
                    <a:cubicBezTo>
                      <a:pt x="234" y="785"/>
                      <a:pt x="132" y="843"/>
                      <a:pt x="78" y="938"/>
                    </a:cubicBezTo>
                    <a:cubicBezTo>
                      <a:pt x="0" y="1094"/>
                      <a:pt x="59" y="1269"/>
                      <a:pt x="195" y="1347"/>
                    </a:cubicBezTo>
                    <a:cubicBezTo>
                      <a:pt x="215" y="1347"/>
                      <a:pt x="1269" y="1894"/>
                      <a:pt x="3142" y="2713"/>
                    </a:cubicBezTo>
                    <a:lnTo>
                      <a:pt x="839" y="8528"/>
                    </a:lnTo>
                    <a:cubicBezTo>
                      <a:pt x="740" y="8760"/>
                      <a:pt x="922" y="8978"/>
                      <a:pt x="1147" y="8978"/>
                    </a:cubicBezTo>
                    <a:cubicBezTo>
                      <a:pt x="1187" y="8978"/>
                      <a:pt x="1228" y="8971"/>
                      <a:pt x="1269" y="8957"/>
                    </a:cubicBezTo>
                    <a:lnTo>
                      <a:pt x="4117" y="7728"/>
                    </a:lnTo>
                    <a:cubicBezTo>
                      <a:pt x="4157" y="7713"/>
                      <a:pt x="4198" y="7705"/>
                      <a:pt x="4239" y="7705"/>
                    </a:cubicBezTo>
                    <a:cubicBezTo>
                      <a:pt x="4357" y="7705"/>
                      <a:pt x="4469" y="7767"/>
                      <a:pt x="4527" y="7884"/>
                    </a:cubicBezTo>
                    <a:lnTo>
                      <a:pt x="6185" y="11045"/>
                    </a:lnTo>
                    <a:cubicBezTo>
                      <a:pt x="6247" y="11160"/>
                      <a:pt x="6362" y="11215"/>
                      <a:pt x="6475" y="11215"/>
                    </a:cubicBezTo>
                    <a:cubicBezTo>
                      <a:pt x="6612" y="11215"/>
                      <a:pt x="6748" y="11135"/>
                      <a:pt x="6790" y="10986"/>
                    </a:cubicBezTo>
                    <a:lnTo>
                      <a:pt x="8624" y="4859"/>
                    </a:lnTo>
                    <a:cubicBezTo>
                      <a:pt x="9463" y="5152"/>
                      <a:pt x="10381" y="5445"/>
                      <a:pt x="11376" y="5757"/>
                    </a:cubicBezTo>
                    <a:lnTo>
                      <a:pt x="9639" y="12001"/>
                    </a:lnTo>
                    <a:cubicBezTo>
                      <a:pt x="9578" y="12229"/>
                      <a:pt x="9743" y="12421"/>
                      <a:pt x="9938" y="12421"/>
                    </a:cubicBezTo>
                    <a:cubicBezTo>
                      <a:pt x="9993" y="12421"/>
                      <a:pt x="10051" y="12406"/>
                      <a:pt x="10107" y="12371"/>
                    </a:cubicBezTo>
                    <a:lnTo>
                      <a:pt x="12819" y="10849"/>
                    </a:lnTo>
                    <a:cubicBezTo>
                      <a:pt x="12872" y="10823"/>
                      <a:pt x="12926" y="10810"/>
                      <a:pt x="12978" y="10810"/>
                    </a:cubicBezTo>
                    <a:cubicBezTo>
                      <a:pt x="13084" y="10810"/>
                      <a:pt x="13184" y="10862"/>
                      <a:pt x="13249" y="10967"/>
                    </a:cubicBezTo>
                    <a:lnTo>
                      <a:pt x="15239" y="13913"/>
                    </a:lnTo>
                    <a:cubicBezTo>
                      <a:pt x="15303" y="14017"/>
                      <a:pt x="15404" y="14066"/>
                      <a:pt x="15505" y="14066"/>
                    </a:cubicBezTo>
                    <a:cubicBezTo>
                      <a:pt x="15648" y="14066"/>
                      <a:pt x="15790" y="13968"/>
                      <a:pt x="15824" y="13796"/>
                    </a:cubicBezTo>
                    <a:lnTo>
                      <a:pt x="17015" y="7318"/>
                    </a:lnTo>
                    <a:cubicBezTo>
                      <a:pt x="17834" y="7513"/>
                      <a:pt x="18654" y="7708"/>
                      <a:pt x="19512" y="7884"/>
                    </a:cubicBezTo>
                    <a:lnTo>
                      <a:pt x="18712" y="14225"/>
                    </a:lnTo>
                    <a:cubicBezTo>
                      <a:pt x="18684" y="14437"/>
                      <a:pt x="18850" y="14588"/>
                      <a:pt x="19033" y="14588"/>
                    </a:cubicBezTo>
                    <a:cubicBezTo>
                      <a:pt x="19103" y="14588"/>
                      <a:pt x="19174" y="14566"/>
                      <a:pt x="19239" y="14518"/>
                    </a:cubicBezTo>
                    <a:lnTo>
                      <a:pt x="21697" y="12625"/>
                    </a:lnTo>
                    <a:cubicBezTo>
                      <a:pt x="21758" y="12573"/>
                      <a:pt x="21826" y="12548"/>
                      <a:pt x="21893" y="12548"/>
                    </a:cubicBezTo>
                    <a:cubicBezTo>
                      <a:pt x="21978" y="12548"/>
                      <a:pt x="22061" y="12588"/>
                      <a:pt x="22127" y="12664"/>
                    </a:cubicBezTo>
                    <a:lnTo>
                      <a:pt x="24527" y="15298"/>
                    </a:lnTo>
                    <a:cubicBezTo>
                      <a:pt x="24595" y="15374"/>
                      <a:pt x="24684" y="15408"/>
                      <a:pt x="24770" y="15408"/>
                    </a:cubicBezTo>
                    <a:cubicBezTo>
                      <a:pt x="24928" y="15408"/>
                      <a:pt x="25080" y="15292"/>
                      <a:pt x="25092" y="15103"/>
                    </a:cubicBezTo>
                    <a:lnTo>
                      <a:pt x="25327" y="8918"/>
                    </a:lnTo>
                    <a:cubicBezTo>
                      <a:pt x="26166" y="9035"/>
                      <a:pt x="27005" y="9152"/>
                      <a:pt x="27844" y="9249"/>
                    </a:cubicBezTo>
                    <a:lnTo>
                      <a:pt x="27395" y="15688"/>
                    </a:lnTo>
                    <a:cubicBezTo>
                      <a:pt x="27381" y="15891"/>
                      <a:pt x="27546" y="16029"/>
                      <a:pt x="27720" y="16029"/>
                    </a:cubicBezTo>
                    <a:cubicBezTo>
                      <a:pt x="27797" y="16029"/>
                      <a:pt x="27875" y="16002"/>
                      <a:pt x="27941" y="15942"/>
                    </a:cubicBezTo>
                    <a:lnTo>
                      <a:pt x="30283" y="13913"/>
                    </a:lnTo>
                    <a:cubicBezTo>
                      <a:pt x="30336" y="13859"/>
                      <a:pt x="30406" y="13834"/>
                      <a:pt x="30478" y="13834"/>
                    </a:cubicBezTo>
                    <a:cubicBezTo>
                      <a:pt x="30562" y="13834"/>
                      <a:pt x="30648" y="13869"/>
                      <a:pt x="30712" y="13932"/>
                    </a:cubicBezTo>
                    <a:lnTo>
                      <a:pt x="33268" y="16430"/>
                    </a:lnTo>
                    <a:cubicBezTo>
                      <a:pt x="33331" y="16499"/>
                      <a:pt x="33410" y="16530"/>
                      <a:pt x="33488" y="16530"/>
                    </a:cubicBezTo>
                    <a:cubicBezTo>
                      <a:pt x="33653" y="16530"/>
                      <a:pt x="33814" y="16394"/>
                      <a:pt x="33814" y="16196"/>
                    </a:cubicBezTo>
                    <a:lnTo>
                      <a:pt x="33678" y="9737"/>
                    </a:lnTo>
                    <a:lnTo>
                      <a:pt x="33678" y="9737"/>
                    </a:lnTo>
                    <a:cubicBezTo>
                      <a:pt x="34595" y="9776"/>
                      <a:pt x="35492" y="9796"/>
                      <a:pt x="36390" y="9796"/>
                    </a:cubicBezTo>
                    <a:lnTo>
                      <a:pt x="36526" y="15962"/>
                    </a:lnTo>
                    <a:cubicBezTo>
                      <a:pt x="36526" y="16156"/>
                      <a:pt x="36681" y="16281"/>
                      <a:pt x="36841" y="16281"/>
                    </a:cubicBezTo>
                    <a:cubicBezTo>
                      <a:pt x="36923" y="16281"/>
                      <a:pt x="37007" y="16249"/>
                      <a:pt x="37073" y="16176"/>
                    </a:cubicBezTo>
                    <a:lnTo>
                      <a:pt x="39238" y="13932"/>
                    </a:lnTo>
                    <a:cubicBezTo>
                      <a:pt x="39300" y="13871"/>
                      <a:pt x="39382" y="13842"/>
                      <a:pt x="39464" y="13842"/>
                    </a:cubicBezTo>
                    <a:cubicBezTo>
                      <a:pt x="39538" y="13842"/>
                      <a:pt x="39612" y="13866"/>
                      <a:pt x="39668" y="13913"/>
                    </a:cubicBezTo>
                    <a:lnTo>
                      <a:pt x="42438" y="16176"/>
                    </a:lnTo>
                    <a:cubicBezTo>
                      <a:pt x="42499" y="16231"/>
                      <a:pt x="42569" y="16255"/>
                      <a:pt x="42637" y="16255"/>
                    </a:cubicBezTo>
                    <a:cubicBezTo>
                      <a:pt x="42812" y="16255"/>
                      <a:pt x="42979" y="16099"/>
                      <a:pt x="42965" y="15903"/>
                    </a:cubicBezTo>
                    <a:lnTo>
                      <a:pt x="42282" y="9620"/>
                    </a:lnTo>
                    <a:cubicBezTo>
                      <a:pt x="43024" y="9562"/>
                      <a:pt x="43765" y="9503"/>
                      <a:pt x="44507" y="9425"/>
                    </a:cubicBezTo>
                    <a:lnTo>
                      <a:pt x="45072" y="15591"/>
                    </a:lnTo>
                    <a:cubicBezTo>
                      <a:pt x="45098" y="15766"/>
                      <a:pt x="45252" y="15877"/>
                      <a:pt x="45410" y="15877"/>
                    </a:cubicBezTo>
                    <a:cubicBezTo>
                      <a:pt x="45498" y="15877"/>
                      <a:pt x="45588" y="15843"/>
                      <a:pt x="45658" y="15766"/>
                    </a:cubicBezTo>
                    <a:lnTo>
                      <a:pt x="47629" y="13386"/>
                    </a:lnTo>
                    <a:cubicBezTo>
                      <a:pt x="47697" y="13306"/>
                      <a:pt x="47785" y="13266"/>
                      <a:pt x="47878" y="13266"/>
                    </a:cubicBezTo>
                    <a:cubicBezTo>
                      <a:pt x="47944" y="13266"/>
                      <a:pt x="48012" y="13287"/>
                      <a:pt x="48077" y="13327"/>
                    </a:cubicBezTo>
                    <a:lnTo>
                      <a:pt x="51004" y="15396"/>
                    </a:lnTo>
                    <a:cubicBezTo>
                      <a:pt x="51061" y="15434"/>
                      <a:pt x="51123" y="15451"/>
                      <a:pt x="51183" y="15451"/>
                    </a:cubicBezTo>
                    <a:cubicBezTo>
                      <a:pt x="51368" y="15451"/>
                      <a:pt x="51536" y="15285"/>
                      <a:pt x="51492" y="15064"/>
                    </a:cubicBezTo>
                    <a:lnTo>
                      <a:pt x="50302" y="8606"/>
                    </a:lnTo>
                    <a:cubicBezTo>
                      <a:pt x="51102" y="8469"/>
                      <a:pt x="51902" y="8293"/>
                      <a:pt x="52702" y="8118"/>
                    </a:cubicBezTo>
                    <a:lnTo>
                      <a:pt x="54692" y="14440"/>
                    </a:lnTo>
                    <a:cubicBezTo>
                      <a:pt x="54734" y="14589"/>
                      <a:pt x="54870" y="14668"/>
                      <a:pt x="55004" y="14668"/>
                    </a:cubicBezTo>
                    <a:cubicBezTo>
                      <a:pt x="55115" y="14668"/>
                      <a:pt x="55224" y="14613"/>
                      <a:pt x="55277" y="14498"/>
                    </a:cubicBezTo>
                    <a:lnTo>
                      <a:pt x="56721" y="11747"/>
                    </a:lnTo>
                    <a:cubicBezTo>
                      <a:pt x="56779" y="11631"/>
                      <a:pt x="56891" y="11569"/>
                      <a:pt x="57009" y="11569"/>
                    </a:cubicBezTo>
                    <a:cubicBezTo>
                      <a:pt x="57050" y="11569"/>
                      <a:pt x="57091" y="11576"/>
                      <a:pt x="57131" y="11591"/>
                    </a:cubicBezTo>
                    <a:lnTo>
                      <a:pt x="60428" y="12996"/>
                    </a:lnTo>
                    <a:cubicBezTo>
                      <a:pt x="60472" y="13016"/>
                      <a:pt x="60516" y="13025"/>
                      <a:pt x="60559" y="13025"/>
                    </a:cubicBezTo>
                    <a:cubicBezTo>
                      <a:pt x="60765" y="13025"/>
                      <a:pt x="60938" y="12812"/>
                      <a:pt x="60857" y="12586"/>
                    </a:cubicBezTo>
                    <a:lnTo>
                      <a:pt x="58379" y="6615"/>
                    </a:lnTo>
                    <a:cubicBezTo>
                      <a:pt x="58594" y="6557"/>
                      <a:pt x="58809" y="6479"/>
                      <a:pt x="59004" y="6420"/>
                    </a:cubicBezTo>
                    <a:cubicBezTo>
                      <a:pt x="59375" y="6303"/>
                      <a:pt x="59745" y="6186"/>
                      <a:pt x="60116" y="6050"/>
                    </a:cubicBezTo>
                    <a:lnTo>
                      <a:pt x="62906" y="12254"/>
                    </a:lnTo>
                    <a:cubicBezTo>
                      <a:pt x="62964" y="12379"/>
                      <a:pt x="63087" y="12442"/>
                      <a:pt x="63209" y="12442"/>
                    </a:cubicBezTo>
                    <a:cubicBezTo>
                      <a:pt x="63336" y="12442"/>
                      <a:pt x="63461" y="12374"/>
                      <a:pt x="63511" y="12235"/>
                    </a:cubicBezTo>
                    <a:lnTo>
                      <a:pt x="64604" y="9328"/>
                    </a:lnTo>
                    <a:cubicBezTo>
                      <a:pt x="64652" y="9198"/>
                      <a:pt x="64781" y="9122"/>
                      <a:pt x="64924" y="9122"/>
                    </a:cubicBezTo>
                    <a:cubicBezTo>
                      <a:pt x="64953" y="9122"/>
                      <a:pt x="64983" y="9126"/>
                      <a:pt x="65013" y="9132"/>
                    </a:cubicBezTo>
                    <a:lnTo>
                      <a:pt x="68428" y="10128"/>
                    </a:lnTo>
                    <a:cubicBezTo>
                      <a:pt x="68459" y="10136"/>
                      <a:pt x="68489" y="10140"/>
                      <a:pt x="68518" y="10140"/>
                    </a:cubicBezTo>
                    <a:cubicBezTo>
                      <a:pt x="68749" y="10140"/>
                      <a:pt x="68920" y="9884"/>
                      <a:pt x="68799" y="9659"/>
                    </a:cubicBezTo>
                    <a:lnTo>
                      <a:pt x="65579" y="3903"/>
                    </a:lnTo>
                    <a:cubicBezTo>
                      <a:pt x="67823" y="2908"/>
                      <a:pt x="70028" y="1796"/>
                      <a:pt x="72174" y="547"/>
                    </a:cubicBezTo>
                    <a:cubicBezTo>
                      <a:pt x="72311" y="469"/>
                      <a:pt x="72350" y="294"/>
                      <a:pt x="72272" y="138"/>
                    </a:cubicBezTo>
                    <a:cubicBezTo>
                      <a:pt x="72221" y="48"/>
                      <a:pt x="72127" y="0"/>
                      <a:pt x="7203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51" name="Google Shape;1051;p35"/>
              <p:cNvGrpSpPr/>
              <p:nvPr/>
            </p:nvGrpSpPr>
            <p:grpSpPr>
              <a:xfrm rot="-1142745">
                <a:off x="-369111" y="482911"/>
                <a:ext cx="4571233" cy="1041922"/>
                <a:chOff x="1413100" y="2803075"/>
                <a:chExt cx="3100600" cy="706675"/>
              </a:xfrm>
            </p:grpSpPr>
            <p:sp>
              <p:nvSpPr>
                <p:cNvPr id="1052" name="Google Shape;1052;p35"/>
                <p:cNvSpPr/>
                <p:nvPr/>
              </p:nvSpPr>
              <p:spPr>
                <a:xfrm>
                  <a:off x="1413100" y="2803075"/>
                  <a:ext cx="3100600" cy="41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024" h="16755" extrusionOk="0">
                      <a:moveTo>
                        <a:pt x="123303" y="0"/>
                      </a:moveTo>
                      <a:cubicBezTo>
                        <a:pt x="123221" y="0"/>
                        <a:pt x="123134" y="23"/>
                        <a:pt x="123045" y="75"/>
                      </a:cubicBezTo>
                      <a:cubicBezTo>
                        <a:pt x="115973" y="4178"/>
                        <a:pt x="108501" y="7514"/>
                        <a:pt x="100762" y="10016"/>
                      </a:cubicBezTo>
                      <a:cubicBezTo>
                        <a:pt x="93624" y="12318"/>
                        <a:pt x="86319" y="13919"/>
                        <a:pt x="78913" y="14819"/>
                      </a:cubicBezTo>
                      <a:cubicBezTo>
                        <a:pt x="73669" y="15436"/>
                        <a:pt x="68398" y="15746"/>
                        <a:pt x="63130" y="15746"/>
                      </a:cubicBezTo>
                      <a:cubicBezTo>
                        <a:pt x="55297" y="15746"/>
                        <a:pt x="47471" y="15061"/>
                        <a:pt x="39752" y="13685"/>
                      </a:cubicBezTo>
                      <a:cubicBezTo>
                        <a:pt x="30179" y="12017"/>
                        <a:pt x="20772" y="9449"/>
                        <a:pt x="11665" y="6046"/>
                      </a:cubicBezTo>
                      <a:cubicBezTo>
                        <a:pt x="8029" y="4712"/>
                        <a:pt x="4427" y="3144"/>
                        <a:pt x="958" y="1410"/>
                      </a:cubicBezTo>
                      <a:cubicBezTo>
                        <a:pt x="881" y="1374"/>
                        <a:pt x="807" y="1358"/>
                        <a:pt x="736" y="1358"/>
                      </a:cubicBezTo>
                      <a:cubicBezTo>
                        <a:pt x="284" y="1358"/>
                        <a:pt x="0" y="2017"/>
                        <a:pt x="491" y="2277"/>
                      </a:cubicBezTo>
                      <a:cubicBezTo>
                        <a:pt x="3993" y="4045"/>
                        <a:pt x="7629" y="5613"/>
                        <a:pt x="11298" y="6980"/>
                      </a:cubicBezTo>
                      <a:cubicBezTo>
                        <a:pt x="20438" y="10416"/>
                        <a:pt x="29912" y="12985"/>
                        <a:pt x="39519" y="14653"/>
                      </a:cubicBezTo>
                      <a:cubicBezTo>
                        <a:pt x="47458" y="16054"/>
                        <a:pt x="55497" y="16721"/>
                        <a:pt x="63536" y="16754"/>
                      </a:cubicBezTo>
                      <a:cubicBezTo>
                        <a:pt x="68739" y="16754"/>
                        <a:pt x="73876" y="16454"/>
                        <a:pt x="79013" y="15820"/>
                      </a:cubicBezTo>
                      <a:cubicBezTo>
                        <a:pt x="86519" y="14919"/>
                        <a:pt x="93891" y="13285"/>
                        <a:pt x="101029" y="10983"/>
                      </a:cubicBezTo>
                      <a:cubicBezTo>
                        <a:pt x="108868" y="8448"/>
                        <a:pt x="116407" y="5079"/>
                        <a:pt x="123545" y="943"/>
                      </a:cubicBezTo>
                      <a:cubicBezTo>
                        <a:pt x="124024" y="661"/>
                        <a:pt x="123743" y="0"/>
                        <a:pt x="12330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3" name="Google Shape;1053;p35"/>
                <p:cNvSpPr/>
                <p:nvPr/>
              </p:nvSpPr>
              <p:spPr>
                <a:xfrm>
                  <a:off x="1448550" y="2875825"/>
                  <a:ext cx="347925" cy="40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17" h="16248" extrusionOk="0">
                      <a:moveTo>
                        <a:pt x="4810" y="1"/>
                      </a:moveTo>
                      <a:lnTo>
                        <a:pt x="140" y="11676"/>
                      </a:lnTo>
                      <a:cubicBezTo>
                        <a:pt x="1" y="12038"/>
                        <a:pt x="304" y="12424"/>
                        <a:pt x="661" y="12424"/>
                      </a:cubicBezTo>
                      <a:cubicBezTo>
                        <a:pt x="731" y="12424"/>
                        <a:pt x="803" y="12409"/>
                        <a:pt x="874" y="12376"/>
                      </a:cubicBezTo>
                      <a:lnTo>
                        <a:pt x="5778" y="10275"/>
                      </a:lnTo>
                      <a:cubicBezTo>
                        <a:pt x="5837" y="10249"/>
                        <a:pt x="5903" y="10237"/>
                        <a:pt x="5971" y="10237"/>
                      </a:cubicBezTo>
                      <a:cubicBezTo>
                        <a:pt x="6168" y="10237"/>
                        <a:pt x="6379" y="10343"/>
                        <a:pt x="6478" y="10542"/>
                      </a:cubicBezTo>
                      <a:lnTo>
                        <a:pt x="9313" y="15946"/>
                      </a:lnTo>
                      <a:cubicBezTo>
                        <a:pt x="9422" y="16147"/>
                        <a:pt x="9616" y="16248"/>
                        <a:pt x="9807" y="16248"/>
                      </a:cubicBezTo>
                      <a:cubicBezTo>
                        <a:pt x="10028" y="16248"/>
                        <a:pt x="10243" y="16114"/>
                        <a:pt x="10314" y="15846"/>
                      </a:cubicBezTo>
                      <a:lnTo>
                        <a:pt x="13917" y="3870"/>
                      </a:lnTo>
                      <a:lnTo>
                        <a:pt x="481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4" name="Google Shape;1054;p35"/>
                <p:cNvSpPr/>
                <p:nvPr/>
              </p:nvSpPr>
              <p:spPr>
                <a:xfrm>
                  <a:off x="1826325" y="3012600"/>
                  <a:ext cx="323750" cy="39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50" h="15640" extrusionOk="0">
                      <a:moveTo>
                        <a:pt x="3442" y="0"/>
                      </a:moveTo>
                      <a:lnTo>
                        <a:pt x="107" y="12109"/>
                      </a:lnTo>
                      <a:cubicBezTo>
                        <a:pt x="0" y="12482"/>
                        <a:pt x="297" y="12811"/>
                        <a:pt x="641" y="12811"/>
                      </a:cubicBezTo>
                      <a:cubicBezTo>
                        <a:pt x="729" y="12811"/>
                        <a:pt x="819" y="12790"/>
                        <a:pt x="907" y="12743"/>
                      </a:cubicBezTo>
                      <a:lnTo>
                        <a:pt x="5510" y="10141"/>
                      </a:lnTo>
                      <a:cubicBezTo>
                        <a:pt x="5602" y="10095"/>
                        <a:pt x="5701" y="10073"/>
                        <a:pt x="5798" y="10073"/>
                      </a:cubicBezTo>
                      <a:cubicBezTo>
                        <a:pt x="5983" y="10073"/>
                        <a:pt x="6157" y="10154"/>
                        <a:pt x="6244" y="10308"/>
                      </a:cubicBezTo>
                      <a:lnTo>
                        <a:pt x="9647" y="15378"/>
                      </a:lnTo>
                      <a:cubicBezTo>
                        <a:pt x="9771" y="15557"/>
                        <a:pt x="9951" y="15639"/>
                        <a:pt x="10125" y="15639"/>
                      </a:cubicBezTo>
                      <a:cubicBezTo>
                        <a:pt x="10373" y="15639"/>
                        <a:pt x="10608" y="15472"/>
                        <a:pt x="10647" y="15178"/>
                      </a:cubicBezTo>
                      <a:lnTo>
                        <a:pt x="12949" y="2869"/>
                      </a:lnTo>
                      <a:lnTo>
                        <a:pt x="3442" y="0"/>
                      </a:lnTo>
                      <a:close/>
                    </a:path>
                  </a:pathLst>
                </a:custGeom>
                <a:solidFill>
                  <a:srgbClr val="F198C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5" name="Google Shape;1055;p35"/>
                <p:cNvSpPr/>
                <p:nvPr/>
              </p:nvSpPr>
              <p:spPr>
                <a:xfrm>
                  <a:off x="3659450" y="3051800"/>
                  <a:ext cx="361925" cy="37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77" h="15135" extrusionOk="0">
                      <a:moveTo>
                        <a:pt x="9541" y="0"/>
                      </a:moveTo>
                      <a:lnTo>
                        <a:pt x="1" y="2769"/>
                      </a:lnTo>
                      <a:lnTo>
                        <a:pt x="3803" y="14744"/>
                      </a:lnTo>
                      <a:cubicBezTo>
                        <a:pt x="3876" y="14999"/>
                        <a:pt x="4108" y="15135"/>
                        <a:pt x="4336" y="15135"/>
                      </a:cubicBezTo>
                      <a:cubicBezTo>
                        <a:pt x="4526" y="15135"/>
                        <a:pt x="4713" y="15041"/>
                        <a:pt x="4804" y="14844"/>
                      </a:cubicBezTo>
                      <a:lnTo>
                        <a:pt x="7272" y="10141"/>
                      </a:lnTo>
                      <a:cubicBezTo>
                        <a:pt x="7366" y="9954"/>
                        <a:pt x="7542" y="9848"/>
                        <a:pt x="7730" y="9848"/>
                      </a:cubicBezTo>
                      <a:cubicBezTo>
                        <a:pt x="7811" y="9848"/>
                        <a:pt x="7893" y="9868"/>
                        <a:pt x="7973" y="9907"/>
                      </a:cubicBezTo>
                      <a:lnTo>
                        <a:pt x="13610" y="12276"/>
                      </a:lnTo>
                      <a:cubicBezTo>
                        <a:pt x="13685" y="12310"/>
                        <a:pt x="13760" y="12326"/>
                        <a:pt x="13833" y="12326"/>
                      </a:cubicBezTo>
                      <a:cubicBezTo>
                        <a:pt x="14185" y="12326"/>
                        <a:pt x="14477" y="11962"/>
                        <a:pt x="14311" y="11575"/>
                      </a:cubicBezTo>
                      <a:lnTo>
                        <a:pt x="9541" y="0"/>
                      </a:lnTo>
                      <a:close/>
                    </a:path>
                  </a:pathLst>
                </a:custGeom>
                <a:solidFill>
                  <a:srgbClr val="F198C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6" name="Google Shape;1056;p35"/>
                <p:cNvSpPr/>
                <p:nvPr/>
              </p:nvSpPr>
              <p:spPr>
                <a:xfrm>
                  <a:off x="2215525" y="3099325"/>
                  <a:ext cx="285625" cy="3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5" h="14524" extrusionOk="0">
                      <a:moveTo>
                        <a:pt x="1617" y="1"/>
                      </a:moveTo>
                      <a:lnTo>
                        <a:pt x="50" y="12476"/>
                      </a:lnTo>
                      <a:cubicBezTo>
                        <a:pt x="0" y="12845"/>
                        <a:pt x="296" y="13124"/>
                        <a:pt x="616" y="13124"/>
                      </a:cubicBezTo>
                      <a:cubicBezTo>
                        <a:pt x="729" y="13124"/>
                        <a:pt x="845" y="13089"/>
                        <a:pt x="950" y="13010"/>
                      </a:cubicBezTo>
                      <a:lnTo>
                        <a:pt x="5153" y="9741"/>
                      </a:lnTo>
                      <a:cubicBezTo>
                        <a:pt x="5254" y="9669"/>
                        <a:pt x="5368" y="9634"/>
                        <a:pt x="5480" y="9634"/>
                      </a:cubicBezTo>
                      <a:cubicBezTo>
                        <a:pt x="5628" y="9634"/>
                        <a:pt x="5774" y="9694"/>
                        <a:pt x="5887" y="9808"/>
                      </a:cubicBezTo>
                      <a:lnTo>
                        <a:pt x="9990" y="14344"/>
                      </a:lnTo>
                      <a:cubicBezTo>
                        <a:pt x="10103" y="14468"/>
                        <a:pt x="10249" y="14523"/>
                        <a:pt x="10394" y="14523"/>
                      </a:cubicBezTo>
                      <a:cubicBezTo>
                        <a:pt x="10679" y="14523"/>
                        <a:pt x="10957" y="14309"/>
                        <a:pt x="10957" y="13977"/>
                      </a:cubicBezTo>
                      <a:lnTo>
                        <a:pt x="11424" y="1468"/>
                      </a:lnTo>
                      <a:lnTo>
                        <a:pt x="1617" y="1"/>
                      </a:lnTo>
                      <a:close/>
                    </a:path>
                  </a:pathLst>
                </a:custGeom>
                <a:solidFill>
                  <a:srgbClr val="CDEA9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7" name="Google Shape;1057;p35"/>
                <p:cNvSpPr/>
                <p:nvPr/>
              </p:nvSpPr>
              <p:spPr>
                <a:xfrm>
                  <a:off x="2587250" y="3160200"/>
                  <a:ext cx="275550" cy="34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2" h="13982" extrusionOk="0">
                      <a:moveTo>
                        <a:pt x="859" y="1"/>
                      </a:moveTo>
                      <a:lnTo>
                        <a:pt x="25" y="12543"/>
                      </a:lnTo>
                      <a:cubicBezTo>
                        <a:pt x="1" y="12897"/>
                        <a:pt x="295" y="13151"/>
                        <a:pt x="599" y="13151"/>
                      </a:cubicBezTo>
                      <a:cubicBezTo>
                        <a:pt x="724" y="13151"/>
                        <a:pt x="851" y="13108"/>
                        <a:pt x="959" y="13010"/>
                      </a:cubicBezTo>
                      <a:lnTo>
                        <a:pt x="4961" y="9507"/>
                      </a:lnTo>
                      <a:cubicBezTo>
                        <a:pt x="5057" y="9428"/>
                        <a:pt x="5183" y="9386"/>
                        <a:pt x="5310" y="9386"/>
                      </a:cubicBezTo>
                      <a:cubicBezTo>
                        <a:pt x="5450" y="9386"/>
                        <a:pt x="5591" y="9436"/>
                        <a:pt x="5695" y="9541"/>
                      </a:cubicBezTo>
                      <a:lnTo>
                        <a:pt x="10065" y="13811"/>
                      </a:lnTo>
                      <a:cubicBezTo>
                        <a:pt x="10183" y="13929"/>
                        <a:pt x="10326" y="13981"/>
                        <a:pt x="10464" y="13981"/>
                      </a:cubicBezTo>
                      <a:cubicBezTo>
                        <a:pt x="10753" y="13981"/>
                        <a:pt x="11022" y="13749"/>
                        <a:pt x="10999" y="13410"/>
                      </a:cubicBezTo>
                      <a:lnTo>
                        <a:pt x="10766" y="901"/>
                      </a:lnTo>
                      <a:lnTo>
                        <a:pt x="859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8" name="Google Shape;1058;p35"/>
                <p:cNvSpPr/>
                <p:nvPr/>
              </p:nvSpPr>
              <p:spPr>
                <a:xfrm>
                  <a:off x="2970625" y="3171050"/>
                  <a:ext cx="283100" cy="32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4" h="13123" extrusionOk="0">
                      <a:moveTo>
                        <a:pt x="1" y="0"/>
                      </a:moveTo>
                      <a:lnTo>
                        <a:pt x="267" y="12576"/>
                      </a:lnTo>
                      <a:cubicBezTo>
                        <a:pt x="267" y="12908"/>
                        <a:pt x="531" y="13122"/>
                        <a:pt x="816" y="13122"/>
                      </a:cubicBezTo>
                      <a:cubicBezTo>
                        <a:pt x="961" y="13122"/>
                        <a:pt x="1111" y="13067"/>
                        <a:pt x="1235" y="12943"/>
                      </a:cubicBezTo>
                      <a:lnTo>
                        <a:pt x="4904" y="9107"/>
                      </a:lnTo>
                      <a:cubicBezTo>
                        <a:pt x="5009" y="9002"/>
                        <a:pt x="5150" y="8952"/>
                        <a:pt x="5294" y="8952"/>
                      </a:cubicBezTo>
                      <a:cubicBezTo>
                        <a:pt x="5426" y="8952"/>
                        <a:pt x="5560" y="8994"/>
                        <a:pt x="5671" y="9073"/>
                      </a:cubicBezTo>
                      <a:lnTo>
                        <a:pt x="10375" y="12943"/>
                      </a:lnTo>
                      <a:cubicBezTo>
                        <a:pt x="10477" y="13036"/>
                        <a:pt x="10598" y="13077"/>
                        <a:pt x="10717" y="13077"/>
                      </a:cubicBezTo>
                      <a:cubicBezTo>
                        <a:pt x="11025" y="13077"/>
                        <a:pt x="11323" y="12803"/>
                        <a:pt x="11275" y="12443"/>
                      </a:cubicBezTo>
                      <a:lnTo>
                        <a:pt x="9908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9" name="Google Shape;1059;p35"/>
                <p:cNvSpPr/>
                <p:nvPr/>
              </p:nvSpPr>
              <p:spPr>
                <a:xfrm>
                  <a:off x="3976350" y="2943375"/>
                  <a:ext cx="386300" cy="39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52" h="15650" extrusionOk="0">
                      <a:moveTo>
                        <a:pt x="9107" y="1"/>
                      </a:moveTo>
                      <a:lnTo>
                        <a:pt x="0" y="3870"/>
                      </a:lnTo>
                      <a:lnTo>
                        <a:pt x="5171" y="15312"/>
                      </a:lnTo>
                      <a:cubicBezTo>
                        <a:pt x="5269" y="15541"/>
                        <a:pt x="5471" y="15650"/>
                        <a:pt x="5672" y="15650"/>
                      </a:cubicBezTo>
                      <a:cubicBezTo>
                        <a:pt x="5880" y="15650"/>
                        <a:pt x="6086" y="15533"/>
                        <a:pt x="6171" y="15312"/>
                      </a:cubicBezTo>
                      <a:lnTo>
                        <a:pt x="8073" y="10342"/>
                      </a:lnTo>
                      <a:cubicBezTo>
                        <a:pt x="8153" y="10128"/>
                        <a:pt x="8361" y="9979"/>
                        <a:pt x="8578" y="9979"/>
                      </a:cubicBezTo>
                      <a:cubicBezTo>
                        <a:pt x="8632" y="9979"/>
                        <a:pt x="8686" y="9988"/>
                        <a:pt x="8740" y="10008"/>
                      </a:cubicBezTo>
                      <a:lnTo>
                        <a:pt x="14611" y="11709"/>
                      </a:lnTo>
                      <a:cubicBezTo>
                        <a:pt x="14663" y="11724"/>
                        <a:pt x="14715" y="11731"/>
                        <a:pt x="14765" y="11731"/>
                      </a:cubicBezTo>
                      <a:cubicBezTo>
                        <a:pt x="15160" y="11731"/>
                        <a:pt x="15452" y="11294"/>
                        <a:pt x="15244" y="10909"/>
                      </a:cubicBezTo>
                      <a:lnTo>
                        <a:pt x="9107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0" name="Google Shape;1060;p35"/>
                <p:cNvSpPr/>
                <p:nvPr/>
              </p:nvSpPr>
              <p:spPr>
                <a:xfrm>
                  <a:off x="3313375" y="3138525"/>
                  <a:ext cx="305650" cy="34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26" h="13742" extrusionOk="0">
                      <a:moveTo>
                        <a:pt x="9907" y="0"/>
                      </a:moveTo>
                      <a:lnTo>
                        <a:pt x="0" y="734"/>
                      </a:lnTo>
                      <a:lnTo>
                        <a:pt x="1201" y="13243"/>
                      </a:lnTo>
                      <a:cubicBezTo>
                        <a:pt x="1222" y="13559"/>
                        <a:pt x="1482" y="13742"/>
                        <a:pt x="1746" y="13742"/>
                      </a:cubicBezTo>
                      <a:cubicBezTo>
                        <a:pt x="1901" y="13742"/>
                        <a:pt x="2058" y="13679"/>
                        <a:pt x="2169" y="13543"/>
                      </a:cubicBezTo>
                      <a:lnTo>
                        <a:pt x="5571" y="9474"/>
                      </a:lnTo>
                      <a:cubicBezTo>
                        <a:pt x="5668" y="9338"/>
                        <a:pt x="5822" y="9270"/>
                        <a:pt x="5980" y="9270"/>
                      </a:cubicBezTo>
                      <a:cubicBezTo>
                        <a:pt x="6093" y="9270"/>
                        <a:pt x="6208" y="9304"/>
                        <a:pt x="6305" y="9374"/>
                      </a:cubicBezTo>
                      <a:lnTo>
                        <a:pt x="11308" y="12876"/>
                      </a:lnTo>
                      <a:cubicBezTo>
                        <a:pt x="11409" y="12952"/>
                        <a:pt x="11519" y="12985"/>
                        <a:pt x="11625" y="12985"/>
                      </a:cubicBezTo>
                      <a:cubicBezTo>
                        <a:pt x="11940" y="12985"/>
                        <a:pt x="12226" y="12692"/>
                        <a:pt x="12176" y="12343"/>
                      </a:cubicBezTo>
                      <a:lnTo>
                        <a:pt x="9907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61" name="Google Shape;1061;p35"/>
            <p:cNvGrpSpPr/>
            <p:nvPr/>
          </p:nvGrpSpPr>
          <p:grpSpPr>
            <a:xfrm>
              <a:off x="-186667" y="71201"/>
              <a:ext cx="4008593" cy="1647641"/>
              <a:chOff x="-191008" y="-79500"/>
              <a:chExt cx="4008593" cy="1647641"/>
            </a:xfrm>
          </p:grpSpPr>
          <p:sp>
            <p:nvSpPr>
              <p:cNvPr id="1062" name="Google Shape;1062;p35"/>
              <p:cNvSpPr txBox="1"/>
              <p:nvPr/>
            </p:nvSpPr>
            <p:spPr>
              <a:xfrm rot="161600">
                <a:off x="-181791" y="1129473"/>
                <a:ext cx="421365" cy="4003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solidFill>
                      <a:schemeClr val="lt1"/>
                    </a:solidFill>
                    <a:latin typeface="Lilita One"/>
                    <a:ea typeface="Lilita One"/>
                    <a:cs typeface="Lilita One"/>
                    <a:sym typeface="Lilita One"/>
                  </a:rPr>
                  <a:t>M</a:t>
                </a:r>
                <a:endParaRPr sz="24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endParaRPr>
              </a:p>
            </p:txBody>
          </p:sp>
          <p:sp>
            <p:nvSpPr>
              <p:cNvPr id="1063" name="Google Shape;1063;p35"/>
              <p:cNvSpPr txBox="1"/>
              <p:nvPr/>
            </p:nvSpPr>
            <p:spPr>
              <a:xfrm rot="-301257">
                <a:off x="359160" y="1150207"/>
                <a:ext cx="421618" cy="4002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solidFill>
                      <a:schemeClr val="lt1"/>
                    </a:solidFill>
                    <a:latin typeface="Lilita One"/>
                    <a:ea typeface="Lilita One"/>
                    <a:cs typeface="Lilita One"/>
                    <a:sym typeface="Lilita One"/>
                  </a:rPr>
                  <a:t>S</a:t>
                </a:r>
                <a:endParaRPr sz="24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endParaRPr>
              </a:p>
            </p:txBody>
          </p:sp>
          <p:sp>
            <p:nvSpPr>
              <p:cNvPr id="1064" name="Google Shape;1064;p35"/>
              <p:cNvSpPr txBox="1"/>
              <p:nvPr/>
            </p:nvSpPr>
            <p:spPr>
              <a:xfrm rot="-727052">
                <a:off x="902765" y="1065650"/>
                <a:ext cx="421594" cy="4004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solidFill>
                      <a:schemeClr val="lt1"/>
                    </a:solidFill>
                    <a:latin typeface="Lilita One"/>
                    <a:ea typeface="Lilita One"/>
                    <a:cs typeface="Lilita One"/>
                    <a:sym typeface="Lilita One"/>
                  </a:rPr>
                  <a:t>I</a:t>
                </a:r>
                <a:endParaRPr sz="24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endParaRPr>
              </a:p>
            </p:txBody>
          </p:sp>
          <p:sp>
            <p:nvSpPr>
              <p:cNvPr id="1065" name="Google Shape;1065;p35"/>
              <p:cNvSpPr txBox="1"/>
              <p:nvPr/>
            </p:nvSpPr>
            <p:spPr>
              <a:xfrm rot="-890215">
                <a:off x="1457037" y="959706"/>
                <a:ext cx="421762" cy="4006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solidFill>
                      <a:schemeClr val="lt1"/>
                    </a:solidFill>
                    <a:latin typeface="Lilita One"/>
                    <a:ea typeface="Lilita One"/>
                    <a:cs typeface="Lilita One"/>
                    <a:sym typeface="Lilita One"/>
                  </a:rPr>
                  <a:t>M</a:t>
                </a:r>
                <a:endParaRPr sz="24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endParaRPr>
              </a:p>
            </p:txBody>
          </p:sp>
          <p:sp>
            <p:nvSpPr>
              <p:cNvPr id="1066" name="Google Shape;1066;p35"/>
              <p:cNvSpPr txBox="1"/>
              <p:nvPr/>
            </p:nvSpPr>
            <p:spPr>
              <a:xfrm rot="-1055830">
                <a:off x="1953543" y="782189"/>
                <a:ext cx="421735" cy="4007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solidFill>
                      <a:schemeClr val="lt1"/>
                    </a:solidFill>
                    <a:latin typeface="Lilita One"/>
                    <a:ea typeface="Lilita One"/>
                    <a:cs typeface="Lilita One"/>
                    <a:sym typeface="Lilita One"/>
                  </a:rPr>
                  <a:t>I</a:t>
                </a:r>
                <a:endParaRPr sz="24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endParaRPr>
              </a:p>
            </p:txBody>
          </p:sp>
          <p:sp>
            <p:nvSpPr>
              <p:cNvPr id="1067" name="Google Shape;1067;p35"/>
              <p:cNvSpPr txBox="1"/>
              <p:nvPr/>
            </p:nvSpPr>
            <p:spPr>
              <a:xfrm rot="-1685788">
                <a:off x="2433365" y="582887"/>
                <a:ext cx="421694" cy="4003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solidFill>
                      <a:schemeClr val="lt1"/>
                    </a:solidFill>
                    <a:latin typeface="Lilita One"/>
                    <a:ea typeface="Lilita One"/>
                    <a:cs typeface="Lilita One"/>
                    <a:sym typeface="Lilita One"/>
                  </a:rPr>
                  <a:t>T</a:t>
                </a:r>
                <a:endParaRPr sz="24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endParaRPr>
              </a:p>
            </p:txBody>
          </p:sp>
          <p:sp>
            <p:nvSpPr>
              <p:cNvPr id="1068" name="Google Shape;1068;p35"/>
              <p:cNvSpPr txBox="1"/>
              <p:nvPr/>
            </p:nvSpPr>
            <p:spPr>
              <a:xfrm rot="-2315388">
                <a:off x="2915720" y="306175"/>
                <a:ext cx="421810" cy="4006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solidFill>
                      <a:schemeClr val="lt1"/>
                    </a:solidFill>
                    <a:latin typeface="Lilita One"/>
                    <a:ea typeface="Lilita One"/>
                    <a:cs typeface="Lilita One"/>
                    <a:sym typeface="Lilita One"/>
                  </a:rPr>
                  <a:t>P</a:t>
                </a:r>
                <a:endParaRPr sz="24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endParaRPr>
              </a:p>
            </p:txBody>
          </p:sp>
          <p:sp>
            <p:nvSpPr>
              <p:cNvPr id="1069" name="Google Shape;1069;p35"/>
              <p:cNvSpPr txBox="1"/>
              <p:nvPr/>
            </p:nvSpPr>
            <p:spPr>
              <a:xfrm rot="-2700000">
                <a:off x="3315876" y="10885"/>
                <a:ext cx="421718" cy="4009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solidFill>
                      <a:schemeClr val="lt1"/>
                    </a:solidFill>
                    <a:latin typeface="Lilita One"/>
                    <a:ea typeface="Lilita One"/>
                    <a:cs typeface="Lilita One"/>
                    <a:sym typeface="Lilita One"/>
                  </a:rPr>
                  <a:t>O</a:t>
                </a:r>
                <a:endParaRPr sz="24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endParaRPr>
              </a:p>
            </p:txBody>
          </p:sp>
        </p:grpSp>
      </p:grpSp>
      <p:grpSp>
        <p:nvGrpSpPr>
          <p:cNvPr id="1070" name="Google Shape;1070;p35"/>
          <p:cNvGrpSpPr/>
          <p:nvPr/>
        </p:nvGrpSpPr>
        <p:grpSpPr>
          <a:xfrm rot="-1615734">
            <a:off x="10935695" y="5488754"/>
            <a:ext cx="562416" cy="570353"/>
            <a:chOff x="7124413" y="-757600"/>
            <a:chExt cx="421798" cy="427751"/>
          </a:xfrm>
        </p:grpSpPr>
        <p:sp>
          <p:nvSpPr>
            <p:cNvPr id="1071" name="Google Shape;1071;p35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35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73" name="Google Shape;1073;p35"/>
          <p:cNvSpPr/>
          <p:nvPr/>
        </p:nvSpPr>
        <p:spPr>
          <a:xfrm>
            <a:off x="10073367" y="5798620"/>
            <a:ext cx="763655" cy="564245"/>
          </a:xfrm>
          <a:custGeom>
            <a:avLst/>
            <a:gdLst/>
            <a:ahLst/>
            <a:cxnLst/>
            <a:rect l="l" t="t" r="r" b="b"/>
            <a:pathLst>
              <a:path w="22001" h="16256" extrusionOk="0">
                <a:moveTo>
                  <a:pt x="13391" y="1"/>
                </a:moveTo>
                <a:cubicBezTo>
                  <a:pt x="11664" y="1"/>
                  <a:pt x="9093" y="1641"/>
                  <a:pt x="8178" y="2251"/>
                </a:cubicBezTo>
                <a:cubicBezTo>
                  <a:pt x="5039" y="4428"/>
                  <a:pt x="2570" y="7399"/>
                  <a:pt x="351" y="10454"/>
                </a:cubicBezTo>
                <a:cubicBezTo>
                  <a:pt x="0" y="10933"/>
                  <a:pt x="477" y="11461"/>
                  <a:pt x="965" y="11461"/>
                </a:cubicBezTo>
                <a:cubicBezTo>
                  <a:pt x="1116" y="11461"/>
                  <a:pt x="1269" y="11410"/>
                  <a:pt x="1398" y="11291"/>
                </a:cubicBezTo>
                <a:cubicBezTo>
                  <a:pt x="4202" y="8529"/>
                  <a:pt x="6797" y="5516"/>
                  <a:pt x="10270" y="3633"/>
                </a:cubicBezTo>
                <a:cubicBezTo>
                  <a:pt x="10856" y="3298"/>
                  <a:pt x="11442" y="3005"/>
                  <a:pt x="12070" y="2796"/>
                </a:cubicBezTo>
                <a:cubicBezTo>
                  <a:pt x="12195" y="2754"/>
                  <a:pt x="12321" y="2712"/>
                  <a:pt x="12446" y="2670"/>
                </a:cubicBezTo>
                <a:lnTo>
                  <a:pt x="12446" y="2670"/>
                </a:lnTo>
                <a:cubicBezTo>
                  <a:pt x="12405" y="2879"/>
                  <a:pt x="12321" y="3088"/>
                  <a:pt x="12237" y="3298"/>
                </a:cubicBezTo>
                <a:cubicBezTo>
                  <a:pt x="12070" y="3758"/>
                  <a:pt x="11861" y="4218"/>
                  <a:pt x="11609" y="4637"/>
                </a:cubicBezTo>
                <a:cubicBezTo>
                  <a:pt x="10647" y="6520"/>
                  <a:pt x="9601" y="8278"/>
                  <a:pt x="9015" y="10371"/>
                </a:cubicBezTo>
                <a:cubicBezTo>
                  <a:pt x="8596" y="11626"/>
                  <a:pt x="7801" y="13970"/>
                  <a:pt x="8429" y="15309"/>
                </a:cubicBezTo>
                <a:cubicBezTo>
                  <a:pt x="8731" y="15964"/>
                  <a:pt x="9307" y="16255"/>
                  <a:pt x="9918" y="16255"/>
                </a:cubicBezTo>
                <a:cubicBezTo>
                  <a:pt x="10321" y="16255"/>
                  <a:pt x="10741" y="16128"/>
                  <a:pt x="11107" y="15895"/>
                </a:cubicBezTo>
                <a:cubicBezTo>
                  <a:pt x="12865" y="14723"/>
                  <a:pt x="14372" y="12714"/>
                  <a:pt x="15878" y="11250"/>
                </a:cubicBezTo>
                <a:cubicBezTo>
                  <a:pt x="17720" y="9492"/>
                  <a:pt x="19561" y="7776"/>
                  <a:pt x="21319" y="5976"/>
                </a:cubicBezTo>
                <a:cubicBezTo>
                  <a:pt x="22001" y="5327"/>
                  <a:pt x="21398" y="4425"/>
                  <a:pt x="20663" y="4425"/>
                </a:cubicBezTo>
                <a:cubicBezTo>
                  <a:pt x="20451" y="4425"/>
                  <a:pt x="20228" y="4501"/>
                  <a:pt x="20022" y="4679"/>
                </a:cubicBezTo>
                <a:cubicBezTo>
                  <a:pt x="18264" y="6269"/>
                  <a:pt x="16506" y="7943"/>
                  <a:pt x="14748" y="9575"/>
                </a:cubicBezTo>
                <a:lnTo>
                  <a:pt x="11861" y="12296"/>
                </a:lnTo>
                <a:cubicBezTo>
                  <a:pt x="11526" y="12631"/>
                  <a:pt x="11065" y="12924"/>
                  <a:pt x="10731" y="13300"/>
                </a:cubicBezTo>
                <a:cubicBezTo>
                  <a:pt x="10731" y="13175"/>
                  <a:pt x="10772" y="13049"/>
                  <a:pt x="10814" y="12882"/>
                </a:cubicBezTo>
                <a:cubicBezTo>
                  <a:pt x="11275" y="10705"/>
                  <a:pt x="12070" y="8571"/>
                  <a:pt x="13242" y="6604"/>
                </a:cubicBezTo>
                <a:cubicBezTo>
                  <a:pt x="13995" y="5265"/>
                  <a:pt x="15209" y="3298"/>
                  <a:pt x="15041" y="1624"/>
                </a:cubicBezTo>
                <a:cubicBezTo>
                  <a:pt x="14928" y="425"/>
                  <a:pt x="14269" y="1"/>
                  <a:pt x="133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072694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633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oogle Shape;38;p3"/>
          <p:cNvGrpSpPr/>
          <p:nvPr/>
        </p:nvGrpSpPr>
        <p:grpSpPr>
          <a:xfrm>
            <a:off x="409599" y="320631"/>
            <a:ext cx="11373140" cy="6216400"/>
            <a:chOff x="307199" y="240473"/>
            <a:chExt cx="8529855" cy="4662300"/>
          </a:xfrm>
        </p:grpSpPr>
        <p:sp>
          <p:nvSpPr>
            <p:cNvPr id="39" name="Google Shape;39;p3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" name="Google Shape;40;p3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41" name="Google Shape;41;p3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3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" name="Google Shape;43;p3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" name="Google Shape;44;p3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" name="Google Shape;45;p3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" name="Google Shape;46;p3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" name="Google Shape;47;p3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" name="Google Shape;48;p3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" name="Google Shape;49;p3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" name="Google Shape;50;p3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" name="Google Shape;51;p3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" name="Google Shape;52;p3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" name="Google Shape;53;p3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" name="Google Shape;54;p3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" name="Google Shape;55;p3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" name="Google Shape;56;p3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" name="Google Shape;57;p3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" name="Google Shape;58;p3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" name="Google Shape;59;p3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62" name="Google Shape;62;p3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" name="Google Shape;63;p3"/>
          <p:cNvSpPr txBox="1">
            <a:spLocks noGrp="1"/>
          </p:cNvSpPr>
          <p:nvPr>
            <p:ph type="title"/>
          </p:nvPr>
        </p:nvSpPr>
        <p:spPr>
          <a:xfrm>
            <a:off x="1683900" y="2854000"/>
            <a:ext cx="4894800" cy="17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4" name="Google Shape;64;p3"/>
          <p:cNvSpPr txBox="1">
            <a:spLocks noGrp="1"/>
          </p:cNvSpPr>
          <p:nvPr>
            <p:ph type="title" idx="2" hasCustomPrompt="1"/>
          </p:nvPr>
        </p:nvSpPr>
        <p:spPr>
          <a:xfrm>
            <a:off x="1683900" y="1221467"/>
            <a:ext cx="489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5" name="Google Shape;65;p3"/>
          <p:cNvSpPr txBox="1">
            <a:spLocks noGrp="1"/>
          </p:cNvSpPr>
          <p:nvPr>
            <p:ph type="subTitle" idx="1"/>
          </p:nvPr>
        </p:nvSpPr>
        <p:spPr>
          <a:xfrm>
            <a:off x="1683900" y="4720933"/>
            <a:ext cx="4894800" cy="9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8671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4"/>
          <p:cNvGrpSpPr/>
          <p:nvPr/>
        </p:nvGrpSpPr>
        <p:grpSpPr>
          <a:xfrm>
            <a:off x="409599" y="320631"/>
            <a:ext cx="11373140" cy="6216400"/>
            <a:chOff x="307199" y="240473"/>
            <a:chExt cx="8529855" cy="4662300"/>
          </a:xfrm>
        </p:grpSpPr>
        <p:sp>
          <p:nvSpPr>
            <p:cNvPr id="68" name="Google Shape;68;p4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" name="Google Shape;69;p4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70" name="Google Shape;70;p4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4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4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4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4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4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4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4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4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4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4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4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" name="Google Shape;82;p4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" name="Google Shape;83;p4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" name="Google Shape;84;p4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" name="Google Shape;85;p4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" name="Google Shape;86;p4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" name="Google Shape;87;p4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" name="Google Shape;88;p4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" name="Google Shape;89;p4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" name="Google Shape;90;p4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91" name="Google Shape;91;p4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" name="Google Shape;92;p4"/>
          <p:cNvSpPr txBox="1">
            <a:spLocks noGrp="1"/>
          </p:cNvSpPr>
          <p:nvPr>
            <p:ph type="body" idx="1"/>
          </p:nvPr>
        </p:nvSpPr>
        <p:spPr>
          <a:xfrm>
            <a:off x="1468000" y="1536633"/>
            <a:ext cx="9771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  <a:defRPr sz="1467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93" name="Google Shape;93;p4"/>
          <p:cNvSpPr txBox="1">
            <a:spLocks noGrp="1"/>
          </p:cNvSpPr>
          <p:nvPr>
            <p:ph type="title"/>
          </p:nvPr>
        </p:nvSpPr>
        <p:spPr>
          <a:xfrm>
            <a:off x="1480567" y="593367"/>
            <a:ext cx="977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4"/>
          <p:cNvSpPr/>
          <p:nvPr/>
        </p:nvSpPr>
        <p:spPr>
          <a:xfrm>
            <a:off x="10687834" y="789671"/>
            <a:ext cx="763655" cy="564245"/>
          </a:xfrm>
          <a:custGeom>
            <a:avLst/>
            <a:gdLst/>
            <a:ahLst/>
            <a:cxnLst/>
            <a:rect l="l" t="t" r="r" b="b"/>
            <a:pathLst>
              <a:path w="22001" h="16256" extrusionOk="0">
                <a:moveTo>
                  <a:pt x="13391" y="1"/>
                </a:moveTo>
                <a:cubicBezTo>
                  <a:pt x="11664" y="1"/>
                  <a:pt x="9093" y="1641"/>
                  <a:pt x="8178" y="2251"/>
                </a:cubicBezTo>
                <a:cubicBezTo>
                  <a:pt x="5039" y="4428"/>
                  <a:pt x="2570" y="7399"/>
                  <a:pt x="351" y="10454"/>
                </a:cubicBezTo>
                <a:cubicBezTo>
                  <a:pt x="0" y="10933"/>
                  <a:pt x="477" y="11461"/>
                  <a:pt x="965" y="11461"/>
                </a:cubicBezTo>
                <a:cubicBezTo>
                  <a:pt x="1116" y="11461"/>
                  <a:pt x="1269" y="11410"/>
                  <a:pt x="1398" y="11291"/>
                </a:cubicBezTo>
                <a:cubicBezTo>
                  <a:pt x="4202" y="8529"/>
                  <a:pt x="6797" y="5516"/>
                  <a:pt x="10270" y="3633"/>
                </a:cubicBezTo>
                <a:cubicBezTo>
                  <a:pt x="10856" y="3298"/>
                  <a:pt x="11442" y="3005"/>
                  <a:pt x="12070" y="2796"/>
                </a:cubicBezTo>
                <a:cubicBezTo>
                  <a:pt x="12195" y="2754"/>
                  <a:pt x="12321" y="2712"/>
                  <a:pt x="12446" y="2670"/>
                </a:cubicBezTo>
                <a:lnTo>
                  <a:pt x="12446" y="2670"/>
                </a:lnTo>
                <a:cubicBezTo>
                  <a:pt x="12405" y="2879"/>
                  <a:pt x="12321" y="3088"/>
                  <a:pt x="12237" y="3298"/>
                </a:cubicBezTo>
                <a:cubicBezTo>
                  <a:pt x="12070" y="3758"/>
                  <a:pt x="11861" y="4218"/>
                  <a:pt x="11609" y="4637"/>
                </a:cubicBezTo>
                <a:cubicBezTo>
                  <a:pt x="10647" y="6520"/>
                  <a:pt x="9601" y="8278"/>
                  <a:pt x="9015" y="10371"/>
                </a:cubicBezTo>
                <a:cubicBezTo>
                  <a:pt x="8596" y="11626"/>
                  <a:pt x="7801" y="13970"/>
                  <a:pt x="8429" y="15309"/>
                </a:cubicBezTo>
                <a:cubicBezTo>
                  <a:pt x="8731" y="15964"/>
                  <a:pt x="9307" y="16255"/>
                  <a:pt x="9918" y="16255"/>
                </a:cubicBezTo>
                <a:cubicBezTo>
                  <a:pt x="10321" y="16255"/>
                  <a:pt x="10741" y="16128"/>
                  <a:pt x="11107" y="15895"/>
                </a:cubicBezTo>
                <a:cubicBezTo>
                  <a:pt x="12865" y="14723"/>
                  <a:pt x="14372" y="12714"/>
                  <a:pt x="15878" y="11250"/>
                </a:cubicBezTo>
                <a:cubicBezTo>
                  <a:pt x="17720" y="9492"/>
                  <a:pt x="19561" y="7776"/>
                  <a:pt x="21319" y="5976"/>
                </a:cubicBezTo>
                <a:cubicBezTo>
                  <a:pt x="22001" y="5327"/>
                  <a:pt x="21398" y="4425"/>
                  <a:pt x="20663" y="4425"/>
                </a:cubicBezTo>
                <a:cubicBezTo>
                  <a:pt x="20451" y="4425"/>
                  <a:pt x="20228" y="4501"/>
                  <a:pt x="20022" y="4679"/>
                </a:cubicBezTo>
                <a:cubicBezTo>
                  <a:pt x="18264" y="6269"/>
                  <a:pt x="16506" y="7943"/>
                  <a:pt x="14748" y="9575"/>
                </a:cubicBezTo>
                <a:lnTo>
                  <a:pt x="11861" y="12296"/>
                </a:lnTo>
                <a:cubicBezTo>
                  <a:pt x="11526" y="12631"/>
                  <a:pt x="11065" y="12924"/>
                  <a:pt x="10731" y="13300"/>
                </a:cubicBezTo>
                <a:cubicBezTo>
                  <a:pt x="10731" y="13175"/>
                  <a:pt x="10772" y="13049"/>
                  <a:pt x="10814" y="12882"/>
                </a:cubicBezTo>
                <a:cubicBezTo>
                  <a:pt x="11275" y="10705"/>
                  <a:pt x="12070" y="8571"/>
                  <a:pt x="13242" y="6604"/>
                </a:cubicBezTo>
                <a:cubicBezTo>
                  <a:pt x="13995" y="5265"/>
                  <a:pt x="15209" y="3298"/>
                  <a:pt x="15041" y="1624"/>
                </a:cubicBezTo>
                <a:cubicBezTo>
                  <a:pt x="14928" y="425"/>
                  <a:pt x="14269" y="1"/>
                  <a:pt x="1339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4"/>
          <p:cNvSpPr/>
          <p:nvPr/>
        </p:nvSpPr>
        <p:spPr>
          <a:xfrm>
            <a:off x="1480567" y="525318"/>
            <a:ext cx="719696" cy="899705"/>
          </a:xfrm>
          <a:custGeom>
            <a:avLst/>
            <a:gdLst/>
            <a:ahLst/>
            <a:cxnLst/>
            <a:rect l="l" t="t" r="r" b="b"/>
            <a:pathLst>
              <a:path w="27351" h="34192" extrusionOk="0">
                <a:moveTo>
                  <a:pt x="11856" y="1"/>
                </a:moveTo>
                <a:cubicBezTo>
                  <a:pt x="11671" y="1"/>
                  <a:pt x="11482" y="80"/>
                  <a:pt x="11342" y="270"/>
                </a:cubicBezTo>
                <a:cubicBezTo>
                  <a:pt x="6822" y="6757"/>
                  <a:pt x="2386" y="13202"/>
                  <a:pt x="168" y="20902"/>
                </a:cubicBezTo>
                <a:cubicBezTo>
                  <a:pt x="1" y="21638"/>
                  <a:pt x="607" y="22293"/>
                  <a:pt x="1285" y="22293"/>
                </a:cubicBezTo>
                <a:cubicBezTo>
                  <a:pt x="1456" y="22293"/>
                  <a:pt x="1631" y="22251"/>
                  <a:pt x="1800" y="22158"/>
                </a:cubicBezTo>
                <a:cubicBezTo>
                  <a:pt x="5651" y="20317"/>
                  <a:pt x="8162" y="16341"/>
                  <a:pt x="12096" y="14750"/>
                </a:cubicBezTo>
                <a:lnTo>
                  <a:pt x="12096" y="14750"/>
                </a:lnTo>
                <a:cubicBezTo>
                  <a:pt x="11970" y="21195"/>
                  <a:pt x="6278" y="26845"/>
                  <a:pt x="8287" y="33458"/>
                </a:cubicBezTo>
                <a:cubicBezTo>
                  <a:pt x="8419" y="33933"/>
                  <a:pt x="8835" y="34192"/>
                  <a:pt x="9270" y="34192"/>
                </a:cubicBezTo>
                <a:cubicBezTo>
                  <a:pt x="9525" y="34192"/>
                  <a:pt x="9787" y="34104"/>
                  <a:pt x="10003" y="33918"/>
                </a:cubicBezTo>
                <a:cubicBezTo>
                  <a:pt x="13142" y="31114"/>
                  <a:pt x="15695" y="27850"/>
                  <a:pt x="18248" y="24502"/>
                </a:cubicBezTo>
                <a:cubicBezTo>
                  <a:pt x="19587" y="22660"/>
                  <a:pt x="20968" y="20861"/>
                  <a:pt x="22433" y="19103"/>
                </a:cubicBezTo>
                <a:cubicBezTo>
                  <a:pt x="23814" y="17471"/>
                  <a:pt x="25446" y="16090"/>
                  <a:pt x="26827" y="14457"/>
                </a:cubicBezTo>
                <a:cubicBezTo>
                  <a:pt x="27351" y="13899"/>
                  <a:pt x="26943" y="13050"/>
                  <a:pt x="26308" y="13050"/>
                </a:cubicBezTo>
                <a:cubicBezTo>
                  <a:pt x="26181" y="13050"/>
                  <a:pt x="26046" y="13083"/>
                  <a:pt x="25907" y="13160"/>
                </a:cubicBezTo>
                <a:cubicBezTo>
                  <a:pt x="22475" y="15253"/>
                  <a:pt x="19922" y="19228"/>
                  <a:pt x="17536" y="22409"/>
                </a:cubicBezTo>
                <a:cubicBezTo>
                  <a:pt x="15151" y="25548"/>
                  <a:pt x="12891" y="28687"/>
                  <a:pt x="10045" y="31240"/>
                </a:cubicBezTo>
                <a:cubicBezTo>
                  <a:pt x="9668" y="25088"/>
                  <a:pt x="14983" y="19647"/>
                  <a:pt x="14230" y="13286"/>
                </a:cubicBezTo>
                <a:cubicBezTo>
                  <a:pt x="14194" y="12667"/>
                  <a:pt x="13683" y="12207"/>
                  <a:pt x="13083" y="12207"/>
                </a:cubicBezTo>
                <a:cubicBezTo>
                  <a:pt x="12993" y="12207"/>
                  <a:pt x="12900" y="12217"/>
                  <a:pt x="12807" y="12239"/>
                </a:cubicBezTo>
                <a:cubicBezTo>
                  <a:pt x="8873" y="13160"/>
                  <a:pt x="6278" y="16299"/>
                  <a:pt x="3181" y="18643"/>
                </a:cubicBezTo>
                <a:cubicBezTo>
                  <a:pt x="5316" y="12323"/>
                  <a:pt x="8873" y="6506"/>
                  <a:pt x="12389" y="856"/>
                </a:cubicBezTo>
                <a:cubicBezTo>
                  <a:pt x="12680" y="418"/>
                  <a:pt x="12281" y="1"/>
                  <a:pt x="1185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6" name="Google Shape;96;p4"/>
          <p:cNvGrpSpPr/>
          <p:nvPr/>
        </p:nvGrpSpPr>
        <p:grpSpPr>
          <a:xfrm>
            <a:off x="10964600" y="5737067"/>
            <a:ext cx="562397" cy="570335"/>
            <a:chOff x="7124413" y="-757600"/>
            <a:chExt cx="421798" cy="427751"/>
          </a:xfrm>
        </p:grpSpPr>
        <p:sp>
          <p:nvSpPr>
            <p:cNvPr id="97" name="Google Shape;97;p4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77086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1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5"/>
          <p:cNvGrpSpPr/>
          <p:nvPr/>
        </p:nvGrpSpPr>
        <p:grpSpPr>
          <a:xfrm>
            <a:off x="409599" y="320631"/>
            <a:ext cx="11373140" cy="6216400"/>
            <a:chOff x="307199" y="240473"/>
            <a:chExt cx="8529855" cy="4662300"/>
          </a:xfrm>
        </p:grpSpPr>
        <p:sp>
          <p:nvSpPr>
            <p:cNvPr id="101" name="Google Shape;101;p5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2" name="Google Shape;102;p5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103" name="Google Shape;103;p5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" name="Google Shape;104;p5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" name="Google Shape;105;p5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" name="Google Shape;106;p5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5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5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5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5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5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5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5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5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5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5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5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5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5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5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5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5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5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4" name="Google Shape;124;p5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5" name="Google Shape;125;p5"/>
          <p:cNvSpPr txBox="1">
            <a:spLocks noGrp="1"/>
          </p:cNvSpPr>
          <p:nvPr>
            <p:ph type="title"/>
          </p:nvPr>
        </p:nvSpPr>
        <p:spPr>
          <a:xfrm>
            <a:off x="1468000" y="593367"/>
            <a:ext cx="9778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title" idx="2"/>
          </p:nvPr>
        </p:nvSpPr>
        <p:spPr>
          <a:xfrm>
            <a:off x="2187113" y="4108732"/>
            <a:ext cx="3656800" cy="5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467" b="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title" idx="3"/>
          </p:nvPr>
        </p:nvSpPr>
        <p:spPr>
          <a:xfrm>
            <a:off x="6870912" y="4108732"/>
            <a:ext cx="3656800" cy="5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467" b="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1"/>
          </p:nvPr>
        </p:nvSpPr>
        <p:spPr>
          <a:xfrm>
            <a:off x="6870911" y="4813300"/>
            <a:ext cx="3656800" cy="12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9" name="Google Shape;129;p5"/>
          <p:cNvSpPr txBox="1">
            <a:spLocks noGrp="1"/>
          </p:cNvSpPr>
          <p:nvPr>
            <p:ph type="subTitle" idx="4"/>
          </p:nvPr>
        </p:nvSpPr>
        <p:spPr>
          <a:xfrm>
            <a:off x="2187113" y="4813300"/>
            <a:ext cx="3656800" cy="12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30" name="Google Shape;130;p5"/>
          <p:cNvGrpSpPr/>
          <p:nvPr/>
        </p:nvGrpSpPr>
        <p:grpSpPr>
          <a:xfrm>
            <a:off x="10861218" y="690001"/>
            <a:ext cx="562397" cy="570335"/>
            <a:chOff x="7124413" y="-757600"/>
            <a:chExt cx="421798" cy="427751"/>
          </a:xfrm>
        </p:grpSpPr>
        <p:sp>
          <p:nvSpPr>
            <p:cNvPr id="131" name="Google Shape;131;p5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" name="Google Shape;133;p5"/>
          <p:cNvGrpSpPr/>
          <p:nvPr/>
        </p:nvGrpSpPr>
        <p:grpSpPr>
          <a:xfrm>
            <a:off x="1326089" y="602563"/>
            <a:ext cx="763695" cy="745212"/>
            <a:chOff x="4804725" y="-1188869"/>
            <a:chExt cx="421807" cy="411568"/>
          </a:xfrm>
        </p:grpSpPr>
        <p:sp>
          <p:nvSpPr>
            <p:cNvPr id="134" name="Google Shape;134;p5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5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rgbClr val="F29B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6" name="Google Shape;136;p5"/>
          <p:cNvSpPr/>
          <p:nvPr/>
        </p:nvSpPr>
        <p:spPr>
          <a:xfrm>
            <a:off x="10789951" y="5158234"/>
            <a:ext cx="911700" cy="1139733"/>
          </a:xfrm>
          <a:custGeom>
            <a:avLst/>
            <a:gdLst/>
            <a:ahLst/>
            <a:cxnLst/>
            <a:rect l="l" t="t" r="r" b="b"/>
            <a:pathLst>
              <a:path w="27351" h="34192" extrusionOk="0">
                <a:moveTo>
                  <a:pt x="11856" y="1"/>
                </a:moveTo>
                <a:cubicBezTo>
                  <a:pt x="11671" y="1"/>
                  <a:pt x="11482" y="80"/>
                  <a:pt x="11342" y="270"/>
                </a:cubicBezTo>
                <a:cubicBezTo>
                  <a:pt x="6822" y="6757"/>
                  <a:pt x="2386" y="13202"/>
                  <a:pt x="168" y="20902"/>
                </a:cubicBezTo>
                <a:cubicBezTo>
                  <a:pt x="1" y="21638"/>
                  <a:pt x="607" y="22293"/>
                  <a:pt x="1285" y="22293"/>
                </a:cubicBezTo>
                <a:cubicBezTo>
                  <a:pt x="1456" y="22293"/>
                  <a:pt x="1631" y="22251"/>
                  <a:pt x="1800" y="22158"/>
                </a:cubicBezTo>
                <a:cubicBezTo>
                  <a:pt x="5651" y="20317"/>
                  <a:pt x="8162" y="16341"/>
                  <a:pt x="12096" y="14750"/>
                </a:cubicBezTo>
                <a:lnTo>
                  <a:pt x="12096" y="14750"/>
                </a:lnTo>
                <a:cubicBezTo>
                  <a:pt x="11970" y="21195"/>
                  <a:pt x="6278" y="26845"/>
                  <a:pt x="8287" y="33458"/>
                </a:cubicBezTo>
                <a:cubicBezTo>
                  <a:pt x="8419" y="33933"/>
                  <a:pt x="8835" y="34192"/>
                  <a:pt x="9270" y="34192"/>
                </a:cubicBezTo>
                <a:cubicBezTo>
                  <a:pt x="9525" y="34192"/>
                  <a:pt x="9787" y="34104"/>
                  <a:pt x="10003" y="33918"/>
                </a:cubicBezTo>
                <a:cubicBezTo>
                  <a:pt x="13142" y="31114"/>
                  <a:pt x="15695" y="27850"/>
                  <a:pt x="18248" y="24502"/>
                </a:cubicBezTo>
                <a:cubicBezTo>
                  <a:pt x="19587" y="22660"/>
                  <a:pt x="20968" y="20861"/>
                  <a:pt x="22433" y="19103"/>
                </a:cubicBezTo>
                <a:cubicBezTo>
                  <a:pt x="23814" y="17471"/>
                  <a:pt x="25446" y="16090"/>
                  <a:pt x="26827" y="14457"/>
                </a:cubicBezTo>
                <a:cubicBezTo>
                  <a:pt x="27351" y="13899"/>
                  <a:pt x="26943" y="13050"/>
                  <a:pt x="26308" y="13050"/>
                </a:cubicBezTo>
                <a:cubicBezTo>
                  <a:pt x="26181" y="13050"/>
                  <a:pt x="26046" y="13083"/>
                  <a:pt x="25907" y="13160"/>
                </a:cubicBezTo>
                <a:cubicBezTo>
                  <a:pt x="22475" y="15253"/>
                  <a:pt x="19922" y="19228"/>
                  <a:pt x="17536" y="22409"/>
                </a:cubicBezTo>
                <a:cubicBezTo>
                  <a:pt x="15151" y="25548"/>
                  <a:pt x="12891" y="28687"/>
                  <a:pt x="10045" y="31240"/>
                </a:cubicBezTo>
                <a:cubicBezTo>
                  <a:pt x="9668" y="25088"/>
                  <a:pt x="14983" y="19647"/>
                  <a:pt x="14230" y="13286"/>
                </a:cubicBezTo>
                <a:cubicBezTo>
                  <a:pt x="14194" y="12667"/>
                  <a:pt x="13683" y="12207"/>
                  <a:pt x="13083" y="12207"/>
                </a:cubicBezTo>
                <a:cubicBezTo>
                  <a:pt x="12993" y="12207"/>
                  <a:pt x="12900" y="12217"/>
                  <a:pt x="12807" y="12239"/>
                </a:cubicBezTo>
                <a:cubicBezTo>
                  <a:pt x="8873" y="13160"/>
                  <a:pt x="6278" y="16299"/>
                  <a:pt x="3181" y="18643"/>
                </a:cubicBezTo>
                <a:cubicBezTo>
                  <a:pt x="5316" y="12323"/>
                  <a:pt x="8873" y="6506"/>
                  <a:pt x="12389" y="856"/>
                </a:cubicBezTo>
                <a:cubicBezTo>
                  <a:pt x="12680" y="418"/>
                  <a:pt x="12281" y="1"/>
                  <a:pt x="118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23349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4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Google Shape;170;p7"/>
          <p:cNvGrpSpPr/>
          <p:nvPr/>
        </p:nvGrpSpPr>
        <p:grpSpPr>
          <a:xfrm>
            <a:off x="409599" y="320631"/>
            <a:ext cx="11373140" cy="6216400"/>
            <a:chOff x="307199" y="240473"/>
            <a:chExt cx="8529855" cy="4662300"/>
          </a:xfrm>
        </p:grpSpPr>
        <p:sp>
          <p:nvSpPr>
            <p:cNvPr id="171" name="Google Shape;171;p7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2" name="Google Shape;172;p7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173" name="Google Shape;173;p7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7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5" name="Google Shape;175;p7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" name="Google Shape;176;p7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" name="Google Shape;177;p7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" name="Google Shape;178;p7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" name="Google Shape;179;p7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" name="Google Shape;180;p7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" name="Google Shape;181;p7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" name="Google Shape;182;p7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" name="Google Shape;183;p7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" name="Google Shape;184;p7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" name="Google Shape;185;p7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" name="Google Shape;186;p7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" name="Google Shape;187;p7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" name="Google Shape;188;p7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" name="Google Shape;189;p7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" name="Google Shape;190;p7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" name="Google Shape;191;p7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" name="Google Shape;192;p7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" name="Google Shape;193;p7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94" name="Google Shape;194;p7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95" name="Google Shape;195;p7"/>
          <p:cNvSpPr txBox="1">
            <a:spLocks noGrp="1"/>
          </p:cNvSpPr>
          <p:nvPr>
            <p:ph type="body" idx="1"/>
          </p:nvPr>
        </p:nvSpPr>
        <p:spPr>
          <a:xfrm>
            <a:off x="3617500" y="2754600"/>
            <a:ext cx="5490400" cy="30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96" name="Google Shape;196;p7"/>
          <p:cNvSpPr txBox="1">
            <a:spLocks noGrp="1"/>
          </p:cNvSpPr>
          <p:nvPr>
            <p:ph type="title"/>
          </p:nvPr>
        </p:nvSpPr>
        <p:spPr>
          <a:xfrm>
            <a:off x="3617500" y="1653567"/>
            <a:ext cx="54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0242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dk2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Google Shape;198;p8"/>
          <p:cNvGrpSpPr/>
          <p:nvPr/>
        </p:nvGrpSpPr>
        <p:grpSpPr>
          <a:xfrm>
            <a:off x="409599" y="320631"/>
            <a:ext cx="11373140" cy="6216400"/>
            <a:chOff x="307199" y="240473"/>
            <a:chExt cx="8529855" cy="4662300"/>
          </a:xfrm>
        </p:grpSpPr>
        <p:sp>
          <p:nvSpPr>
            <p:cNvPr id="199" name="Google Shape;199;p8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0" name="Google Shape;200;p8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201" name="Google Shape;201;p8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" name="Google Shape;202;p8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" name="Google Shape;203;p8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" name="Google Shape;204;p8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" name="Google Shape;205;p8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" name="Google Shape;206;p8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" name="Google Shape;207;p8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8" name="Google Shape;208;p8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" name="Google Shape;209;p8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0" name="Google Shape;210;p8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" name="Google Shape;211;p8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" name="Google Shape;212;p8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" name="Google Shape;213;p8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" name="Google Shape;214;p8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" name="Google Shape;215;p8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" name="Google Shape;216;p8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" name="Google Shape;217;p8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" name="Google Shape;218;p8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9" name="Google Shape;219;p8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0" name="Google Shape;220;p8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1" name="Google Shape;221;p8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22" name="Google Shape;222;p8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3" name="Google Shape;223;p8"/>
          <p:cNvSpPr txBox="1">
            <a:spLocks noGrp="1"/>
          </p:cNvSpPr>
          <p:nvPr>
            <p:ph type="title"/>
          </p:nvPr>
        </p:nvSpPr>
        <p:spPr>
          <a:xfrm>
            <a:off x="2839513" y="2057400"/>
            <a:ext cx="7036000" cy="35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24" name="Google Shape;22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24095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lt2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" name="Google Shape;226;p9"/>
          <p:cNvGrpSpPr/>
          <p:nvPr/>
        </p:nvGrpSpPr>
        <p:grpSpPr>
          <a:xfrm>
            <a:off x="409599" y="320631"/>
            <a:ext cx="11373140" cy="6216400"/>
            <a:chOff x="307199" y="240473"/>
            <a:chExt cx="8529855" cy="4662300"/>
          </a:xfrm>
        </p:grpSpPr>
        <p:sp>
          <p:nvSpPr>
            <p:cNvPr id="227" name="Google Shape;227;p9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8" name="Google Shape;228;p9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229" name="Google Shape;229;p9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" name="Google Shape;230;p9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" name="Google Shape;231;p9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" name="Google Shape;232;p9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" name="Google Shape;233;p9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" name="Google Shape;234;p9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" name="Google Shape;235;p9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6" name="Google Shape;236;p9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7" name="Google Shape;237;p9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" name="Google Shape;238;p9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" name="Google Shape;239;p9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" name="Google Shape;240;p9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" name="Google Shape;241;p9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" name="Google Shape;242;p9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" name="Google Shape;243;p9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" name="Google Shape;244;p9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" name="Google Shape;245;p9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" name="Google Shape;246;p9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9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9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9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50" name="Google Shape;250;p9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51" name="Google Shape;251;p9"/>
          <p:cNvSpPr txBox="1">
            <a:spLocks noGrp="1"/>
          </p:cNvSpPr>
          <p:nvPr>
            <p:ph type="title"/>
          </p:nvPr>
        </p:nvSpPr>
        <p:spPr>
          <a:xfrm>
            <a:off x="5315767" y="1658300"/>
            <a:ext cx="591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52" name="Google Shape;252;p9"/>
          <p:cNvSpPr txBox="1">
            <a:spLocks noGrp="1"/>
          </p:cNvSpPr>
          <p:nvPr>
            <p:ph type="subTitle" idx="1"/>
          </p:nvPr>
        </p:nvSpPr>
        <p:spPr>
          <a:xfrm>
            <a:off x="5315767" y="2966733"/>
            <a:ext cx="5916400" cy="22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3326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dk2"/>
        </a:solid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" name="Google Shape;287;p13"/>
          <p:cNvGrpSpPr/>
          <p:nvPr/>
        </p:nvGrpSpPr>
        <p:grpSpPr>
          <a:xfrm>
            <a:off x="409599" y="320631"/>
            <a:ext cx="11373140" cy="6216400"/>
            <a:chOff x="307199" y="240473"/>
            <a:chExt cx="8529855" cy="4662300"/>
          </a:xfrm>
        </p:grpSpPr>
        <p:sp>
          <p:nvSpPr>
            <p:cNvPr id="288" name="Google Shape;288;p13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9" name="Google Shape;289;p13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290" name="Google Shape;290;p13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1" name="Google Shape;291;p13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13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13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13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13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13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13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13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13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13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13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13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13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13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13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13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13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13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13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13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11" name="Google Shape;311;p13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12" name="Google Shape;312;p13"/>
          <p:cNvSpPr txBox="1">
            <a:spLocks noGrp="1"/>
          </p:cNvSpPr>
          <p:nvPr>
            <p:ph type="title"/>
          </p:nvPr>
        </p:nvSpPr>
        <p:spPr>
          <a:xfrm>
            <a:off x="4724400" y="1579700"/>
            <a:ext cx="3245200" cy="9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13" name="Google Shape;313;p13"/>
          <p:cNvSpPr txBox="1">
            <a:spLocks noGrp="1"/>
          </p:cNvSpPr>
          <p:nvPr>
            <p:ph type="title" idx="2" hasCustomPrompt="1"/>
          </p:nvPr>
        </p:nvSpPr>
        <p:spPr>
          <a:xfrm>
            <a:off x="4724400" y="902500"/>
            <a:ext cx="3245200" cy="5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4" name="Google Shape;314;p13"/>
          <p:cNvSpPr txBox="1">
            <a:spLocks noGrp="1"/>
          </p:cNvSpPr>
          <p:nvPr>
            <p:ph type="subTitle" idx="1"/>
          </p:nvPr>
        </p:nvSpPr>
        <p:spPr>
          <a:xfrm>
            <a:off x="4724400" y="2593197"/>
            <a:ext cx="3245200" cy="68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15" name="Google Shape;315;p13"/>
          <p:cNvSpPr txBox="1">
            <a:spLocks noGrp="1"/>
          </p:cNvSpPr>
          <p:nvPr>
            <p:ph type="title" idx="3"/>
          </p:nvPr>
        </p:nvSpPr>
        <p:spPr>
          <a:xfrm>
            <a:off x="8096000" y="1579705"/>
            <a:ext cx="3245200" cy="9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16" name="Google Shape;316;p13"/>
          <p:cNvSpPr txBox="1">
            <a:spLocks noGrp="1"/>
          </p:cNvSpPr>
          <p:nvPr>
            <p:ph type="title" idx="4" hasCustomPrompt="1"/>
          </p:nvPr>
        </p:nvSpPr>
        <p:spPr>
          <a:xfrm>
            <a:off x="8096000" y="902500"/>
            <a:ext cx="3245200" cy="5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7" name="Google Shape;317;p13"/>
          <p:cNvSpPr txBox="1">
            <a:spLocks noGrp="1"/>
          </p:cNvSpPr>
          <p:nvPr>
            <p:ph type="subTitle" idx="5"/>
          </p:nvPr>
        </p:nvSpPr>
        <p:spPr>
          <a:xfrm>
            <a:off x="8096000" y="2593201"/>
            <a:ext cx="3245200" cy="68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18" name="Google Shape;318;p13"/>
          <p:cNvSpPr txBox="1">
            <a:spLocks noGrp="1"/>
          </p:cNvSpPr>
          <p:nvPr>
            <p:ph type="title" idx="6"/>
          </p:nvPr>
        </p:nvSpPr>
        <p:spPr>
          <a:xfrm>
            <a:off x="4724400" y="4270804"/>
            <a:ext cx="3245200" cy="9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19" name="Google Shape;319;p13"/>
          <p:cNvSpPr txBox="1">
            <a:spLocks noGrp="1"/>
          </p:cNvSpPr>
          <p:nvPr>
            <p:ph type="title" idx="7" hasCustomPrompt="1"/>
          </p:nvPr>
        </p:nvSpPr>
        <p:spPr>
          <a:xfrm>
            <a:off x="4724400" y="3592864"/>
            <a:ext cx="3245200" cy="5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0" name="Google Shape;320;p13"/>
          <p:cNvSpPr txBox="1">
            <a:spLocks noGrp="1"/>
          </p:cNvSpPr>
          <p:nvPr>
            <p:ph type="subTitle" idx="8"/>
          </p:nvPr>
        </p:nvSpPr>
        <p:spPr>
          <a:xfrm>
            <a:off x="4724400" y="5283905"/>
            <a:ext cx="3245200" cy="68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21" name="Google Shape;321;p13"/>
          <p:cNvSpPr txBox="1">
            <a:spLocks noGrp="1"/>
          </p:cNvSpPr>
          <p:nvPr>
            <p:ph type="title" idx="9"/>
          </p:nvPr>
        </p:nvSpPr>
        <p:spPr>
          <a:xfrm>
            <a:off x="8096000" y="4270804"/>
            <a:ext cx="3245200" cy="9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idx="13" hasCustomPrompt="1"/>
          </p:nvPr>
        </p:nvSpPr>
        <p:spPr>
          <a:xfrm>
            <a:off x="8096000" y="3593568"/>
            <a:ext cx="3245200" cy="5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3" name="Google Shape;323;p13"/>
          <p:cNvSpPr txBox="1">
            <a:spLocks noGrp="1"/>
          </p:cNvSpPr>
          <p:nvPr>
            <p:ph type="subTitle" idx="14"/>
          </p:nvPr>
        </p:nvSpPr>
        <p:spPr>
          <a:xfrm>
            <a:off x="8096000" y="5283905"/>
            <a:ext cx="3245200" cy="68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24" name="Google Shape;324;p13"/>
          <p:cNvSpPr txBox="1">
            <a:spLocks noGrp="1"/>
          </p:cNvSpPr>
          <p:nvPr>
            <p:ph type="title" idx="15"/>
          </p:nvPr>
        </p:nvSpPr>
        <p:spPr>
          <a:xfrm>
            <a:off x="1382767" y="2607400"/>
            <a:ext cx="3125600" cy="1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2843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accent3"/>
        </a:solidFill>
        <a:effectLst/>
      </p:bgPr>
    </p:bg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3" name="Google Shape;553;p21"/>
          <p:cNvGrpSpPr/>
          <p:nvPr/>
        </p:nvGrpSpPr>
        <p:grpSpPr>
          <a:xfrm>
            <a:off x="409599" y="320631"/>
            <a:ext cx="11373140" cy="6216400"/>
            <a:chOff x="307199" y="240473"/>
            <a:chExt cx="8529855" cy="4662300"/>
          </a:xfrm>
        </p:grpSpPr>
        <p:sp>
          <p:nvSpPr>
            <p:cNvPr id="554" name="Google Shape;554;p21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5" name="Google Shape;555;p21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556" name="Google Shape;556;p21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7" name="Google Shape;557;p21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8" name="Google Shape;558;p21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9" name="Google Shape;559;p21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0" name="Google Shape;560;p21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1" name="Google Shape;561;p21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2" name="Google Shape;562;p21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3" name="Google Shape;563;p21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4" name="Google Shape;564;p21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5" name="Google Shape;565;p21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6" name="Google Shape;566;p21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7" name="Google Shape;567;p21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8" name="Google Shape;568;p21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9" name="Google Shape;569;p21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0" name="Google Shape;570;p21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1" name="Google Shape;571;p21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2" name="Google Shape;572;p21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3" name="Google Shape;573;p21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4" name="Google Shape;574;p21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5" name="Google Shape;575;p21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6" name="Google Shape;576;p21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577" name="Google Shape;577;p21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78" name="Google Shape;578;p21"/>
          <p:cNvSpPr txBox="1">
            <a:spLocks noGrp="1"/>
          </p:cNvSpPr>
          <p:nvPr>
            <p:ph type="title"/>
          </p:nvPr>
        </p:nvSpPr>
        <p:spPr>
          <a:xfrm>
            <a:off x="4635500" y="1687067"/>
            <a:ext cx="65696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400"/>
              <a:buNone/>
              <a:defRPr sz="14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p21"/>
          <p:cNvSpPr txBox="1">
            <a:spLocks noGrp="1"/>
          </p:cNvSpPr>
          <p:nvPr>
            <p:ph type="subTitle" idx="1"/>
          </p:nvPr>
        </p:nvSpPr>
        <p:spPr>
          <a:xfrm>
            <a:off x="4635500" y="4103067"/>
            <a:ext cx="65696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74316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ilita One"/>
              <a:buNone/>
              <a:defRPr sz="34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●"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333">
                <a:solidFill>
                  <a:schemeClr val="dk2"/>
                </a:solidFill>
              </a:defRPr>
            </a:lvl1pPr>
            <a:lvl2pPr lvl="1" algn="r" rtl="0">
              <a:buNone/>
              <a:defRPr sz="1333">
                <a:solidFill>
                  <a:schemeClr val="dk2"/>
                </a:solidFill>
              </a:defRPr>
            </a:lvl2pPr>
            <a:lvl3pPr lvl="2" algn="r" rtl="0">
              <a:buNone/>
              <a:defRPr sz="1333">
                <a:solidFill>
                  <a:schemeClr val="dk2"/>
                </a:solidFill>
              </a:defRPr>
            </a:lvl3pPr>
            <a:lvl4pPr lvl="3" algn="r" rtl="0">
              <a:buNone/>
              <a:defRPr sz="1333">
                <a:solidFill>
                  <a:schemeClr val="dk2"/>
                </a:solidFill>
              </a:defRPr>
            </a:lvl4pPr>
            <a:lvl5pPr lvl="4" algn="r" rtl="0">
              <a:buNone/>
              <a:defRPr sz="1333">
                <a:solidFill>
                  <a:schemeClr val="dk2"/>
                </a:solidFill>
              </a:defRPr>
            </a:lvl5pPr>
            <a:lvl6pPr lvl="5" algn="r" rtl="0">
              <a:buNone/>
              <a:defRPr sz="1333">
                <a:solidFill>
                  <a:schemeClr val="dk2"/>
                </a:solidFill>
              </a:defRPr>
            </a:lvl6pPr>
            <a:lvl7pPr lvl="6" algn="r" rtl="0">
              <a:buNone/>
              <a:defRPr sz="1333">
                <a:solidFill>
                  <a:schemeClr val="dk2"/>
                </a:solidFill>
              </a:defRPr>
            </a:lvl7pPr>
            <a:lvl8pPr lvl="7" algn="r" rtl="0">
              <a:buNone/>
              <a:defRPr sz="1333">
                <a:solidFill>
                  <a:schemeClr val="dk2"/>
                </a:solidFill>
              </a:defRPr>
            </a:lvl8pPr>
            <a:lvl9pPr lvl="8" algn="r" rtl="0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820118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6" name="chimes.wav"/>
          </p:stSnd>
        </p:sndAc>
      </p:transition>
    </mc:Choice>
    <mc:Fallback xmlns="">
      <p:transition spd="slow">
        <p:fade/>
        <p:sndAc>
          <p:stSnd>
            <p:snd r:embed="rId17" name="chimes.wav"/>
          </p:stSnd>
        </p:sndAc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2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2.xml"/><Relationship Id="rId5" Type="http://schemas.openxmlformats.org/officeDocument/2006/relationships/slide" Target="slide10.xml"/><Relationship Id="rId4" Type="http://schemas.openxmlformats.org/officeDocument/2006/relationships/image" Target="../media/image10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NULL" TargetMode="External"/><Relationship Id="rId7" Type="http://schemas.openxmlformats.org/officeDocument/2006/relationships/image" Target="../media/image5.png"/><Relationship Id="rId12" Type="http://schemas.openxmlformats.org/officeDocument/2006/relationships/slide" Target="slide1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11" Type="http://schemas.openxmlformats.org/officeDocument/2006/relationships/image" Target="../media/image3.png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8.gi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12" Type="http://schemas.openxmlformats.org/officeDocument/2006/relationships/image" Target="../media/image3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11" Type="http://schemas.openxmlformats.org/officeDocument/2006/relationships/image" Target="../media/image14.png"/><Relationship Id="rId5" Type="http://schemas.openxmlformats.org/officeDocument/2006/relationships/image" Target="../media/image4.png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12" Type="http://schemas.openxmlformats.org/officeDocument/2006/relationships/image" Target="../media/image3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11" Type="http://schemas.openxmlformats.org/officeDocument/2006/relationships/image" Target="../media/image14.png"/><Relationship Id="rId5" Type="http://schemas.openxmlformats.org/officeDocument/2006/relationships/image" Target="../media/image4.png"/><Relationship Id="rId10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5.png"/><Relationship Id="rId5" Type="http://schemas.openxmlformats.org/officeDocument/2006/relationships/image" Target="../media/image21.png"/><Relationship Id="rId10" Type="http://schemas.openxmlformats.org/officeDocument/2006/relationships/image" Target="../media/image4.png"/><Relationship Id="rId4" Type="http://schemas.openxmlformats.org/officeDocument/2006/relationships/image" Target="../media/image18.png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29.jpeg"/><Relationship Id="rId18" Type="http://schemas.openxmlformats.org/officeDocument/2006/relationships/image" Target="../media/image34.jpeg"/><Relationship Id="rId3" Type="http://schemas.microsoft.com/office/2007/relationships/media" Target="../media/media6.mp3"/><Relationship Id="rId21" Type="http://schemas.openxmlformats.org/officeDocument/2006/relationships/image" Target="../media/image36.png"/><Relationship Id="rId7" Type="http://schemas.openxmlformats.org/officeDocument/2006/relationships/audio" Target="../media/audio6.wav"/><Relationship Id="rId12" Type="http://schemas.openxmlformats.org/officeDocument/2006/relationships/image" Target="../media/image28.jpeg"/><Relationship Id="rId17" Type="http://schemas.openxmlformats.org/officeDocument/2006/relationships/image" Target="../media/image33.jpeg"/><Relationship Id="rId2" Type="http://schemas.microsoft.com/office/2007/relationships/media" Target="../media/media1.mp3"/><Relationship Id="rId16" Type="http://schemas.openxmlformats.org/officeDocument/2006/relationships/image" Target="../media/image32.jpeg"/><Relationship Id="rId20" Type="http://schemas.openxmlformats.org/officeDocument/2006/relationships/image" Target="../media/image35.gif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27.jpeg"/><Relationship Id="rId5" Type="http://schemas.openxmlformats.org/officeDocument/2006/relationships/notesSlide" Target="../notesSlides/notesSlide14.xml"/><Relationship Id="rId15" Type="http://schemas.openxmlformats.org/officeDocument/2006/relationships/image" Target="../media/image31.jpg"/><Relationship Id="rId10" Type="http://schemas.openxmlformats.org/officeDocument/2006/relationships/image" Target="../media/image26.jpeg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8.wav"/><Relationship Id="rId1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6.mp3"/><Relationship Id="rId7" Type="http://schemas.openxmlformats.org/officeDocument/2006/relationships/image" Target="../media/image3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5" Type="http://schemas.openxmlformats.org/officeDocument/2006/relationships/audio" Target="../media/audio9.wav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6.mp3"/><Relationship Id="rId7" Type="http://schemas.openxmlformats.org/officeDocument/2006/relationships/image" Target="../media/image3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9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6.mp3"/><Relationship Id="rId7" Type="http://schemas.openxmlformats.org/officeDocument/2006/relationships/image" Target="../media/image3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9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6.mp3"/><Relationship Id="rId7" Type="http://schemas.openxmlformats.org/officeDocument/2006/relationships/image" Target="../media/image4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9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NULL" TargetMode="Externa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11" Type="http://schemas.openxmlformats.org/officeDocument/2006/relationships/image" Target="../media/image3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8.gi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86815"/>
            <a:ext cx="12361321" cy="6944815"/>
          </a:xfrm>
          <a:custGeom>
            <a:avLst/>
            <a:gdLst/>
            <a:ahLst/>
            <a:cxnLst/>
            <a:rect l="l" t="t" r="r" b="b"/>
            <a:pathLst>
              <a:path w="18541982" h="10417223">
                <a:moveTo>
                  <a:pt x="0" y="0"/>
                </a:moveTo>
                <a:lnTo>
                  <a:pt x="18541982" y="0"/>
                </a:lnTo>
                <a:lnTo>
                  <a:pt x="18541982" y="10417223"/>
                </a:lnTo>
                <a:lnTo>
                  <a:pt x="0" y="104172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38100" cap="rnd">
              <a:solidFill>
                <a:srgbClr val="FC8181">
                  <a:alpha val="89804"/>
                </a:srgbClr>
              </a:solidFill>
              <a:prstDash val="lgDash"/>
              <a:round/>
            </a:ln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015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-383377" y="3987800"/>
            <a:ext cx="2567777" cy="2870200"/>
          </a:xfrm>
          <a:custGeom>
            <a:avLst/>
            <a:gdLst/>
            <a:ahLst/>
            <a:cxnLst/>
            <a:rect l="l" t="t" r="r" b="b"/>
            <a:pathLst>
              <a:path w="2596105" h="3633226">
                <a:moveTo>
                  <a:pt x="0" y="0"/>
                </a:moveTo>
                <a:lnTo>
                  <a:pt x="2596105" y="0"/>
                </a:lnTo>
                <a:lnTo>
                  <a:pt x="2596105" y="3633226"/>
                </a:lnTo>
                <a:lnTo>
                  <a:pt x="0" y="3633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10160000" y="3987800"/>
            <a:ext cx="2251815" cy="2870200"/>
          </a:xfrm>
          <a:custGeom>
            <a:avLst/>
            <a:gdLst/>
            <a:ahLst/>
            <a:cxnLst/>
            <a:rect l="l" t="t" r="r" b="b"/>
            <a:pathLst>
              <a:path w="2596105" h="3633226">
                <a:moveTo>
                  <a:pt x="2596105" y="0"/>
                </a:moveTo>
                <a:lnTo>
                  <a:pt x="0" y="0"/>
                </a:lnTo>
                <a:lnTo>
                  <a:pt x="0" y="3633226"/>
                </a:lnTo>
                <a:lnTo>
                  <a:pt x="2596105" y="3633226"/>
                </a:lnTo>
                <a:lnTo>
                  <a:pt x="259610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905D1C-653D-2BF2-FF59-294B4ACA27AF}"/>
              </a:ext>
            </a:extLst>
          </p:cNvPr>
          <p:cNvSpPr txBox="1"/>
          <p:nvPr/>
        </p:nvSpPr>
        <p:spPr>
          <a:xfrm>
            <a:off x="1397000" y="2987526"/>
            <a:ext cx="9398000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32"/>
              </a:lnSpc>
              <a:spcBef>
                <a:spcPct val="0"/>
              </a:spcBef>
            </a:pPr>
            <a:r>
              <a:rPr lang="en-US" sz="6667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WELCOME</a:t>
            </a:r>
            <a:endParaRPr lang="en-US" sz="6667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pPr algn="ctr">
              <a:lnSpc>
                <a:spcPts val="7832"/>
              </a:lnSpc>
              <a:spcBef>
                <a:spcPct val="0"/>
              </a:spcBef>
            </a:pPr>
            <a:r>
              <a:rPr lang="en-US" sz="6667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To Our Class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26577" y="816981"/>
            <a:ext cx="5740400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/>
              <a:t>UBND QUẬN DƯƠNG KINH</a:t>
            </a:r>
          </a:p>
          <a:p>
            <a:pPr algn="ctr"/>
            <a:r>
              <a:rPr lang="en-US" sz="2667" b="1" u="sng"/>
              <a:t>TRƯỜNG TIỂU HỌC ANH DŨNG</a:t>
            </a:r>
          </a:p>
        </p:txBody>
      </p:sp>
    </p:spTree>
    <p:extLst>
      <p:ext uri="{BB962C8B-B14F-4D97-AF65-F5344CB8AC3E}">
        <p14:creationId xmlns:p14="http://schemas.microsoft.com/office/powerpoint/2010/main" val="1589091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2CE4F9F6-2F3E-020E-588B-D68032094971}"/>
              </a:ext>
            </a:extLst>
          </p:cNvPr>
          <p:cNvSpPr txBox="1"/>
          <p:nvPr/>
        </p:nvSpPr>
        <p:spPr>
          <a:xfrm>
            <a:off x="1706880" y="303224"/>
            <a:ext cx="87782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372D31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</a:rPr>
              <a:t>TEAM WORK</a:t>
            </a:r>
            <a:endParaRPr kumimoji="0" lang="en-VN" sz="4800" b="1" i="1" u="none" strike="noStrike" kern="0" cap="none" spc="0" normalizeH="0" baseline="0" noProof="0" dirty="0">
              <a:ln>
                <a:solidFill>
                  <a:srgbClr val="372D31"/>
                </a:solidFill>
              </a:ln>
              <a:solidFill>
                <a:srgbClr val="7030A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2" name="TextBox 1">
            <a:hlinkClick r:id="rId3" action="ppaction://hlinksldjump"/>
            <a:extLst>
              <a:ext uri="{FF2B5EF4-FFF2-40B4-BE49-F238E27FC236}">
                <a16:creationId xmlns:a16="http://schemas.microsoft.com/office/drawing/2014/main" id="{5C88849C-99C7-5A17-84B1-01B005E8F16C}"/>
              </a:ext>
            </a:extLst>
          </p:cNvPr>
          <p:cNvSpPr txBox="1"/>
          <p:nvPr/>
        </p:nvSpPr>
        <p:spPr>
          <a:xfrm>
            <a:off x="2214880" y="1788160"/>
            <a:ext cx="2082800" cy="707886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Team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B09825-521B-DD9A-D731-7B7FED5C0B0B}"/>
              </a:ext>
            </a:extLst>
          </p:cNvPr>
          <p:cNvSpPr txBox="1"/>
          <p:nvPr/>
        </p:nvSpPr>
        <p:spPr>
          <a:xfrm>
            <a:off x="2214880" y="3581519"/>
            <a:ext cx="2082800" cy="707886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Team 2</a:t>
            </a:r>
          </a:p>
        </p:txBody>
      </p:sp>
      <p:sp>
        <p:nvSpPr>
          <p:cNvPr id="6" name="TextBox 5">
            <a:hlinkClick r:id="rId3" action="ppaction://hlinksldjump"/>
            <a:extLst>
              <a:ext uri="{FF2B5EF4-FFF2-40B4-BE49-F238E27FC236}">
                <a16:creationId xmlns:a16="http://schemas.microsoft.com/office/drawing/2014/main" id="{247CFB03-E5AC-E4C3-A20C-990ED133309E}"/>
              </a:ext>
            </a:extLst>
          </p:cNvPr>
          <p:cNvSpPr txBox="1"/>
          <p:nvPr/>
        </p:nvSpPr>
        <p:spPr>
          <a:xfrm>
            <a:off x="8717280" y="1798479"/>
            <a:ext cx="2082800" cy="707886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Team 5</a:t>
            </a:r>
          </a:p>
        </p:txBody>
      </p:sp>
      <p:sp>
        <p:nvSpPr>
          <p:cNvPr id="7" name="TextBox 6">
            <a:hlinkClick r:id="rId3" action="ppaction://hlinksldjump"/>
            <a:extLst>
              <a:ext uri="{FF2B5EF4-FFF2-40B4-BE49-F238E27FC236}">
                <a16:creationId xmlns:a16="http://schemas.microsoft.com/office/drawing/2014/main" id="{55790300-23B0-D3C2-A463-1A97FA1821A6}"/>
              </a:ext>
            </a:extLst>
          </p:cNvPr>
          <p:cNvSpPr txBox="1"/>
          <p:nvPr/>
        </p:nvSpPr>
        <p:spPr>
          <a:xfrm>
            <a:off x="5466080" y="3624873"/>
            <a:ext cx="2082800" cy="707886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Team 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A85513-38E4-E972-8CFC-BC2A941050FD}"/>
              </a:ext>
            </a:extLst>
          </p:cNvPr>
          <p:cNvSpPr txBox="1"/>
          <p:nvPr/>
        </p:nvSpPr>
        <p:spPr>
          <a:xfrm>
            <a:off x="5466080" y="1798479"/>
            <a:ext cx="2082800" cy="707886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Team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DBEFE0-2D1B-995D-BB4C-3F5C2526978E}"/>
              </a:ext>
            </a:extLst>
          </p:cNvPr>
          <p:cNvSpPr txBox="1"/>
          <p:nvPr/>
        </p:nvSpPr>
        <p:spPr>
          <a:xfrm>
            <a:off x="8717280" y="3624873"/>
            <a:ext cx="2082800" cy="707886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Team 6</a:t>
            </a:r>
          </a:p>
        </p:txBody>
      </p:sp>
      <p:pic>
        <p:nvPicPr>
          <p:cNvPr id="3076" name="Picture 4" descr="Ladybug GIFs - Animated Images of a Beetle for Good Luck | USAGIF.com">
            <a:extLst>
              <a:ext uri="{FF2B5EF4-FFF2-40B4-BE49-F238E27FC236}">
                <a16:creationId xmlns:a16="http://schemas.microsoft.com/office/drawing/2014/main" id="{189A6B42-4C18-9EC2-8E11-609FEC338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405" y="4351636"/>
            <a:ext cx="1891957" cy="1729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96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38 -0.62292 C 0.04323 -0.58727 0.03151 -0.55255 0.02656 -0.50857 C 0.02135 -0.45926 0.01875 -0.40209 0.01615 -0.34537 C 0.01354 -0.28773 0.01615 -0.23843 0.01875 -0.18542 C 0.02135 -0.13727 0.02513 -0.08403 0.03424 -0.04051 C 0.0418 0.00347 0.05482 0.03981 0.06875 0.06643 C 0.08164 0.09305 0.09713 0.11041 0.1125 0.11898 C 0.12799 0.12778 0.14336 0.12778 0.15755 0.11898 C 0.17292 0.11041 0.18711 0.08889 0.1987 0.05278 C 0.21016 0.02245 0.22044 -0.01806 0.22565 -0.06713 C 0.23216 -0.11088 0.23477 -0.17199 0.23477 -0.22107 C 0.23607 -0.26921 0.23477 -0.32755 0.22812 -0.3757 C 0.22174 -0.41945 0.21016 -0.45556 0.19492 -0.47292 C 0.17943 -0.48611 0.16393 -0.46875 0.15365 -0.4382 C 0.14466 -0.40625 0.13815 -0.3581 0.13685 -0.30093 C 0.13685 -0.24259 0.13815 -0.19051 0.14466 -0.1456 C 0.15117 -0.10139 0.14987 -0.09306 0.17552 -0.03496 C 0.1987 0.02592 0.22174 0.00856 0.23607 0.01319 C 0.25 0.01319 0.26159 -0.0044 0.27578 -0.02222 C 0.29128 -0.04468 0.30417 -0.08403 0.31302 -0.11991 C 0.322 -0.15463 0.32591 -0.19861 0.33112 -0.26921 C 0.33503 -0.34074 0.33503 -0.3757 0.33503 -0.42871 C 0.33503 -0.48195 0.33503 -0.53519 0.33503 -0.58727 " pathEditMode="relative" rAng="0" ptsTypes="AAAAAAAAAAAAAAAAAAAAAAA">
                                      <p:cBhvr>
                                        <p:cTn id="6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61" y="3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716 -0.00324 C -0.25326 0.01967 -0.24974 0.04491 -0.24362 0.05764 C -0.23607 0.07014 -0.2276 0.07893 -0.21862 0.08657 C -0.20977 0.09467 -0.20104 0.09074 -0.19206 0.08889 C -0.18372 0.08541 -0.17409 0.08032 -0.16523 0.06319 C -0.15664 0.0493 -0.14844 0.02454 -0.14115 -0.00394 C -0.13477 -0.02986 -0.12891 -0.06065 -0.12487 -0.09167 C -0.12044 -0.12315 -0.11758 -0.15556 -0.11654 -0.18496 C -0.11497 -0.21759 -0.11602 -0.24815 -0.11953 -0.27315 C -0.12266 -0.29861 -0.12721 -0.32176 -0.13425 -0.33472 C -0.14023 -0.35046 -0.15 -0.35857 -0.15781 -0.36088 C -0.16563 -0.36574 -0.17526 -0.36621 -0.18477 -0.3544 C -0.19284 -0.34329 -0.20065 -0.3206 -0.20638 -0.28982 C -0.21146 -0.2588 -0.21159 -0.2257 -0.20846 -0.20324 C -0.20508 -0.18264 -0.19818 -0.1669 -0.18893 -0.16158 C -0.1793 -0.1588 -0.1707 -0.15996 -0.16211 -0.17037 C -0.15365 -0.18195 -0.1526 -0.1794 -0.13815 -0.22986 C -0.12396 -0.27431 -0.12279 -0.32361 -0.11927 -0.35324 C -0.1168 -0.38218 -0.11758 -0.40648 -0.11758 -0.43681 C -0.11862 -0.46968 -0.12279 -0.49815 -0.12682 -0.51875 C -0.13099 -0.53866 -0.13737 -0.54884 -0.14805 -0.56296 C -0.15938 -0.57384 -0.16484 -0.57639 -0.17331 -0.57871 C -0.18216 -0.58033 -0.19076 -0.58357 -0.19922 -0.58588 " pathEditMode="relative" rAng="16740000" ptsTypes="AAAAAAAAAAAAAAAAAAAAAAA">
                                      <p:cBhvr>
                                        <p:cTn id="10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72" y="-2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542 0.04421 C -0.08294 0.05694 -0.07331 0.06991 -0.07005 0.06991 C -0.04909 0.06991 -0.02721 -0.12847 -0.02721 -0.32616 C -0.02721 -0.22685 -0.01641 -0.12847 -0.00612 -0.12847 C 0.00469 -0.12847 0.01458 -0.22847 0.01458 -0.32616 C 0.01458 -0.27778 0.02005 -0.22685 0.02539 -0.22685 C 0.03099 -0.22685 0.0362 -0.27593 0.0362 -0.32616 C 0.0362 -0.30116 0.03919 -0.27778 0.04193 -0.27778 C 0.04453 -0.27778 0.04713 -0.30278 0.04713 -0.32616 C 0.04713 -0.31389 0.04844 -0.30116 0.04987 -0.30116 C 0.05078 -0.30116 0.05273 -0.31435 0.05273 -0.32616 C 0.05273 -0.32037 0.05338 -0.31389 0.05404 -0.31389 C 0.05404 -0.31528 0.05534 -0.31991 0.05534 -0.32616 C 0.05534 -0.32338 0.05534 -0.32037 0.05599 -0.32037 C 0.05599 -0.32176 0.05664 -0.32384 0.05664 -0.32616 C 0.05664 -0.32523 0.05664 -0.32338 0.05664 -0.32176 C 0.05729 -0.32176 0.05729 -0.32338 0.05729 -0.32523 C 0.05794 -0.32523 0.05794 -0.32384 0.05794 -0.32176 C 0.05911 -0.32176 0.05911 -0.32338 0.05911 -0.32523 " pathEditMode="relative" rAng="0" ptsTypes="AAAAAAAAAAAAAAAAAAA">
                                      <p:cBhvr>
                                        <p:cTn id="14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27" y="-1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2CE4F9F6-2F3E-020E-588B-D68032094971}"/>
              </a:ext>
            </a:extLst>
          </p:cNvPr>
          <p:cNvSpPr txBox="1"/>
          <p:nvPr/>
        </p:nvSpPr>
        <p:spPr>
          <a:xfrm>
            <a:off x="1706880" y="443814"/>
            <a:ext cx="87782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372D31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TEAM WORK</a:t>
            </a:r>
            <a:endParaRPr kumimoji="0" lang="en-VN" sz="4800" b="1" i="1" u="none" strike="noStrike" kern="0" cap="none" spc="0" normalizeH="0" baseline="0" noProof="0" dirty="0">
              <a:ln>
                <a:solidFill>
                  <a:srgbClr val="372D31"/>
                </a:solidFill>
              </a:ln>
              <a:solidFill>
                <a:srgbClr val="7030A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pic>
        <p:nvPicPr>
          <p:cNvPr id="4098" name="Picture 2" descr="Animated Stickers | Congratulations gif, Cute gif, Happy gif">
            <a:extLst>
              <a:ext uri="{FF2B5EF4-FFF2-40B4-BE49-F238E27FC236}">
                <a16:creationId xmlns:a16="http://schemas.microsoft.com/office/drawing/2014/main" id="{ACCC194B-6E11-1437-30C7-C8E0C8ED0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994" y="1310073"/>
            <a:ext cx="5226685" cy="423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ction Button: Go Home 8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AE66444B-7585-2C27-48F0-DAC7455B0802}"/>
              </a:ext>
            </a:extLst>
          </p:cNvPr>
          <p:cNvSpPr/>
          <p:nvPr/>
        </p:nvSpPr>
        <p:spPr>
          <a:xfrm>
            <a:off x="1615440" y="5445760"/>
            <a:ext cx="944880" cy="830997"/>
          </a:xfrm>
          <a:prstGeom prst="actionButtonHom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hlinkClick r:id="rId6" action="ppaction://hlinksldjump"/>
            <a:extLst>
              <a:ext uri="{FF2B5EF4-FFF2-40B4-BE49-F238E27FC236}">
                <a16:creationId xmlns:a16="http://schemas.microsoft.com/office/drawing/2014/main" id="{BD89A57A-7AC5-69EB-2B13-4E55A177057A}"/>
              </a:ext>
            </a:extLst>
          </p:cNvPr>
          <p:cNvSpPr txBox="1"/>
          <p:nvPr/>
        </p:nvSpPr>
        <p:spPr>
          <a:xfrm>
            <a:off x="9009888" y="5676592"/>
            <a:ext cx="1170432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Chant</a:t>
            </a:r>
          </a:p>
        </p:txBody>
      </p:sp>
    </p:spTree>
    <p:extLst>
      <p:ext uri="{BB962C8B-B14F-4D97-AF65-F5344CB8AC3E}">
        <p14:creationId xmlns:p14="http://schemas.microsoft.com/office/powerpoint/2010/main" val="20444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applause.wav"/>
          </p:stSnd>
        </p:sndAc>
      </p:transition>
    </mc:Choice>
    <mc:Fallback xmlns="">
      <p:transition>
        <p:sndAc>
          <p:stSnd>
            <p:snd r:embed="rId7" name="applause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alpha val="86000"/>
          </a:schemeClr>
        </a:solidFill>
        <a:effectLst/>
      </p:bgPr>
    </p:bg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2" name="Google Shape;1112;p39"/>
          <p:cNvGrpSpPr/>
          <p:nvPr/>
        </p:nvGrpSpPr>
        <p:grpSpPr>
          <a:xfrm>
            <a:off x="11027720" y="5525590"/>
            <a:ext cx="684432" cy="795361"/>
            <a:chOff x="9885746" y="3019559"/>
            <a:chExt cx="886678" cy="1063248"/>
          </a:xfrm>
        </p:grpSpPr>
        <p:sp>
          <p:nvSpPr>
            <p:cNvPr id="1113" name="Google Shape;1113;p39"/>
            <p:cNvSpPr/>
            <p:nvPr/>
          </p:nvSpPr>
          <p:spPr>
            <a:xfrm rot="625670">
              <a:off x="9965466" y="3077551"/>
              <a:ext cx="727237" cy="947266"/>
            </a:xfrm>
            <a:custGeom>
              <a:avLst/>
              <a:gdLst/>
              <a:ahLst/>
              <a:cxnLst/>
              <a:rect l="l" t="t" r="r" b="b"/>
              <a:pathLst>
                <a:path w="29089" h="37890" extrusionOk="0">
                  <a:moveTo>
                    <a:pt x="14544" y="1"/>
                  </a:moveTo>
                  <a:cubicBezTo>
                    <a:pt x="14011" y="1"/>
                    <a:pt x="13477" y="209"/>
                    <a:pt x="13077" y="626"/>
                  </a:cubicBezTo>
                  <a:cubicBezTo>
                    <a:pt x="9374" y="4495"/>
                    <a:pt x="1" y="15303"/>
                    <a:pt x="701" y="24710"/>
                  </a:cubicBezTo>
                  <a:cubicBezTo>
                    <a:pt x="1584" y="37288"/>
                    <a:pt x="12238" y="37890"/>
                    <a:pt x="14223" y="37890"/>
                  </a:cubicBezTo>
                  <a:cubicBezTo>
                    <a:pt x="14338" y="37890"/>
                    <a:pt x="14425" y="37888"/>
                    <a:pt x="14478" y="37886"/>
                  </a:cubicBezTo>
                  <a:lnTo>
                    <a:pt x="14611" y="37886"/>
                  </a:lnTo>
                  <a:cubicBezTo>
                    <a:pt x="14664" y="37888"/>
                    <a:pt x="14750" y="37890"/>
                    <a:pt x="14866" y="37890"/>
                  </a:cubicBezTo>
                  <a:cubicBezTo>
                    <a:pt x="16851" y="37890"/>
                    <a:pt x="27507" y="37288"/>
                    <a:pt x="28421" y="24710"/>
                  </a:cubicBezTo>
                  <a:cubicBezTo>
                    <a:pt x="29088" y="15303"/>
                    <a:pt x="19715" y="4495"/>
                    <a:pt x="16012" y="626"/>
                  </a:cubicBezTo>
                  <a:cubicBezTo>
                    <a:pt x="15612" y="209"/>
                    <a:pt x="15078" y="1"/>
                    <a:pt x="14544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14" name="Google Shape;1114;p39"/>
            <p:cNvGrpSpPr/>
            <p:nvPr/>
          </p:nvGrpSpPr>
          <p:grpSpPr>
            <a:xfrm rot="625670">
              <a:off x="9965466" y="3077551"/>
              <a:ext cx="727237" cy="947266"/>
              <a:chOff x="3302525" y="4261200"/>
              <a:chExt cx="727225" cy="947250"/>
            </a:xfrm>
          </p:grpSpPr>
          <p:sp>
            <p:nvSpPr>
              <p:cNvPr id="1115" name="Google Shape;1115;p39"/>
              <p:cNvSpPr/>
              <p:nvPr/>
            </p:nvSpPr>
            <p:spPr>
              <a:xfrm>
                <a:off x="3302525" y="4261200"/>
                <a:ext cx="727225" cy="947250"/>
              </a:xfrm>
              <a:custGeom>
                <a:avLst/>
                <a:gdLst/>
                <a:ahLst/>
                <a:cxnLst/>
                <a:rect l="l" t="t" r="r" b="b"/>
                <a:pathLst>
                  <a:path w="29089" h="37890" extrusionOk="0">
                    <a:moveTo>
                      <a:pt x="14544" y="1"/>
                    </a:moveTo>
                    <a:cubicBezTo>
                      <a:pt x="14011" y="1"/>
                      <a:pt x="13477" y="209"/>
                      <a:pt x="13077" y="626"/>
                    </a:cubicBezTo>
                    <a:cubicBezTo>
                      <a:pt x="9374" y="4495"/>
                      <a:pt x="1" y="15303"/>
                      <a:pt x="701" y="24710"/>
                    </a:cubicBezTo>
                    <a:cubicBezTo>
                      <a:pt x="1584" y="37288"/>
                      <a:pt x="12238" y="37890"/>
                      <a:pt x="14223" y="37890"/>
                    </a:cubicBezTo>
                    <a:cubicBezTo>
                      <a:pt x="14338" y="37890"/>
                      <a:pt x="14425" y="37888"/>
                      <a:pt x="14478" y="37886"/>
                    </a:cubicBezTo>
                    <a:lnTo>
                      <a:pt x="14611" y="37886"/>
                    </a:lnTo>
                    <a:cubicBezTo>
                      <a:pt x="14664" y="37888"/>
                      <a:pt x="14750" y="37890"/>
                      <a:pt x="14866" y="37890"/>
                    </a:cubicBezTo>
                    <a:cubicBezTo>
                      <a:pt x="16851" y="37890"/>
                      <a:pt x="27507" y="37288"/>
                      <a:pt x="28421" y="24710"/>
                    </a:cubicBezTo>
                    <a:cubicBezTo>
                      <a:pt x="29088" y="15303"/>
                      <a:pt x="19715" y="4495"/>
                      <a:pt x="16012" y="626"/>
                    </a:cubicBezTo>
                    <a:cubicBezTo>
                      <a:pt x="15612" y="209"/>
                      <a:pt x="15078" y="1"/>
                      <a:pt x="145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6" name="Google Shape;1116;p39"/>
              <p:cNvSpPr/>
              <p:nvPr/>
            </p:nvSpPr>
            <p:spPr>
              <a:xfrm>
                <a:off x="3405100" y="4658350"/>
                <a:ext cx="136800" cy="198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7957" extrusionOk="0">
                    <a:moveTo>
                      <a:pt x="4673" y="0"/>
                    </a:moveTo>
                    <a:cubicBezTo>
                      <a:pt x="4019" y="0"/>
                      <a:pt x="3366" y="144"/>
                      <a:pt x="2769" y="418"/>
                    </a:cubicBezTo>
                    <a:cubicBezTo>
                      <a:pt x="2035" y="651"/>
                      <a:pt x="1368" y="1118"/>
                      <a:pt x="935" y="1752"/>
                    </a:cubicBezTo>
                    <a:cubicBezTo>
                      <a:pt x="301" y="2619"/>
                      <a:pt x="1" y="3687"/>
                      <a:pt x="134" y="4754"/>
                    </a:cubicBezTo>
                    <a:cubicBezTo>
                      <a:pt x="234" y="5989"/>
                      <a:pt x="801" y="7123"/>
                      <a:pt x="1668" y="7957"/>
                    </a:cubicBezTo>
                    <a:cubicBezTo>
                      <a:pt x="3436" y="6789"/>
                      <a:pt x="4837" y="5088"/>
                      <a:pt x="5304" y="2953"/>
                    </a:cubicBezTo>
                    <a:cubicBezTo>
                      <a:pt x="5471" y="1986"/>
                      <a:pt x="5471" y="1018"/>
                      <a:pt x="5338" y="51"/>
                    </a:cubicBezTo>
                    <a:cubicBezTo>
                      <a:pt x="5117" y="17"/>
                      <a:pt x="4895" y="0"/>
                      <a:pt x="46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7" name="Google Shape;1117;p39"/>
              <p:cNvSpPr/>
              <p:nvPr/>
            </p:nvSpPr>
            <p:spPr>
              <a:xfrm>
                <a:off x="3446800" y="4658775"/>
                <a:ext cx="193500" cy="229650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9186" extrusionOk="0">
                    <a:moveTo>
                      <a:pt x="3670" y="1"/>
                    </a:moveTo>
                    <a:lnTo>
                      <a:pt x="3670" y="1"/>
                    </a:lnTo>
                    <a:cubicBezTo>
                      <a:pt x="3803" y="968"/>
                      <a:pt x="3803" y="1969"/>
                      <a:pt x="3636" y="2936"/>
                    </a:cubicBezTo>
                    <a:cubicBezTo>
                      <a:pt x="3169" y="5071"/>
                      <a:pt x="1768" y="6772"/>
                      <a:pt x="0" y="7940"/>
                    </a:cubicBezTo>
                    <a:cubicBezTo>
                      <a:pt x="534" y="8473"/>
                      <a:pt x="1235" y="8840"/>
                      <a:pt x="1969" y="9040"/>
                    </a:cubicBezTo>
                    <a:cubicBezTo>
                      <a:pt x="2320" y="9137"/>
                      <a:pt x="2681" y="9186"/>
                      <a:pt x="3041" y="9186"/>
                    </a:cubicBezTo>
                    <a:cubicBezTo>
                      <a:pt x="3670" y="9186"/>
                      <a:pt x="4297" y="9037"/>
                      <a:pt x="4871" y="8740"/>
                    </a:cubicBezTo>
                    <a:cubicBezTo>
                      <a:pt x="6739" y="7639"/>
                      <a:pt x="7739" y="5505"/>
                      <a:pt x="7339" y="3403"/>
                    </a:cubicBezTo>
                    <a:cubicBezTo>
                      <a:pt x="7106" y="2502"/>
                      <a:pt x="6639" y="1668"/>
                      <a:pt x="5938" y="1068"/>
                    </a:cubicBezTo>
                    <a:cubicBezTo>
                      <a:pt x="5304" y="501"/>
                      <a:pt x="4504" y="134"/>
                      <a:pt x="367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8" name="Google Shape;1118;p39"/>
              <p:cNvSpPr/>
              <p:nvPr/>
            </p:nvSpPr>
            <p:spPr>
              <a:xfrm>
                <a:off x="3695300" y="4648350"/>
                <a:ext cx="136800" cy="198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7957" extrusionOk="0">
                    <a:moveTo>
                      <a:pt x="4673" y="0"/>
                    </a:moveTo>
                    <a:cubicBezTo>
                      <a:pt x="4020" y="0"/>
                      <a:pt x="3367" y="144"/>
                      <a:pt x="2770" y="418"/>
                    </a:cubicBezTo>
                    <a:cubicBezTo>
                      <a:pt x="2036" y="651"/>
                      <a:pt x="1369" y="1118"/>
                      <a:pt x="902" y="1752"/>
                    </a:cubicBezTo>
                    <a:cubicBezTo>
                      <a:pt x="268" y="2619"/>
                      <a:pt x="1" y="3687"/>
                      <a:pt x="134" y="4754"/>
                    </a:cubicBezTo>
                    <a:cubicBezTo>
                      <a:pt x="234" y="5988"/>
                      <a:pt x="801" y="7122"/>
                      <a:pt x="1669" y="7956"/>
                    </a:cubicBezTo>
                    <a:cubicBezTo>
                      <a:pt x="3437" y="6789"/>
                      <a:pt x="4838" y="5121"/>
                      <a:pt x="5305" y="2953"/>
                    </a:cubicBezTo>
                    <a:cubicBezTo>
                      <a:pt x="5471" y="1985"/>
                      <a:pt x="5471" y="1018"/>
                      <a:pt x="5338" y="51"/>
                    </a:cubicBezTo>
                    <a:cubicBezTo>
                      <a:pt x="5118" y="17"/>
                      <a:pt x="4895" y="0"/>
                      <a:pt x="46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9" name="Google Shape;1119;p39"/>
              <p:cNvSpPr/>
              <p:nvPr/>
            </p:nvSpPr>
            <p:spPr>
              <a:xfrm>
                <a:off x="3736175" y="4649600"/>
                <a:ext cx="193500" cy="228825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9153" extrusionOk="0">
                    <a:moveTo>
                      <a:pt x="3703" y="1"/>
                    </a:moveTo>
                    <a:cubicBezTo>
                      <a:pt x="3836" y="968"/>
                      <a:pt x="3803" y="1935"/>
                      <a:pt x="3636" y="2903"/>
                    </a:cubicBezTo>
                    <a:cubicBezTo>
                      <a:pt x="3203" y="5071"/>
                      <a:pt x="1802" y="6739"/>
                      <a:pt x="0" y="7906"/>
                    </a:cubicBezTo>
                    <a:cubicBezTo>
                      <a:pt x="567" y="8440"/>
                      <a:pt x="1235" y="8840"/>
                      <a:pt x="1968" y="9007"/>
                    </a:cubicBezTo>
                    <a:cubicBezTo>
                      <a:pt x="2332" y="9104"/>
                      <a:pt x="2701" y="9153"/>
                      <a:pt x="3065" y="9153"/>
                    </a:cubicBezTo>
                    <a:cubicBezTo>
                      <a:pt x="3704" y="9153"/>
                      <a:pt x="4331" y="9004"/>
                      <a:pt x="4904" y="8707"/>
                    </a:cubicBezTo>
                    <a:cubicBezTo>
                      <a:pt x="6772" y="7639"/>
                      <a:pt x="7739" y="5471"/>
                      <a:pt x="7372" y="3370"/>
                    </a:cubicBezTo>
                    <a:lnTo>
                      <a:pt x="7339" y="3370"/>
                    </a:lnTo>
                    <a:cubicBezTo>
                      <a:pt x="7139" y="2469"/>
                      <a:pt x="6638" y="1635"/>
                      <a:pt x="5938" y="1035"/>
                    </a:cubicBezTo>
                    <a:cubicBezTo>
                      <a:pt x="5304" y="468"/>
                      <a:pt x="4537" y="10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0" name="Google Shape;1120;p39"/>
              <p:cNvSpPr/>
              <p:nvPr/>
            </p:nvSpPr>
            <p:spPr>
              <a:xfrm>
                <a:off x="3627750" y="4863700"/>
                <a:ext cx="84475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3379" h="3229" extrusionOk="0">
                    <a:moveTo>
                      <a:pt x="294" y="0"/>
                    </a:moveTo>
                    <a:cubicBezTo>
                      <a:pt x="179" y="0"/>
                      <a:pt x="66" y="68"/>
                      <a:pt x="34" y="210"/>
                    </a:cubicBezTo>
                    <a:cubicBezTo>
                      <a:pt x="1" y="843"/>
                      <a:pt x="1" y="1544"/>
                      <a:pt x="34" y="2178"/>
                    </a:cubicBezTo>
                    <a:cubicBezTo>
                      <a:pt x="95" y="2605"/>
                      <a:pt x="268" y="3228"/>
                      <a:pt x="732" y="3228"/>
                    </a:cubicBezTo>
                    <a:cubicBezTo>
                      <a:pt x="775" y="3228"/>
                      <a:pt x="820" y="3223"/>
                      <a:pt x="868" y="3212"/>
                    </a:cubicBezTo>
                    <a:cubicBezTo>
                      <a:pt x="1168" y="3112"/>
                      <a:pt x="1402" y="2978"/>
                      <a:pt x="1602" y="2778"/>
                    </a:cubicBezTo>
                    <a:cubicBezTo>
                      <a:pt x="1836" y="2611"/>
                      <a:pt x="2036" y="2411"/>
                      <a:pt x="2203" y="2211"/>
                    </a:cubicBezTo>
                    <a:cubicBezTo>
                      <a:pt x="2603" y="1777"/>
                      <a:pt x="2936" y="1310"/>
                      <a:pt x="3237" y="843"/>
                    </a:cubicBezTo>
                    <a:cubicBezTo>
                      <a:pt x="3379" y="630"/>
                      <a:pt x="3218" y="433"/>
                      <a:pt x="3041" y="433"/>
                    </a:cubicBezTo>
                    <a:cubicBezTo>
                      <a:pt x="2969" y="433"/>
                      <a:pt x="2894" y="466"/>
                      <a:pt x="2836" y="543"/>
                    </a:cubicBezTo>
                    <a:cubicBezTo>
                      <a:pt x="2336" y="1277"/>
                      <a:pt x="1836" y="2111"/>
                      <a:pt x="1035" y="2611"/>
                    </a:cubicBezTo>
                    <a:cubicBezTo>
                      <a:pt x="935" y="2661"/>
                      <a:pt x="860" y="2703"/>
                      <a:pt x="802" y="2703"/>
                    </a:cubicBezTo>
                    <a:cubicBezTo>
                      <a:pt x="743" y="2703"/>
                      <a:pt x="701" y="2661"/>
                      <a:pt x="668" y="2545"/>
                    </a:cubicBezTo>
                    <a:cubicBezTo>
                      <a:pt x="601" y="2344"/>
                      <a:pt x="568" y="2111"/>
                      <a:pt x="568" y="1911"/>
                    </a:cubicBezTo>
                    <a:cubicBezTo>
                      <a:pt x="501" y="1344"/>
                      <a:pt x="501" y="810"/>
                      <a:pt x="568" y="243"/>
                    </a:cubicBezTo>
                    <a:cubicBezTo>
                      <a:pt x="550" y="85"/>
                      <a:pt x="421" y="0"/>
                      <a:pt x="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1" name="Google Shape;1121;p39"/>
              <p:cNvSpPr/>
              <p:nvPr/>
            </p:nvSpPr>
            <p:spPr>
              <a:xfrm>
                <a:off x="3436800" y="4906800"/>
                <a:ext cx="137625" cy="88025"/>
              </a:xfrm>
              <a:custGeom>
                <a:avLst/>
                <a:gdLst/>
                <a:ahLst/>
                <a:cxnLst/>
                <a:rect l="l" t="t" r="r" b="b"/>
                <a:pathLst>
                  <a:path w="5505" h="3521" extrusionOk="0">
                    <a:moveTo>
                      <a:pt x="2262" y="0"/>
                    </a:moveTo>
                    <a:cubicBezTo>
                      <a:pt x="1811" y="0"/>
                      <a:pt x="1368" y="107"/>
                      <a:pt x="968" y="320"/>
                    </a:cubicBezTo>
                    <a:cubicBezTo>
                      <a:pt x="67" y="921"/>
                      <a:pt x="0" y="2222"/>
                      <a:pt x="801" y="2922"/>
                    </a:cubicBezTo>
                    <a:cubicBezTo>
                      <a:pt x="1268" y="3256"/>
                      <a:pt x="1801" y="3456"/>
                      <a:pt x="2369" y="3489"/>
                    </a:cubicBezTo>
                    <a:cubicBezTo>
                      <a:pt x="2540" y="3509"/>
                      <a:pt x="2712" y="3520"/>
                      <a:pt x="2884" y="3520"/>
                    </a:cubicBezTo>
                    <a:cubicBezTo>
                      <a:pt x="3279" y="3520"/>
                      <a:pt x="3674" y="3462"/>
                      <a:pt x="4070" y="3322"/>
                    </a:cubicBezTo>
                    <a:cubicBezTo>
                      <a:pt x="4503" y="3189"/>
                      <a:pt x="4937" y="2922"/>
                      <a:pt x="5204" y="2522"/>
                    </a:cubicBezTo>
                    <a:cubicBezTo>
                      <a:pt x="5471" y="2122"/>
                      <a:pt x="5504" y="1621"/>
                      <a:pt x="5271" y="1188"/>
                    </a:cubicBezTo>
                    <a:cubicBezTo>
                      <a:pt x="5037" y="687"/>
                      <a:pt x="4603" y="320"/>
                      <a:pt x="4070" y="187"/>
                    </a:cubicBezTo>
                    <a:cubicBezTo>
                      <a:pt x="3736" y="87"/>
                      <a:pt x="3436" y="53"/>
                      <a:pt x="3102" y="53"/>
                    </a:cubicBezTo>
                    <a:cubicBezTo>
                      <a:pt x="2936" y="53"/>
                      <a:pt x="2769" y="20"/>
                      <a:pt x="2602" y="20"/>
                    </a:cubicBezTo>
                    <a:cubicBezTo>
                      <a:pt x="2489" y="7"/>
                      <a:pt x="2375" y="0"/>
                      <a:pt x="22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2" name="Google Shape;1122;p39"/>
              <p:cNvSpPr/>
              <p:nvPr/>
            </p:nvSpPr>
            <p:spPr>
              <a:xfrm>
                <a:off x="3763700" y="4896775"/>
                <a:ext cx="136775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5471" h="3549" extrusionOk="0">
                    <a:moveTo>
                      <a:pt x="2262" y="1"/>
                    </a:moveTo>
                    <a:cubicBezTo>
                      <a:pt x="1811" y="1"/>
                      <a:pt x="1368" y="107"/>
                      <a:pt x="968" y="321"/>
                    </a:cubicBezTo>
                    <a:cubicBezTo>
                      <a:pt x="67" y="955"/>
                      <a:pt x="0" y="2222"/>
                      <a:pt x="801" y="2923"/>
                    </a:cubicBezTo>
                    <a:cubicBezTo>
                      <a:pt x="1234" y="3256"/>
                      <a:pt x="1768" y="3457"/>
                      <a:pt x="2335" y="3523"/>
                    </a:cubicBezTo>
                    <a:cubicBezTo>
                      <a:pt x="2482" y="3540"/>
                      <a:pt x="2630" y="3549"/>
                      <a:pt x="2780" y="3549"/>
                    </a:cubicBezTo>
                    <a:cubicBezTo>
                      <a:pt x="3208" y="3549"/>
                      <a:pt x="3641" y="3480"/>
                      <a:pt x="4036" y="3356"/>
                    </a:cubicBezTo>
                    <a:cubicBezTo>
                      <a:pt x="4503" y="3223"/>
                      <a:pt x="4904" y="2923"/>
                      <a:pt x="5204" y="2556"/>
                    </a:cubicBezTo>
                    <a:cubicBezTo>
                      <a:pt x="5437" y="2122"/>
                      <a:pt x="5471" y="1622"/>
                      <a:pt x="5271" y="1188"/>
                    </a:cubicBezTo>
                    <a:cubicBezTo>
                      <a:pt x="5037" y="688"/>
                      <a:pt x="4570" y="321"/>
                      <a:pt x="4036" y="188"/>
                    </a:cubicBezTo>
                    <a:cubicBezTo>
                      <a:pt x="3736" y="87"/>
                      <a:pt x="3403" y="54"/>
                      <a:pt x="3069" y="54"/>
                    </a:cubicBezTo>
                    <a:cubicBezTo>
                      <a:pt x="2902" y="54"/>
                      <a:pt x="2769" y="21"/>
                      <a:pt x="2602" y="21"/>
                    </a:cubicBezTo>
                    <a:cubicBezTo>
                      <a:pt x="2489" y="7"/>
                      <a:pt x="2375" y="1"/>
                      <a:pt x="226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23" name="Google Shape;1123;p39"/>
          <p:cNvGrpSpPr/>
          <p:nvPr/>
        </p:nvGrpSpPr>
        <p:grpSpPr>
          <a:xfrm flipH="1">
            <a:off x="10996560" y="140768"/>
            <a:ext cx="835552" cy="1230155"/>
            <a:chOff x="6129708" y="691939"/>
            <a:chExt cx="2048636" cy="2015640"/>
          </a:xfrm>
        </p:grpSpPr>
        <p:sp>
          <p:nvSpPr>
            <p:cNvPr id="1124" name="Google Shape;1124;p39"/>
            <p:cNvSpPr/>
            <p:nvPr/>
          </p:nvSpPr>
          <p:spPr>
            <a:xfrm>
              <a:off x="6129893" y="693917"/>
              <a:ext cx="2048266" cy="2011684"/>
            </a:xfrm>
            <a:custGeom>
              <a:avLst/>
              <a:gdLst/>
              <a:ahLst/>
              <a:cxnLst/>
              <a:rect l="l" t="t" r="r" b="b"/>
              <a:pathLst>
                <a:path w="38205" h="37584" extrusionOk="0">
                  <a:moveTo>
                    <a:pt x="26200" y="1"/>
                  </a:moveTo>
                  <a:cubicBezTo>
                    <a:pt x="22649" y="1"/>
                    <a:pt x="20546" y="3068"/>
                    <a:pt x="20546" y="3068"/>
                  </a:cubicBezTo>
                  <a:cubicBezTo>
                    <a:pt x="19943" y="2325"/>
                    <a:pt x="17561" y="417"/>
                    <a:pt x="14733" y="417"/>
                  </a:cubicBezTo>
                  <a:cubicBezTo>
                    <a:pt x="13994" y="417"/>
                    <a:pt x="13225" y="547"/>
                    <a:pt x="12449" y="863"/>
                  </a:cubicBezTo>
                  <a:cubicBezTo>
                    <a:pt x="8722" y="2385"/>
                    <a:pt x="8683" y="6989"/>
                    <a:pt x="8683" y="6989"/>
                  </a:cubicBezTo>
                  <a:cubicBezTo>
                    <a:pt x="8410" y="6622"/>
                    <a:pt x="6945" y="5876"/>
                    <a:pt x="5328" y="5876"/>
                  </a:cubicBezTo>
                  <a:cubicBezTo>
                    <a:pt x="3940" y="5876"/>
                    <a:pt x="2439" y="6426"/>
                    <a:pt x="1483" y="8238"/>
                  </a:cubicBezTo>
                  <a:cubicBezTo>
                    <a:pt x="0" y="11009"/>
                    <a:pt x="3571" y="13292"/>
                    <a:pt x="3571" y="13292"/>
                  </a:cubicBezTo>
                  <a:cubicBezTo>
                    <a:pt x="3376" y="13975"/>
                    <a:pt x="3005" y="17721"/>
                    <a:pt x="5834" y="19984"/>
                  </a:cubicBezTo>
                  <a:cubicBezTo>
                    <a:pt x="6838" y="20785"/>
                    <a:pt x="7958" y="21044"/>
                    <a:pt x="8985" y="21044"/>
                  </a:cubicBezTo>
                  <a:cubicBezTo>
                    <a:pt x="9636" y="21044"/>
                    <a:pt x="10249" y="20940"/>
                    <a:pt x="10771" y="20804"/>
                  </a:cubicBezTo>
                  <a:cubicBezTo>
                    <a:pt x="10790" y="21604"/>
                    <a:pt x="10790" y="22404"/>
                    <a:pt x="10810" y="23204"/>
                  </a:cubicBezTo>
                  <a:cubicBezTo>
                    <a:pt x="10484" y="22892"/>
                    <a:pt x="10107" y="22591"/>
                    <a:pt x="9842" y="22591"/>
                  </a:cubicBezTo>
                  <a:cubicBezTo>
                    <a:pt x="9743" y="22591"/>
                    <a:pt x="9659" y="22634"/>
                    <a:pt x="9600" y="22735"/>
                  </a:cubicBezTo>
                  <a:cubicBezTo>
                    <a:pt x="9346" y="23184"/>
                    <a:pt x="10244" y="24569"/>
                    <a:pt x="10888" y="25467"/>
                  </a:cubicBezTo>
                  <a:cubicBezTo>
                    <a:pt x="10907" y="26130"/>
                    <a:pt x="10927" y="26794"/>
                    <a:pt x="10966" y="27457"/>
                  </a:cubicBezTo>
                  <a:cubicBezTo>
                    <a:pt x="10985" y="28160"/>
                    <a:pt x="11024" y="28862"/>
                    <a:pt x="11063" y="29564"/>
                  </a:cubicBezTo>
                  <a:cubicBezTo>
                    <a:pt x="10716" y="29187"/>
                    <a:pt x="10182" y="28704"/>
                    <a:pt x="9840" y="28704"/>
                  </a:cubicBezTo>
                  <a:cubicBezTo>
                    <a:pt x="9741" y="28704"/>
                    <a:pt x="9657" y="28745"/>
                    <a:pt x="9600" y="28842"/>
                  </a:cubicBezTo>
                  <a:cubicBezTo>
                    <a:pt x="9210" y="29486"/>
                    <a:pt x="11454" y="32335"/>
                    <a:pt x="11454" y="32335"/>
                  </a:cubicBezTo>
                  <a:cubicBezTo>
                    <a:pt x="11454" y="32335"/>
                    <a:pt x="13249" y="28569"/>
                    <a:pt x="12332" y="28355"/>
                  </a:cubicBezTo>
                  <a:cubicBezTo>
                    <a:pt x="12276" y="28341"/>
                    <a:pt x="12224" y="28334"/>
                    <a:pt x="12175" y="28334"/>
                  </a:cubicBezTo>
                  <a:cubicBezTo>
                    <a:pt x="11402" y="28334"/>
                    <a:pt x="11454" y="29974"/>
                    <a:pt x="11454" y="29974"/>
                  </a:cubicBezTo>
                  <a:lnTo>
                    <a:pt x="11395" y="29935"/>
                  </a:lnTo>
                  <a:cubicBezTo>
                    <a:pt x="11415" y="29896"/>
                    <a:pt x="11434" y="29857"/>
                    <a:pt x="11434" y="29838"/>
                  </a:cubicBezTo>
                  <a:cubicBezTo>
                    <a:pt x="11356" y="28530"/>
                    <a:pt x="11297" y="27243"/>
                    <a:pt x="11239" y="25955"/>
                  </a:cubicBezTo>
                  <a:lnTo>
                    <a:pt x="11239" y="25955"/>
                  </a:lnTo>
                  <a:cubicBezTo>
                    <a:pt x="11376" y="26111"/>
                    <a:pt x="11454" y="26228"/>
                    <a:pt x="11454" y="26228"/>
                  </a:cubicBezTo>
                  <a:cubicBezTo>
                    <a:pt x="11454" y="26228"/>
                    <a:pt x="13249" y="22462"/>
                    <a:pt x="12332" y="22228"/>
                  </a:cubicBezTo>
                  <a:cubicBezTo>
                    <a:pt x="12280" y="22216"/>
                    <a:pt x="12232" y="22211"/>
                    <a:pt x="12187" y="22211"/>
                  </a:cubicBezTo>
                  <a:cubicBezTo>
                    <a:pt x="11401" y="22211"/>
                    <a:pt x="11454" y="23867"/>
                    <a:pt x="11454" y="23867"/>
                  </a:cubicBezTo>
                  <a:cubicBezTo>
                    <a:pt x="11454" y="23867"/>
                    <a:pt x="11337" y="23730"/>
                    <a:pt x="11161" y="23555"/>
                  </a:cubicBezTo>
                  <a:cubicBezTo>
                    <a:pt x="11141" y="22794"/>
                    <a:pt x="11122" y="22052"/>
                    <a:pt x="11122" y="21311"/>
                  </a:cubicBezTo>
                  <a:lnTo>
                    <a:pt x="11122" y="20706"/>
                  </a:lnTo>
                  <a:cubicBezTo>
                    <a:pt x="11571" y="20570"/>
                    <a:pt x="12039" y="20394"/>
                    <a:pt x="12468" y="20160"/>
                  </a:cubicBezTo>
                  <a:cubicBezTo>
                    <a:pt x="14010" y="21155"/>
                    <a:pt x="15707" y="21896"/>
                    <a:pt x="17483" y="22365"/>
                  </a:cubicBezTo>
                  <a:cubicBezTo>
                    <a:pt x="17463" y="22969"/>
                    <a:pt x="17424" y="23574"/>
                    <a:pt x="17405" y="24199"/>
                  </a:cubicBezTo>
                  <a:cubicBezTo>
                    <a:pt x="17128" y="23727"/>
                    <a:pt x="16607" y="22969"/>
                    <a:pt x="16238" y="22969"/>
                  </a:cubicBezTo>
                  <a:cubicBezTo>
                    <a:pt x="16164" y="22969"/>
                    <a:pt x="16097" y="22999"/>
                    <a:pt x="16039" y="23067"/>
                  </a:cubicBezTo>
                  <a:cubicBezTo>
                    <a:pt x="15532" y="23633"/>
                    <a:pt x="17151" y="26872"/>
                    <a:pt x="17151" y="26872"/>
                  </a:cubicBezTo>
                  <a:lnTo>
                    <a:pt x="17327" y="26638"/>
                  </a:lnTo>
                  <a:lnTo>
                    <a:pt x="17327" y="26638"/>
                  </a:lnTo>
                  <a:cubicBezTo>
                    <a:pt x="17288" y="27633"/>
                    <a:pt x="17268" y="28628"/>
                    <a:pt x="17249" y="29623"/>
                  </a:cubicBezTo>
                  <a:cubicBezTo>
                    <a:pt x="16951" y="29185"/>
                    <a:pt x="16554" y="28659"/>
                    <a:pt x="16237" y="28659"/>
                  </a:cubicBezTo>
                  <a:cubicBezTo>
                    <a:pt x="16158" y="28659"/>
                    <a:pt x="16085" y="28691"/>
                    <a:pt x="16019" y="28764"/>
                  </a:cubicBezTo>
                  <a:cubicBezTo>
                    <a:pt x="15532" y="29330"/>
                    <a:pt x="17151" y="32550"/>
                    <a:pt x="17151" y="32550"/>
                  </a:cubicBezTo>
                  <a:lnTo>
                    <a:pt x="17210" y="32472"/>
                  </a:lnTo>
                  <a:lnTo>
                    <a:pt x="17210" y="34911"/>
                  </a:lnTo>
                  <a:cubicBezTo>
                    <a:pt x="16917" y="34439"/>
                    <a:pt x="16406" y="33681"/>
                    <a:pt x="16030" y="33681"/>
                  </a:cubicBezTo>
                  <a:cubicBezTo>
                    <a:pt x="15955" y="33681"/>
                    <a:pt x="15886" y="33711"/>
                    <a:pt x="15824" y="33779"/>
                  </a:cubicBezTo>
                  <a:cubicBezTo>
                    <a:pt x="15317" y="34345"/>
                    <a:pt x="16936" y="37584"/>
                    <a:pt x="16936" y="37584"/>
                  </a:cubicBezTo>
                  <a:cubicBezTo>
                    <a:pt x="16936" y="37584"/>
                    <a:pt x="19453" y="34247"/>
                    <a:pt x="18595" y="33857"/>
                  </a:cubicBezTo>
                  <a:cubicBezTo>
                    <a:pt x="18506" y="33814"/>
                    <a:pt x="18423" y="33795"/>
                    <a:pt x="18346" y="33795"/>
                  </a:cubicBezTo>
                  <a:cubicBezTo>
                    <a:pt x="17934" y="33795"/>
                    <a:pt x="17689" y="34347"/>
                    <a:pt x="17541" y="34774"/>
                  </a:cubicBezTo>
                  <a:lnTo>
                    <a:pt x="17541" y="32003"/>
                  </a:lnTo>
                  <a:cubicBezTo>
                    <a:pt x="18224" y="31028"/>
                    <a:pt x="19434" y="29116"/>
                    <a:pt x="18790" y="28823"/>
                  </a:cubicBezTo>
                  <a:cubicBezTo>
                    <a:pt x="18707" y="28785"/>
                    <a:pt x="18628" y="28768"/>
                    <a:pt x="18555" y="28768"/>
                  </a:cubicBezTo>
                  <a:cubicBezTo>
                    <a:pt x="17874" y="28768"/>
                    <a:pt x="17619" y="30247"/>
                    <a:pt x="17619" y="30247"/>
                  </a:cubicBezTo>
                  <a:lnTo>
                    <a:pt x="17561" y="30169"/>
                  </a:lnTo>
                  <a:lnTo>
                    <a:pt x="17561" y="29760"/>
                  </a:lnTo>
                  <a:cubicBezTo>
                    <a:pt x="17600" y="28550"/>
                    <a:pt x="17619" y="27340"/>
                    <a:pt x="17658" y="26130"/>
                  </a:cubicBezTo>
                  <a:cubicBezTo>
                    <a:pt x="18341" y="25135"/>
                    <a:pt x="19395" y="23418"/>
                    <a:pt x="18790" y="23145"/>
                  </a:cubicBezTo>
                  <a:cubicBezTo>
                    <a:pt x="18704" y="23107"/>
                    <a:pt x="18624" y="23089"/>
                    <a:pt x="18548" y="23089"/>
                  </a:cubicBezTo>
                  <a:cubicBezTo>
                    <a:pt x="18128" y="23089"/>
                    <a:pt x="17869" y="23632"/>
                    <a:pt x="17736" y="24062"/>
                  </a:cubicBezTo>
                  <a:cubicBezTo>
                    <a:pt x="17756" y="23535"/>
                    <a:pt x="17795" y="22989"/>
                    <a:pt x="17814" y="22443"/>
                  </a:cubicBezTo>
                  <a:cubicBezTo>
                    <a:pt x="18854" y="22692"/>
                    <a:pt x="19911" y="22815"/>
                    <a:pt x="20970" y="22815"/>
                  </a:cubicBezTo>
                  <a:cubicBezTo>
                    <a:pt x="21820" y="22815"/>
                    <a:pt x="22670" y="22736"/>
                    <a:pt x="23512" y="22579"/>
                  </a:cubicBezTo>
                  <a:cubicBezTo>
                    <a:pt x="23512" y="23184"/>
                    <a:pt x="23531" y="23789"/>
                    <a:pt x="23531" y="24394"/>
                  </a:cubicBezTo>
                  <a:cubicBezTo>
                    <a:pt x="23190" y="24006"/>
                    <a:pt x="22542" y="23348"/>
                    <a:pt x="22142" y="23348"/>
                  </a:cubicBezTo>
                  <a:cubicBezTo>
                    <a:pt x="22039" y="23348"/>
                    <a:pt x="21953" y="23392"/>
                    <a:pt x="21892" y="23496"/>
                  </a:cubicBezTo>
                  <a:cubicBezTo>
                    <a:pt x="21600" y="23984"/>
                    <a:pt x="23005" y="25994"/>
                    <a:pt x="23551" y="26716"/>
                  </a:cubicBezTo>
                  <a:lnTo>
                    <a:pt x="23551" y="29233"/>
                  </a:lnTo>
                  <a:cubicBezTo>
                    <a:pt x="23551" y="29642"/>
                    <a:pt x="23551" y="30052"/>
                    <a:pt x="23531" y="30481"/>
                  </a:cubicBezTo>
                  <a:cubicBezTo>
                    <a:pt x="23191" y="30110"/>
                    <a:pt x="22542" y="29455"/>
                    <a:pt x="22153" y="29455"/>
                  </a:cubicBezTo>
                  <a:cubicBezTo>
                    <a:pt x="22052" y="29455"/>
                    <a:pt x="21968" y="29499"/>
                    <a:pt x="21912" y="29603"/>
                  </a:cubicBezTo>
                  <a:cubicBezTo>
                    <a:pt x="21522" y="30247"/>
                    <a:pt x="23766" y="33096"/>
                    <a:pt x="23766" y="33096"/>
                  </a:cubicBezTo>
                  <a:cubicBezTo>
                    <a:pt x="23766" y="33096"/>
                    <a:pt x="25561" y="29330"/>
                    <a:pt x="24644" y="29096"/>
                  </a:cubicBezTo>
                  <a:cubicBezTo>
                    <a:pt x="24592" y="29084"/>
                    <a:pt x="24544" y="29079"/>
                    <a:pt x="24498" y="29079"/>
                  </a:cubicBezTo>
                  <a:cubicBezTo>
                    <a:pt x="24164" y="29079"/>
                    <a:pt x="23986" y="29377"/>
                    <a:pt x="23883" y="29720"/>
                  </a:cubicBezTo>
                  <a:cubicBezTo>
                    <a:pt x="23902" y="28706"/>
                    <a:pt x="23902" y="27691"/>
                    <a:pt x="23902" y="26677"/>
                  </a:cubicBezTo>
                  <a:cubicBezTo>
                    <a:pt x="24292" y="25799"/>
                    <a:pt x="25405" y="23184"/>
                    <a:pt x="24624" y="22989"/>
                  </a:cubicBezTo>
                  <a:cubicBezTo>
                    <a:pt x="24575" y="22978"/>
                    <a:pt x="24528" y="22972"/>
                    <a:pt x="24485" y="22972"/>
                  </a:cubicBezTo>
                  <a:cubicBezTo>
                    <a:pt x="24147" y="22972"/>
                    <a:pt x="23967" y="23287"/>
                    <a:pt x="23863" y="23633"/>
                  </a:cubicBezTo>
                  <a:lnTo>
                    <a:pt x="23863" y="23204"/>
                  </a:lnTo>
                  <a:cubicBezTo>
                    <a:pt x="23863" y="22969"/>
                    <a:pt x="23863" y="22735"/>
                    <a:pt x="23863" y="22501"/>
                  </a:cubicBezTo>
                  <a:cubicBezTo>
                    <a:pt x="25639" y="22130"/>
                    <a:pt x="27317" y="21409"/>
                    <a:pt x="28839" y="20413"/>
                  </a:cubicBezTo>
                  <a:lnTo>
                    <a:pt x="28839" y="20413"/>
                  </a:lnTo>
                  <a:cubicBezTo>
                    <a:pt x="28839" y="21428"/>
                    <a:pt x="28819" y="22443"/>
                    <a:pt x="28819" y="23457"/>
                  </a:cubicBezTo>
                  <a:cubicBezTo>
                    <a:pt x="28557" y="22998"/>
                    <a:pt x="27991" y="22125"/>
                    <a:pt x="27585" y="22125"/>
                  </a:cubicBezTo>
                  <a:cubicBezTo>
                    <a:pt x="27509" y="22125"/>
                    <a:pt x="27437" y="22156"/>
                    <a:pt x="27375" y="22228"/>
                  </a:cubicBezTo>
                  <a:cubicBezTo>
                    <a:pt x="26868" y="22794"/>
                    <a:pt x="28487" y="26013"/>
                    <a:pt x="28487" y="26013"/>
                  </a:cubicBezTo>
                  <a:cubicBezTo>
                    <a:pt x="28487" y="26013"/>
                    <a:pt x="28624" y="25857"/>
                    <a:pt x="28800" y="25604"/>
                  </a:cubicBezTo>
                  <a:lnTo>
                    <a:pt x="28800" y="25604"/>
                  </a:lnTo>
                  <a:cubicBezTo>
                    <a:pt x="28780" y="26735"/>
                    <a:pt x="28761" y="27867"/>
                    <a:pt x="28741" y="28999"/>
                  </a:cubicBezTo>
                  <a:cubicBezTo>
                    <a:pt x="28450" y="28529"/>
                    <a:pt x="27944" y="27805"/>
                    <a:pt x="27579" y="27805"/>
                  </a:cubicBezTo>
                  <a:cubicBezTo>
                    <a:pt x="27504" y="27805"/>
                    <a:pt x="27435" y="27836"/>
                    <a:pt x="27375" y="27906"/>
                  </a:cubicBezTo>
                  <a:cubicBezTo>
                    <a:pt x="26868" y="28472"/>
                    <a:pt x="28487" y="31691"/>
                    <a:pt x="28487" y="31691"/>
                  </a:cubicBezTo>
                  <a:cubicBezTo>
                    <a:pt x="28487" y="31691"/>
                    <a:pt x="28565" y="31613"/>
                    <a:pt x="28663" y="31457"/>
                  </a:cubicBezTo>
                  <a:lnTo>
                    <a:pt x="28663" y="31457"/>
                  </a:lnTo>
                  <a:cubicBezTo>
                    <a:pt x="28643" y="32335"/>
                    <a:pt x="28624" y="33233"/>
                    <a:pt x="28585" y="34111"/>
                  </a:cubicBezTo>
                  <a:cubicBezTo>
                    <a:pt x="28306" y="33652"/>
                    <a:pt x="27766" y="32821"/>
                    <a:pt x="27369" y="32821"/>
                  </a:cubicBezTo>
                  <a:cubicBezTo>
                    <a:pt x="27294" y="32821"/>
                    <a:pt x="27223" y="32852"/>
                    <a:pt x="27161" y="32920"/>
                  </a:cubicBezTo>
                  <a:cubicBezTo>
                    <a:pt x="26653" y="33486"/>
                    <a:pt x="28292" y="36725"/>
                    <a:pt x="28292" y="36725"/>
                  </a:cubicBezTo>
                  <a:cubicBezTo>
                    <a:pt x="28292" y="36725"/>
                    <a:pt x="30809" y="33389"/>
                    <a:pt x="29931" y="32998"/>
                  </a:cubicBezTo>
                  <a:cubicBezTo>
                    <a:pt x="29846" y="32954"/>
                    <a:pt x="29765" y="32934"/>
                    <a:pt x="29689" y="32934"/>
                  </a:cubicBezTo>
                  <a:cubicBezTo>
                    <a:pt x="29332" y="32934"/>
                    <a:pt x="29081" y="33373"/>
                    <a:pt x="28936" y="33759"/>
                  </a:cubicBezTo>
                  <a:cubicBezTo>
                    <a:pt x="28975" y="32823"/>
                    <a:pt x="28995" y="31886"/>
                    <a:pt x="29034" y="30950"/>
                  </a:cubicBezTo>
                  <a:cubicBezTo>
                    <a:pt x="29717" y="29955"/>
                    <a:pt x="30751" y="28238"/>
                    <a:pt x="30146" y="27964"/>
                  </a:cubicBezTo>
                  <a:cubicBezTo>
                    <a:pt x="30058" y="27925"/>
                    <a:pt x="29976" y="27907"/>
                    <a:pt x="29900" y="27907"/>
                  </a:cubicBezTo>
                  <a:cubicBezTo>
                    <a:pt x="29454" y="27907"/>
                    <a:pt x="29206" y="28526"/>
                    <a:pt x="29073" y="28960"/>
                  </a:cubicBezTo>
                  <a:cubicBezTo>
                    <a:pt x="29073" y="28706"/>
                    <a:pt x="29092" y="28472"/>
                    <a:pt x="29092" y="28218"/>
                  </a:cubicBezTo>
                  <a:cubicBezTo>
                    <a:pt x="29112" y="27184"/>
                    <a:pt x="29131" y="26130"/>
                    <a:pt x="29151" y="25077"/>
                  </a:cubicBezTo>
                  <a:cubicBezTo>
                    <a:pt x="29834" y="24062"/>
                    <a:pt x="30712" y="22540"/>
                    <a:pt x="30146" y="22267"/>
                  </a:cubicBezTo>
                  <a:cubicBezTo>
                    <a:pt x="30064" y="22231"/>
                    <a:pt x="29988" y="22215"/>
                    <a:pt x="29916" y="22215"/>
                  </a:cubicBezTo>
                  <a:cubicBezTo>
                    <a:pt x="29558" y="22215"/>
                    <a:pt x="29317" y="22618"/>
                    <a:pt x="29170" y="23008"/>
                  </a:cubicBezTo>
                  <a:lnTo>
                    <a:pt x="29170" y="22169"/>
                  </a:lnTo>
                  <a:lnTo>
                    <a:pt x="29170" y="20160"/>
                  </a:lnTo>
                  <a:cubicBezTo>
                    <a:pt x="29541" y="19906"/>
                    <a:pt x="29873" y="19633"/>
                    <a:pt x="30204" y="19340"/>
                  </a:cubicBezTo>
                  <a:cubicBezTo>
                    <a:pt x="30507" y="19375"/>
                    <a:pt x="30805" y="19392"/>
                    <a:pt x="31097" y="19392"/>
                  </a:cubicBezTo>
                  <a:cubicBezTo>
                    <a:pt x="35246" y="19392"/>
                    <a:pt x="38204" y="16006"/>
                    <a:pt x="37092" y="12433"/>
                  </a:cubicBezTo>
                  <a:cubicBezTo>
                    <a:pt x="35882" y="8609"/>
                    <a:pt x="31902" y="8414"/>
                    <a:pt x="31902" y="8414"/>
                  </a:cubicBezTo>
                  <a:cubicBezTo>
                    <a:pt x="31902" y="8414"/>
                    <a:pt x="33424" y="2190"/>
                    <a:pt x="28487" y="414"/>
                  </a:cubicBezTo>
                  <a:cubicBezTo>
                    <a:pt x="27671" y="122"/>
                    <a:pt x="26907" y="1"/>
                    <a:pt x="26200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25" name="Google Shape;1125;p39"/>
            <p:cNvGrpSpPr/>
            <p:nvPr/>
          </p:nvGrpSpPr>
          <p:grpSpPr>
            <a:xfrm>
              <a:off x="6129708" y="691939"/>
              <a:ext cx="2048636" cy="2015640"/>
              <a:chOff x="3043175" y="542900"/>
              <a:chExt cx="1632900" cy="1606600"/>
            </a:xfrm>
          </p:grpSpPr>
          <p:sp>
            <p:nvSpPr>
              <p:cNvPr id="1126" name="Google Shape;1126;p39"/>
              <p:cNvSpPr/>
              <p:nvPr/>
            </p:nvSpPr>
            <p:spPr>
              <a:xfrm>
                <a:off x="3502675" y="1345150"/>
                <a:ext cx="28800" cy="480175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19207" extrusionOk="0">
                    <a:moveTo>
                      <a:pt x="288" y="1"/>
                    </a:moveTo>
                    <a:cubicBezTo>
                      <a:pt x="151" y="1"/>
                      <a:pt x="17" y="84"/>
                      <a:pt x="0" y="251"/>
                    </a:cubicBezTo>
                    <a:cubicBezTo>
                      <a:pt x="0" y="5121"/>
                      <a:pt x="134" y="9991"/>
                      <a:pt x="334" y="14828"/>
                    </a:cubicBezTo>
                    <a:cubicBezTo>
                      <a:pt x="401" y="16196"/>
                      <a:pt x="467" y="17563"/>
                      <a:pt x="567" y="18931"/>
                    </a:cubicBezTo>
                    <a:cubicBezTo>
                      <a:pt x="567" y="19114"/>
                      <a:pt x="718" y="19206"/>
                      <a:pt x="864" y="19206"/>
                    </a:cubicBezTo>
                    <a:cubicBezTo>
                      <a:pt x="1009" y="19206"/>
                      <a:pt x="1151" y="19114"/>
                      <a:pt x="1135" y="18931"/>
                    </a:cubicBezTo>
                    <a:cubicBezTo>
                      <a:pt x="868" y="14061"/>
                      <a:pt x="701" y="9224"/>
                      <a:pt x="601" y="4354"/>
                    </a:cubicBezTo>
                    <a:cubicBezTo>
                      <a:pt x="601" y="2986"/>
                      <a:pt x="601" y="1619"/>
                      <a:pt x="601" y="251"/>
                    </a:cubicBezTo>
                    <a:cubicBezTo>
                      <a:pt x="567" y="84"/>
                      <a:pt x="426" y="1"/>
                      <a:pt x="288" y="1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7" name="Google Shape;1127;p39"/>
              <p:cNvSpPr/>
              <p:nvPr/>
            </p:nvSpPr>
            <p:spPr>
              <a:xfrm>
                <a:off x="3777875" y="1428750"/>
                <a:ext cx="30050" cy="6344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25378" extrusionOk="0">
                    <a:moveTo>
                      <a:pt x="913" y="1"/>
                    </a:moveTo>
                    <a:cubicBezTo>
                      <a:pt x="767" y="1"/>
                      <a:pt x="617" y="92"/>
                      <a:pt x="601" y="276"/>
                    </a:cubicBezTo>
                    <a:cubicBezTo>
                      <a:pt x="434" y="3512"/>
                      <a:pt x="300" y="6747"/>
                      <a:pt x="200" y="9950"/>
                    </a:cubicBezTo>
                    <a:cubicBezTo>
                      <a:pt x="100" y="13185"/>
                      <a:pt x="34" y="16421"/>
                      <a:pt x="0" y="19690"/>
                    </a:cubicBezTo>
                    <a:cubicBezTo>
                      <a:pt x="0" y="21491"/>
                      <a:pt x="0" y="23326"/>
                      <a:pt x="0" y="25127"/>
                    </a:cubicBezTo>
                    <a:cubicBezTo>
                      <a:pt x="17" y="25294"/>
                      <a:pt x="150" y="25377"/>
                      <a:pt x="288" y="25377"/>
                    </a:cubicBezTo>
                    <a:cubicBezTo>
                      <a:pt x="426" y="25377"/>
                      <a:pt x="567" y="25294"/>
                      <a:pt x="601" y="25127"/>
                    </a:cubicBezTo>
                    <a:cubicBezTo>
                      <a:pt x="601" y="21891"/>
                      <a:pt x="601" y="18689"/>
                      <a:pt x="667" y="15453"/>
                    </a:cubicBezTo>
                    <a:cubicBezTo>
                      <a:pt x="701" y="12218"/>
                      <a:pt x="801" y="8982"/>
                      <a:pt x="934" y="5747"/>
                    </a:cubicBezTo>
                    <a:cubicBezTo>
                      <a:pt x="1001" y="3912"/>
                      <a:pt x="1101" y="2111"/>
                      <a:pt x="1201" y="276"/>
                    </a:cubicBezTo>
                    <a:cubicBezTo>
                      <a:pt x="1201" y="92"/>
                      <a:pt x="1059" y="1"/>
                      <a:pt x="913" y="1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8" name="Google Shape;1128;p39"/>
              <p:cNvSpPr/>
              <p:nvPr/>
            </p:nvSpPr>
            <p:spPr>
              <a:xfrm>
                <a:off x="4046400" y="1427100"/>
                <a:ext cx="18375" cy="471800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8872" extrusionOk="0">
                    <a:moveTo>
                      <a:pt x="313" y="0"/>
                    </a:moveTo>
                    <a:cubicBezTo>
                      <a:pt x="175" y="0"/>
                      <a:pt x="34" y="92"/>
                      <a:pt x="0" y="275"/>
                    </a:cubicBezTo>
                    <a:cubicBezTo>
                      <a:pt x="134" y="5045"/>
                      <a:pt x="167" y="9815"/>
                      <a:pt x="134" y="14585"/>
                    </a:cubicBezTo>
                    <a:cubicBezTo>
                      <a:pt x="134" y="15953"/>
                      <a:pt x="100" y="17287"/>
                      <a:pt x="67" y="18622"/>
                    </a:cubicBezTo>
                    <a:cubicBezTo>
                      <a:pt x="84" y="18788"/>
                      <a:pt x="217" y="18872"/>
                      <a:pt x="351" y="18872"/>
                    </a:cubicBezTo>
                    <a:cubicBezTo>
                      <a:pt x="484" y="18872"/>
                      <a:pt x="617" y="18788"/>
                      <a:pt x="634" y="18622"/>
                    </a:cubicBezTo>
                    <a:cubicBezTo>
                      <a:pt x="734" y="13852"/>
                      <a:pt x="734" y="9082"/>
                      <a:pt x="667" y="4311"/>
                    </a:cubicBezTo>
                    <a:cubicBezTo>
                      <a:pt x="667" y="2944"/>
                      <a:pt x="634" y="1610"/>
                      <a:pt x="601" y="275"/>
                    </a:cubicBezTo>
                    <a:cubicBezTo>
                      <a:pt x="584" y="92"/>
                      <a:pt x="451" y="0"/>
                      <a:pt x="313" y="0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9" name="Google Shape;1129;p39"/>
              <p:cNvSpPr/>
              <p:nvPr/>
            </p:nvSpPr>
            <p:spPr>
              <a:xfrm>
                <a:off x="4264050" y="1337025"/>
                <a:ext cx="25875" cy="68155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7262" extrusionOk="0">
                    <a:moveTo>
                      <a:pt x="751" y="0"/>
                    </a:moveTo>
                    <a:cubicBezTo>
                      <a:pt x="618" y="0"/>
                      <a:pt x="484" y="92"/>
                      <a:pt x="467" y="276"/>
                    </a:cubicBezTo>
                    <a:cubicBezTo>
                      <a:pt x="467" y="3745"/>
                      <a:pt x="434" y="7247"/>
                      <a:pt x="401" y="10716"/>
                    </a:cubicBezTo>
                    <a:cubicBezTo>
                      <a:pt x="367" y="14186"/>
                      <a:pt x="301" y="17655"/>
                      <a:pt x="201" y="21091"/>
                    </a:cubicBezTo>
                    <a:cubicBezTo>
                      <a:pt x="134" y="23025"/>
                      <a:pt x="67" y="24993"/>
                      <a:pt x="0" y="26961"/>
                    </a:cubicBezTo>
                    <a:cubicBezTo>
                      <a:pt x="0" y="27162"/>
                      <a:pt x="142" y="27262"/>
                      <a:pt x="288" y="27262"/>
                    </a:cubicBezTo>
                    <a:cubicBezTo>
                      <a:pt x="434" y="27262"/>
                      <a:pt x="584" y="27162"/>
                      <a:pt x="601" y="26961"/>
                    </a:cubicBezTo>
                    <a:cubicBezTo>
                      <a:pt x="734" y="23492"/>
                      <a:pt x="801" y="20023"/>
                      <a:pt x="901" y="16554"/>
                    </a:cubicBezTo>
                    <a:cubicBezTo>
                      <a:pt x="968" y="13085"/>
                      <a:pt x="1001" y="9616"/>
                      <a:pt x="1035" y="6180"/>
                    </a:cubicBezTo>
                    <a:cubicBezTo>
                      <a:pt x="1035" y="4212"/>
                      <a:pt x="1035" y="2244"/>
                      <a:pt x="1035" y="276"/>
                    </a:cubicBezTo>
                    <a:cubicBezTo>
                      <a:pt x="1018" y="92"/>
                      <a:pt x="884" y="0"/>
                      <a:pt x="751" y="0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0" name="Google Shape;1130;p39"/>
              <p:cNvSpPr/>
              <p:nvPr/>
            </p:nvSpPr>
            <p:spPr>
              <a:xfrm>
                <a:off x="3436800" y="1493150"/>
                <a:ext cx="172650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6840" extrusionOk="0">
                    <a:moveTo>
                      <a:pt x="5044" y="0"/>
                    </a:moveTo>
                    <a:cubicBezTo>
                      <a:pt x="3744" y="0"/>
                      <a:pt x="3803" y="2837"/>
                      <a:pt x="3803" y="2837"/>
                    </a:cubicBezTo>
                    <a:cubicBezTo>
                      <a:pt x="3803" y="2837"/>
                      <a:pt x="2015" y="620"/>
                      <a:pt x="1059" y="620"/>
                    </a:cubicBezTo>
                    <a:cubicBezTo>
                      <a:pt x="884" y="620"/>
                      <a:pt x="737" y="694"/>
                      <a:pt x="634" y="869"/>
                    </a:cubicBezTo>
                    <a:cubicBezTo>
                      <a:pt x="0" y="1970"/>
                      <a:pt x="3803" y="6840"/>
                      <a:pt x="3803" y="6840"/>
                    </a:cubicBezTo>
                    <a:cubicBezTo>
                      <a:pt x="3803" y="6840"/>
                      <a:pt x="6905" y="402"/>
                      <a:pt x="5304" y="35"/>
                    </a:cubicBezTo>
                    <a:cubicBezTo>
                      <a:pt x="5212" y="11"/>
                      <a:pt x="5125" y="0"/>
                      <a:pt x="50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1" name="Google Shape;1131;p39"/>
              <p:cNvSpPr/>
              <p:nvPr/>
            </p:nvSpPr>
            <p:spPr>
              <a:xfrm>
                <a:off x="3436800" y="1754150"/>
                <a:ext cx="172650" cy="171025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6841" extrusionOk="0">
                    <a:moveTo>
                      <a:pt x="5042" y="1"/>
                    </a:moveTo>
                    <a:cubicBezTo>
                      <a:pt x="3744" y="1"/>
                      <a:pt x="3803" y="2804"/>
                      <a:pt x="3803" y="2804"/>
                    </a:cubicBezTo>
                    <a:cubicBezTo>
                      <a:pt x="3803" y="2804"/>
                      <a:pt x="2021" y="618"/>
                      <a:pt x="1064" y="618"/>
                    </a:cubicBezTo>
                    <a:cubicBezTo>
                      <a:pt x="887" y="618"/>
                      <a:pt x="738" y="693"/>
                      <a:pt x="634" y="870"/>
                    </a:cubicBezTo>
                    <a:cubicBezTo>
                      <a:pt x="0" y="1970"/>
                      <a:pt x="3803" y="6841"/>
                      <a:pt x="3803" y="6841"/>
                    </a:cubicBezTo>
                    <a:cubicBezTo>
                      <a:pt x="3803" y="6841"/>
                      <a:pt x="6905" y="403"/>
                      <a:pt x="5304" y="36"/>
                    </a:cubicBezTo>
                    <a:cubicBezTo>
                      <a:pt x="5211" y="12"/>
                      <a:pt x="5123" y="1"/>
                      <a:pt x="50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2" name="Google Shape;1132;p39"/>
              <p:cNvSpPr/>
              <p:nvPr/>
            </p:nvSpPr>
            <p:spPr>
              <a:xfrm>
                <a:off x="3963000" y="1524950"/>
                <a:ext cx="17265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6836" extrusionOk="0">
                    <a:moveTo>
                      <a:pt x="5061" y="1"/>
                    </a:moveTo>
                    <a:cubicBezTo>
                      <a:pt x="3744" y="1"/>
                      <a:pt x="3803" y="2833"/>
                      <a:pt x="3803" y="2833"/>
                    </a:cubicBezTo>
                    <a:cubicBezTo>
                      <a:pt x="3803" y="2833"/>
                      <a:pt x="2005" y="626"/>
                      <a:pt x="1051" y="626"/>
                    </a:cubicBezTo>
                    <a:cubicBezTo>
                      <a:pt x="880" y="626"/>
                      <a:pt x="736" y="697"/>
                      <a:pt x="634" y="864"/>
                    </a:cubicBezTo>
                    <a:cubicBezTo>
                      <a:pt x="1" y="1999"/>
                      <a:pt x="3803" y="6835"/>
                      <a:pt x="3803" y="6835"/>
                    </a:cubicBezTo>
                    <a:cubicBezTo>
                      <a:pt x="3803" y="6835"/>
                      <a:pt x="6905" y="397"/>
                      <a:pt x="5304" y="31"/>
                    </a:cubicBezTo>
                    <a:cubicBezTo>
                      <a:pt x="5219" y="10"/>
                      <a:pt x="5138" y="1"/>
                      <a:pt x="50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3" name="Google Shape;1133;p39"/>
              <p:cNvSpPr/>
              <p:nvPr/>
            </p:nvSpPr>
            <p:spPr>
              <a:xfrm>
                <a:off x="3963000" y="1785975"/>
                <a:ext cx="17265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6836" extrusionOk="0">
                    <a:moveTo>
                      <a:pt x="5061" y="1"/>
                    </a:moveTo>
                    <a:cubicBezTo>
                      <a:pt x="3744" y="1"/>
                      <a:pt x="3803" y="2832"/>
                      <a:pt x="3803" y="2832"/>
                    </a:cubicBezTo>
                    <a:cubicBezTo>
                      <a:pt x="3803" y="2832"/>
                      <a:pt x="2005" y="626"/>
                      <a:pt x="1051" y="626"/>
                    </a:cubicBezTo>
                    <a:cubicBezTo>
                      <a:pt x="880" y="626"/>
                      <a:pt x="736" y="697"/>
                      <a:pt x="634" y="864"/>
                    </a:cubicBezTo>
                    <a:cubicBezTo>
                      <a:pt x="1" y="1998"/>
                      <a:pt x="3803" y="6835"/>
                      <a:pt x="3803" y="6835"/>
                    </a:cubicBezTo>
                    <a:cubicBezTo>
                      <a:pt x="3803" y="6835"/>
                      <a:pt x="6905" y="397"/>
                      <a:pt x="5304" y="30"/>
                    </a:cubicBezTo>
                    <a:cubicBezTo>
                      <a:pt x="5219" y="10"/>
                      <a:pt x="5138" y="1"/>
                      <a:pt x="50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4" name="Google Shape;1134;p39"/>
              <p:cNvSpPr/>
              <p:nvPr/>
            </p:nvSpPr>
            <p:spPr>
              <a:xfrm>
                <a:off x="3706150" y="1524850"/>
                <a:ext cx="177650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6673" extrusionOk="0">
                    <a:moveTo>
                      <a:pt x="1219" y="0"/>
                    </a:moveTo>
                    <a:cubicBezTo>
                      <a:pt x="1091" y="0"/>
                      <a:pt x="972" y="52"/>
                      <a:pt x="868" y="168"/>
                    </a:cubicBezTo>
                    <a:cubicBezTo>
                      <a:pt x="1" y="1135"/>
                      <a:pt x="2769" y="6673"/>
                      <a:pt x="2769" y="6673"/>
                    </a:cubicBezTo>
                    <a:cubicBezTo>
                      <a:pt x="2769" y="6673"/>
                      <a:pt x="7106" y="969"/>
                      <a:pt x="5638" y="301"/>
                    </a:cubicBezTo>
                    <a:cubicBezTo>
                      <a:pt x="5487" y="231"/>
                      <a:pt x="5346" y="199"/>
                      <a:pt x="5214" y="199"/>
                    </a:cubicBezTo>
                    <a:cubicBezTo>
                      <a:pt x="4035" y="199"/>
                      <a:pt x="3603" y="2736"/>
                      <a:pt x="3603" y="2736"/>
                    </a:cubicBezTo>
                    <a:cubicBezTo>
                      <a:pt x="3603" y="2736"/>
                      <a:pt x="2158" y="0"/>
                      <a:pt x="12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5" name="Google Shape;1135;p39"/>
              <p:cNvSpPr/>
              <p:nvPr/>
            </p:nvSpPr>
            <p:spPr>
              <a:xfrm>
                <a:off x="3706150" y="1768325"/>
                <a:ext cx="1768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6641" extrusionOk="0">
                    <a:moveTo>
                      <a:pt x="1221" y="0"/>
                    </a:moveTo>
                    <a:cubicBezTo>
                      <a:pt x="1093" y="0"/>
                      <a:pt x="973" y="52"/>
                      <a:pt x="868" y="169"/>
                    </a:cubicBezTo>
                    <a:cubicBezTo>
                      <a:pt x="1" y="1103"/>
                      <a:pt x="2769" y="6641"/>
                      <a:pt x="2769" y="6641"/>
                    </a:cubicBezTo>
                    <a:cubicBezTo>
                      <a:pt x="2769" y="6641"/>
                      <a:pt x="7072" y="936"/>
                      <a:pt x="5605" y="269"/>
                    </a:cubicBezTo>
                    <a:cubicBezTo>
                      <a:pt x="5454" y="199"/>
                      <a:pt x="5313" y="167"/>
                      <a:pt x="5181" y="167"/>
                    </a:cubicBezTo>
                    <a:cubicBezTo>
                      <a:pt x="4002" y="167"/>
                      <a:pt x="3570" y="2704"/>
                      <a:pt x="3570" y="2704"/>
                    </a:cubicBezTo>
                    <a:cubicBezTo>
                      <a:pt x="3570" y="2704"/>
                      <a:pt x="2153" y="0"/>
                      <a:pt x="12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6" name="Google Shape;1136;p39"/>
              <p:cNvSpPr/>
              <p:nvPr/>
            </p:nvSpPr>
            <p:spPr>
              <a:xfrm>
                <a:off x="3696975" y="1982675"/>
                <a:ext cx="177650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6673" extrusionOk="0">
                    <a:moveTo>
                      <a:pt x="1219" y="0"/>
                    </a:moveTo>
                    <a:cubicBezTo>
                      <a:pt x="1091" y="0"/>
                      <a:pt x="972" y="52"/>
                      <a:pt x="868" y="168"/>
                    </a:cubicBezTo>
                    <a:cubicBezTo>
                      <a:pt x="1" y="1135"/>
                      <a:pt x="2803" y="6673"/>
                      <a:pt x="2803" y="6673"/>
                    </a:cubicBezTo>
                    <a:cubicBezTo>
                      <a:pt x="2803" y="6673"/>
                      <a:pt x="7106" y="969"/>
                      <a:pt x="5605" y="302"/>
                    </a:cubicBezTo>
                    <a:cubicBezTo>
                      <a:pt x="5457" y="231"/>
                      <a:pt x="5319" y="199"/>
                      <a:pt x="5190" y="199"/>
                    </a:cubicBezTo>
                    <a:cubicBezTo>
                      <a:pt x="4035" y="199"/>
                      <a:pt x="3603" y="2737"/>
                      <a:pt x="3603" y="2737"/>
                    </a:cubicBezTo>
                    <a:cubicBezTo>
                      <a:pt x="3603" y="2737"/>
                      <a:pt x="2158" y="0"/>
                      <a:pt x="121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7" name="Google Shape;1137;p39"/>
              <p:cNvSpPr/>
              <p:nvPr/>
            </p:nvSpPr>
            <p:spPr>
              <a:xfrm>
                <a:off x="4191500" y="1488150"/>
                <a:ext cx="176825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6673" extrusionOk="0">
                    <a:moveTo>
                      <a:pt x="1218" y="1"/>
                    </a:moveTo>
                    <a:cubicBezTo>
                      <a:pt x="1090" y="1"/>
                      <a:pt x="972" y="52"/>
                      <a:pt x="868" y="168"/>
                    </a:cubicBezTo>
                    <a:cubicBezTo>
                      <a:pt x="0" y="1136"/>
                      <a:pt x="2769" y="6673"/>
                      <a:pt x="2769" y="6673"/>
                    </a:cubicBezTo>
                    <a:cubicBezTo>
                      <a:pt x="2769" y="6673"/>
                      <a:pt x="7072" y="969"/>
                      <a:pt x="5604" y="302"/>
                    </a:cubicBezTo>
                    <a:cubicBezTo>
                      <a:pt x="5454" y="231"/>
                      <a:pt x="5313" y="200"/>
                      <a:pt x="5181" y="200"/>
                    </a:cubicBezTo>
                    <a:cubicBezTo>
                      <a:pt x="4001" y="200"/>
                      <a:pt x="3570" y="2737"/>
                      <a:pt x="3570" y="2737"/>
                    </a:cubicBezTo>
                    <a:cubicBezTo>
                      <a:pt x="3570" y="2737"/>
                      <a:pt x="2150" y="1"/>
                      <a:pt x="12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8" name="Google Shape;1138;p39"/>
              <p:cNvSpPr/>
              <p:nvPr/>
            </p:nvSpPr>
            <p:spPr>
              <a:xfrm>
                <a:off x="4191500" y="1731400"/>
                <a:ext cx="176825" cy="166250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6650" extrusionOk="0">
                    <a:moveTo>
                      <a:pt x="1229" y="0"/>
                    </a:moveTo>
                    <a:cubicBezTo>
                      <a:pt x="1098" y="0"/>
                      <a:pt x="975" y="54"/>
                      <a:pt x="868" y="179"/>
                    </a:cubicBezTo>
                    <a:cubicBezTo>
                      <a:pt x="0" y="1146"/>
                      <a:pt x="2769" y="6650"/>
                      <a:pt x="2769" y="6650"/>
                    </a:cubicBezTo>
                    <a:cubicBezTo>
                      <a:pt x="2769" y="6650"/>
                      <a:pt x="7072" y="946"/>
                      <a:pt x="5604" y="279"/>
                    </a:cubicBezTo>
                    <a:cubicBezTo>
                      <a:pt x="5462" y="214"/>
                      <a:pt x="5328" y="185"/>
                      <a:pt x="5202" y="185"/>
                    </a:cubicBezTo>
                    <a:cubicBezTo>
                      <a:pt x="4032" y="185"/>
                      <a:pt x="3570" y="2714"/>
                      <a:pt x="3570" y="2714"/>
                    </a:cubicBezTo>
                    <a:cubicBezTo>
                      <a:pt x="3570" y="2714"/>
                      <a:pt x="2162" y="0"/>
                      <a:pt x="12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9" name="Google Shape;1139;p39"/>
              <p:cNvSpPr/>
              <p:nvPr/>
            </p:nvSpPr>
            <p:spPr>
              <a:xfrm>
                <a:off x="4182325" y="1945975"/>
                <a:ext cx="176825" cy="166850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6674" extrusionOk="0">
                    <a:moveTo>
                      <a:pt x="1218" y="1"/>
                    </a:moveTo>
                    <a:cubicBezTo>
                      <a:pt x="1090" y="1"/>
                      <a:pt x="972" y="52"/>
                      <a:pt x="868" y="168"/>
                    </a:cubicBezTo>
                    <a:cubicBezTo>
                      <a:pt x="0" y="1136"/>
                      <a:pt x="2769" y="6673"/>
                      <a:pt x="2769" y="6673"/>
                    </a:cubicBezTo>
                    <a:cubicBezTo>
                      <a:pt x="2769" y="6673"/>
                      <a:pt x="7072" y="969"/>
                      <a:pt x="5604" y="302"/>
                    </a:cubicBezTo>
                    <a:cubicBezTo>
                      <a:pt x="5457" y="231"/>
                      <a:pt x="5319" y="200"/>
                      <a:pt x="5189" y="200"/>
                    </a:cubicBezTo>
                    <a:cubicBezTo>
                      <a:pt x="4029" y="200"/>
                      <a:pt x="3570" y="2737"/>
                      <a:pt x="3570" y="2737"/>
                    </a:cubicBezTo>
                    <a:cubicBezTo>
                      <a:pt x="3570" y="2737"/>
                      <a:pt x="2150" y="1"/>
                      <a:pt x="1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0" name="Google Shape;1140;p39"/>
              <p:cNvSpPr/>
              <p:nvPr/>
            </p:nvSpPr>
            <p:spPr>
              <a:xfrm>
                <a:off x="3043175" y="542900"/>
                <a:ext cx="1632900" cy="974650"/>
              </a:xfrm>
              <a:custGeom>
                <a:avLst/>
                <a:gdLst/>
                <a:ahLst/>
                <a:cxnLst/>
                <a:rect l="l" t="t" r="r" b="b"/>
                <a:pathLst>
                  <a:path w="65316" h="38986" extrusionOk="0">
                    <a:moveTo>
                      <a:pt x="44768" y="0"/>
                    </a:moveTo>
                    <a:cubicBezTo>
                      <a:pt x="38703" y="0"/>
                      <a:pt x="35092" y="5255"/>
                      <a:pt x="35092" y="5255"/>
                    </a:cubicBezTo>
                    <a:cubicBezTo>
                      <a:pt x="34089" y="3960"/>
                      <a:pt x="30009" y="720"/>
                      <a:pt x="25191" y="720"/>
                    </a:cubicBezTo>
                    <a:cubicBezTo>
                      <a:pt x="23925" y="720"/>
                      <a:pt x="22608" y="944"/>
                      <a:pt x="21282" y="1485"/>
                    </a:cubicBezTo>
                    <a:cubicBezTo>
                      <a:pt x="14911" y="4054"/>
                      <a:pt x="14811" y="11960"/>
                      <a:pt x="14811" y="11960"/>
                    </a:cubicBezTo>
                    <a:cubicBezTo>
                      <a:pt x="14363" y="11314"/>
                      <a:pt x="11867" y="10040"/>
                      <a:pt x="9106" y="10040"/>
                    </a:cubicBezTo>
                    <a:cubicBezTo>
                      <a:pt x="6735" y="10040"/>
                      <a:pt x="4169" y="10979"/>
                      <a:pt x="2536" y="14061"/>
                    </a:cubicBezTo>
                    <a:cubicBezTo>
                      <a:pt x="1" y="18831"/>
                      <a:pt x="6105" y="22701"/>
                      <a:pt x="6105" y="22701"/>
                    </a:cubicBezTo>
                    <a:cubicBezTo>
                      <a:pt x="5771" y="23868"/>
                      <a:pt x="5104" y="30273"/>
                      <a:pt x="9974" y="34176"/>
                    </a:cubicBezTo>
                    <a:cubicBezTo>
                      <a:pt x="11686" y="35536"/>
                      <a:pt x="13592" y="35977"/>
                      <a:pt x="15344" y="35977"/>
                    </a:cubicBezTo>
                    <a:cubicBezTo>
                      <a:pt x="18575" y="35977"/>
                      <a:pt x="21282" y="34476"/>
                      <a:pt x="21282" y="34476"/>
                    </a:cubicBezTo>
                    <a:cubicBezTo>
                      <a:pt x="26680" y="37825"/>
                      <a:pt x="31625" y="38985"/>
                      <a:pt x="35886" y="38985"/>
                    </a:cubicBezTo>
                    <a:cubicBezTo>
                      <a:pt x="45503" y="38985"/>
                      <a:pt x="51637" y="33075"/>
                      <a:pt x="51637" y="33075"/>
                    </a:cubicBezTo>
                    <a:cubicBezTo>
                      <a:pt x="52140" y="33130"/>
                      <a:pt x="52634" y="33157"/>
                      <a:pt x="53120" y="33157"/>
                    </a:cubicBezTo>
                    <a:cubicBezTo>
                      <a:pt x="60235" y="33157"/>
                      <a:pt x="65315" y="27387"/>
                      <a:pt x="63379" y="21266"/>
                    </a:cubicBezTo>
                    <a:cubicBezTo>
                      <a:pt x="61344" y="14695"/>
                      <a:pt x="54540" y="14395"/>
                      <a:pt x="54540" y="14395"/>
                    </a:cubicBezTo>
                    <a:cubicBezTo>
                      <a:pt x="54540" y="14395"/>
                      <a:pt x="57141" y="3720"/>
                      <a:pt x="48702" y="718"/>
                    </a:cubicBezTo>
                    <a:cubicBezTo>
                      <a:pt x="47298" y="211"/>
                      <a:pt x="45984" y="0"/>
                      <a:pt x="447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1" name="Google Shape;1141;p39"/>
              <p:cNvSpPr/>
              <p:nvPr/>
            </p:nvSpPr>
            <p:spPr>
              <a:xfrm>
                <a:off x="3633600" y="727625"/>
                <a:ext cx="65075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4571" extrusionOk="0">
                    <a:moveTo>
                      <a:pt x="868" y="1"/>
                    </a:moveTo>
                    <a:lnTo>
                      <a:pt x="0" y="501"/>
                    </a:lnTo>
                    <a:lnTo>
                      <a:pt x="1735" y="4571"/>
                    </a:lnTo>
                    <a:lnTo>
                      <a:pt x="2602" y="3903"/>
                    </a:lnTo>
                    <a:lnTo>
                      <a:pt x="8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2" name="Google Shape;1142;p39"/>
              <p:cNvSpPr/>
              <p:nvPr/>
            </p:nvSpPr>
            <p:spPr>
              <a:xfrm>
                <a:off x="3560225" y="791850"/>
                <a:ext cx="90900" cy="99250"/>
              </a:xfrm>
              <a:custGeom>
                <a:avLst/>
                <a:gdLst/>
                <a:ahLst/>
                <a:cxnLst/>
                <a:rect l="l" t="t" r="r" b="b"/>
                <a:pathLst>
                  <a:path w="3636" h="3970" extrusionOk="0">
                    <a:moveTo>
                      <a:pt x="634" y="0"/>
                    </a:moveTo>
                    <a:lnTo>
                      <a:pt x="0" y="767"/>
                    </a:lnTo>
                    <a:lnTo>
                      <a:pt x="3069" y="3970"/>
                    </a:lnTo>
                    <a:lnTo>
                      <a:pt x="3636" y="3036"/>
                    </a:lnTo>
                    <a:lnTo>
                      <a:pt x="6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3" name="Google Shape;1143;p39"/>
              <p:cNvSpPr/>
              <p:nvPr/>
            </p:nvSpPr>
            <p:spPr>
              <a:xfrm>
                <a:off x="3521850" y="894425"/>
                <a:ext cx="106775" cy="53375"/>
              </a:xfrm>
              <a:custGeom>
                <a:avLst/>
                <a:gdLst/>
                <a:ahLst/>
                <a:cxnLst/>
                <a:rect l="l" t="t" r="r" b="b"/>
                <a:pathLst>
                  <a:path w="4271" h="2135" extrusionOk="0">
                    <a:moveTo>
                      <a:pt x="134" y="0"/>
                    </a:moveTo>
                    <a:lnTo>
                      <a:pt x="1" y="1001"/>
                    </a:lnTo>
                    <a:lnTo>
                      <a:pt x="4270" y="2135"/>
                    </a:lnTo>
                    <a:lnTo>
                      <a:pt x="4270" y="1068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4" name="Google Shape;1144;p39"/>
              <p:cNvSpPr/>
              <p:nvPr/>
            </p:nvSpPr>
            <p:spPr>
              <a:xfrm>
                <a:off x="4100600" y="746800"/>
                <a:ext cx="65075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4571" extrusionOk="0">
                    <a:moveTo>
                      <a:pt x="1735" y="1"/>
                    </a:moveTo>
                    <a:lnTo>
                      <a:pt x="0" y="3904"/>
                    </a:lnTo>
                    <a:lnTo>
                      <a:pt x="834" y="4571"/>
                    </a:lnTo>
                    <a:lnTo>
                      <a:pt x="2602" y="501"/>
                    </a:lnTo>
                    <a:lnTo>
                      <a:pt x="173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5" name="Google Shape;1145;p39"/>
              <p:cNvSpPr/>
              <p:nvPr/>
            </p:nvSpPr>
            <p:spPr>
              <a:xfrm>
                <a:off x="4148125" y="811025"/>
                <a:ext cx="909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4004" extrusionOk="0">
                    <a:moveTo>
                      <a:pt x="2970" y="0"/>
                    </a:moveTo>
                    <a:lnTo>
                      <a:pt x="1" y="3069"/>
                    </a:lnTo>
                    <a:lnTo>
                      <a:pt x="568" y="4003"/>
                    </a:lnTo>
                    <a:lnTo>
                      <a:pt x="3637" y="801"/>
                    </a:lnTo>
                    <a:lnTo>
                      <a:pt x="29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6" name="Google Shape;1146;p39"/>
              <p:cNvSpPr/>
              <p:nvPr/>
            </p:nvSpPr>
            <p:spPr>
              <a:xfrm>
                <a:off x="4170650" y="913600"/>
                <a:ext cx="106775" cy="53400"/>
              </a:xfrm>
              <a:custGeom>
                <a:avLst/>
                <a:gdLst/>
                <a:ahLst/>
                <a:cxnLst/>
                <a:rect l="l" t="t" r="r" b="b"/>
                <a:pathLst>
                  <a:path w="4271" h="2136" extrusionOk="0">
                    <a:moveTo>
                      <a:pt x="4137" y="0"/>
                    </a:moveTo>
                    <a:lnTo>
                      <a:pt x="0" y="1068"/>
                    </a:lnTo>
                    <a:lnTo>
                      <a:pt x="0" y="2135"/>
                    </a:lnTo>
                    <a:lnTo>
                      <a:pt x="4270" y="1001"/>
                    </a:lnTo>
                    <a:lnTo>
                      <a:pt x="413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7" name="Google Shape;1147;p39"/>
              <p:cNvSpPr/>
              <p:nvPr/>
            </p:nvSpPr>
            <p:spPr>
              <a:xfrm>
                <a:off x="4042225" y="823975"/>
                <a:ext cx="157625" cy="2289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9156" extrusionOk="0">
                    <a:moveTo>
                      <a:pt x="900" y="0"/>
                    </a:moveTo>
                    <a:cubicBezTo>
                      <a:pt x="655" y="0"/>
                      <a:pt x="410" y="17"/>
                      <a:pt x="167" y="49"/>
                    </a:cubicBezTo>
                    <a:cubicBezTo>
                      <a:pt x="0" y="1150"/>
                      <a:pt x="34" y="2284"/>
                      <a:pt x="234" y="3385"/>
                    </a:cubicBezTo>
                    <a:cubicBezTo>
                      <a:pt x="734" y="5854"/>
                      <a:pt x="2335" y="7788"/>
                      <a:pt x="4370" y="9156"/>
                    </a:cubicBezTo>
                    <a:cubicBezTo>
                      <a:pt x="5404" y="8189"/>
                      <a:pt x="6005" y="6854"/>
                      <a:pt x="6172" y="5453"/>
                    </a:cubicBezTo>
                    <a:cubicBezTo>
                      <a:pt x="6305" y="4252"/>
                      <a:pt x="5971" y="3018"/>
                      <a:pt x="5238" y="2018"/>
                    </a:cubicBezTo>
                    <a:cubicBezTo>
                      <a:pt x="4704" y="1317"/>
                      <a:pt x="3970" y="783"/>
                      <a:pt x="3136" y="516"/>
                    </a:cubicBezTo>
                    <a:cubicBezTo>
                      <a:pt x="2429" y="163"/>
                      <a:pt x="1664" y="0"/>
                      <a:pt x="9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8" name="Google Shape;1148;p39"/>
              <p:cNvSpPr/>
              <p:nvPr/>
            </p:nvSpPr>
            <p:spPr>
              <a:xfrm>
                <a:off x="3931300" y="825200"/>
                <a:ext cx="221025" cy="261900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10476" extrusionOk="0">
                    <a:moveTo>
                      <a:pt x="4604" y="0"/>
                    </a:moveTo>
                    <a:lnTo>
                      <a:pt x="4604" y="0"/>
                    </a:lnTo>
                    <a:cubicBezTo>
                      <a:pt x="3637" y="134"/>
                      <a:pt x="2736" y="534"/>
                      <a:pt x="2036" y="1201"/>
                    </a:cubicBezTo>
                    <a:cubicBezTo>
                      <a:pt x="1235" y="1902"/>
                      <a:pt x="668" y="2836"/>
                      <a:pt x="435" y="3870"/>
                    </a:cubicBezTo>
                    <a:cubicBezTo>
                      <a:pt x="1" y="6305"/>
                      <a:pt x="1102" y="8740"/>
                      <a:pt x="3237" y="9974"/>
                    </a:cubicBezTo>
                    <a:cubicBezTo>
                      <a:pt x="3889" y="10311"/>
                      <a:pt x="4607" y="10475"/>
                      <a:pt x="5325" y="10475"/>
                    </a:cubicBezTo>
                    <a:cubicBezTo>
                      <a:pt x="5746" y="10475"/>
                      <a:pt x="6166" y="10419"/>
                      <a:pt x="6572" y="10308"/>
                    </a:cubicBezTo>
                    <a:cubicBezTo>
                      <a:pt x="7406" y="10108"/>
                      <a:pt x="8207" y="9674"/>
                      <a:pt x="8841" y="9074"/>
                    </a:cubicBezTo>
                    <a:cubicBezTo>
                      <a:pt x="6772" y="7706"/>
                      <a:pt x="5171" y="5771"/>
                      <a:pt x="4671" y="3336"/>
                    </a:cubicBezTo>
                    <a:cubicBezTo>
                      <a:pt x="4471" y="2235"/>
                      <a:pt x="4437" y="1101"/>
                      <a:pt x="46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9" name="Google Shape;1149;p39"/>
              <p:cNvSpPr/>
              <p:nvPr/>
            </p:nvSpPr>
            <p:spPr>
              <a:xfrm>
                <a:off x="3710325" y="812775"/>
                <a:ext cx="156800" cy="228425"/>
              </a:xfrm>
              <a:custGeom>
                <a:avLst/>
                <a:gdLst/>
                <a:ahLst/>
                <a:cxnLst/>
                <a:rect l="l" t="t" r="r" b="b"/>
                <a:pathLst>
                  <a:path w="6272" h="9137" extrusionOk="0">
                    <a:moveTo>
                      <a:pt x="941" y="0"/>
                    </a:moveTo>
                    <a:cubicBezTo>
                      <a:pt x="683" y="0"/>
                      <a:pt x="424" y="21"/>
                      <a:pt x="167" y="64"/>
                    </a:cubicBezTo>
                    <a:cubicBezTo>
                      <a:pt x="0" y="1165"/>
                      <a:pt x="0" y="2299"/>
                      <a:pt x="200" y="3400"/>
                    </a:cubicBezTo>
                    <a:cubicBezTo>
                      <a:pt x="734" y="5868"/>
                      <a:pt x="2335" y="7769"/>
                      <a:pt x="4370" y="9137"/>
                    </a:cubicBezTo>
                    <a:cubicBezTo>
                      <a:pt x="5371" y="8136"/>
                      <a:pt x="6005" y="6869"/>
                      <a:pt x="6138" y="5468"/>
                    </a:cubicBezTo>
                    <a:cubicBezTo>
                      <a:pt x="6271" y="4233"/>
                      <a:pt x="5938" y="2999"/>
                      <a:pt x="5237" y="2032"/>
                    </a:cubicBezTo>
                    <a:cubicBezTo>
                      <a:pt x="4704" y="1298"/>
                      <a:pt x="3970" y="764"/>
                      <a:pt x="3103" y="497"/>
                    </a:cubicBezTo>
                    <a:cubicBezTo>
                      <a:pt x="2433" y="175"/>
                      <a:pt x="1690" y="0"/>
                      <a:pt x="941" y="0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0" name="Google Shape;1150;p39"/>
              <p:cNvSpPr/>
              <p:nvPr/>
            </p:nvSpPr>
            <p:spPr>
              <a:xfrm>
                <a:off x="3598575" y="813525"/>
                <a:ext cx="221025" cy="262500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10500" extrusionOk="0">
                    <a:moveTo>
                      <a:pt x="4637" y="0"/>
                    </a:moveTo>
                    <a:lnTo>
                      <a:pt x="4637" y="0"/>
                    </a:lnTo>
                    <a:cubicBezTo>
                      <a:pt x="3670" y="134"/>
                      <a:pt x="2769" y="568"/>
                      <a:pt x="2035" y="1201"/>
                    </a:cubicBezTo>
                    <a:cubicBezTo>
                      <a:pt x="1235" y="1902"/>
                      <a:pt x="668" y="2836"/>
                      <a:pt x="434" y="3903"/>
                    </a:cubicBezTo>
                    <a:lnTo>
                      <a:pt x="434" y="3870"/>
                    </a:lnTo>
                    <a:lnTo>
                      <a:pt x="434" y="3870"/>
                    </a:lnTo>
                    <a:cubicBezTo>
                      <a:pt x="0" y="6272"/>
                      <a:pt x="1101" y="8740"/>
                      <a:pt x="3269" y="10008"/>
                    </a:cubicBezTo>
                    <a:cubicBezTo>
                      <a:pt x="3914" y="10330"/>
                      <a:pt x="4642" y="10500"/>
                      <a:pt x="5381" y="10500"/>
                    </a:cubicBezTo>
                    <a:cubicBezTo>
                      <a:pt x="5789" y="10500"/>
                      <a:pt x="6202" y="10448"/>
                      <a:pt x="6605" y="10341"/>
                    </a:cubicBezTo>
                    <a:cubicBezTo>
                      <a:pt x="7439" y="10108"/>
                      <a:pt x="8206" y="9674"/>
                      <a:pt x="8840" y="9074"/>
                    </a:cubicBezTo>
                    <a:cubicBezTo>
                      <a:pt x="6805" y="7739"/>
                      <a:pt x="5204" y="5805"/>
                      <a:pt x="4670" y="3336"/>
                    </a:cubicBezTo>
                    <a:cubicBezTo>
                      <a:pt x="4470" y="2235"/>
                      <a:pt x="4470" y="1101"/>
                      <a:pt x="46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1" name="Google Shape;1151;p39"/>
              <p:cNvSpPr/>
              <p:nvPr/>
            </p:nvSpPr>
            <p:spPr>
              <a:xfrm>
                <a:off x="3848275" y="1060450"/>
                <a:ext cx="94625" cy="100675"/>
              </a:xfrm>
              <a:custGeom>
                <a:avLst/>
                <a:gdLst/>
                <a:ahLst/>
                <a:cxnLst/>
                <a:rect l="l" t="t" r="r" b="b"/>
                <a:pathLst>
                  <a:path w="3785" h="4027" extrusionOk="0">
                    <a:moveTo>
                      <a:pt x="327" y="0"/>
                    </a:moveTo>
                    <a:cubicBezTo>
                      <a:pt x="164" y="0"/>
                      <a:pt x="1" y="123"/>
                      <a:pt x="20" y="331"/>
                    </a:cubicBezTo>
                    <a:cubicBezTo>
                      <a:pt x="120" y="998"/>
                      <a:pt x="286" y="1632"/>
                      <a:pt x="453" y="2266"/>
                    </a:cubicBezTo>
                    <a:cubicBezTo>
                      <a:pt x="553" y="2566"/>
                      <a:pt x="687" y="2833"/>
                      <a:pt x="854" y="3133"/>
                    </a:cubicBezTo>
                    <a:cubicBezTo>
                      <a:pt x="987" y="3433"/>
                      <a:pt x="1187" y="3700"/>
                      <a:pt x="1454" y="3900"/>
                    </a:cubicBezTo>
                    <a:cubicBezTo>
                      <a:pt x="1587" y="3989"/>
                      <a:pt x="1716" y="4027"/>
                      <a:pt x="1838" y="4027"/>
                    </a:cubicBezTo>
                    <a:cubicBezTo>
                      <a:pt x="2264" y="4027"/>
                      <a:pt x="2607" y="3563"/>
                      <a:pt x="2788" y="3200"/>
                    </a:cubicBezTo>
                    <a:cubicBezTo>
                      <a:pt x="3189" y="2532"/>
                      <a:pt x="3489" y="1865"/>
                      <a:pt x="3722" y="1131"/>
                    </a:cubicBezTo>
                    <a:cubicBezTo>
                      <a:pt x="3785" y="902"/>
                      <a:pt x="3613" y="751"/>
                      <a:pt x="3443" y="751"/>
                    </a:cubicBezTo>
                    <a:cubicBezTo>
                      <a:pt x="3341" y="751"/>
                      <a:pt x="3239" y="806"/>
                      <a:pt x="3189" y="931"/>
                    </a:cubicBezTo>
                    <a:cubicBezTo>
                      <a:pt x="2988" y="1532"/>
                      <a:pt x="2722" y="2132"/>
                      <a:pt x="2421" y="2699"/>
                    </a:cubicBezTo>
                    <a:cubicBezTo>
                      <a:pt x="2321" y="2933"/>
                      <a:pt x="2188" y="3133"/>
                      <a:pt x="2021" y="3333"/>
                    </a:cubicBezTo>
                    <a:cubicBezTo>
                      <a:pt x="1949" y="3404"/>
                      <a:pt x="1891" y="3433"/>
                      <a:pt x="1839" y="3433"/>
                    </a:cubicBezTo>
                    <a:cubicBezTo>
                      <a:pt x="1745" y="3433"/>
                      <a:pt x="1673" y="3340"/>
                      <a:pt x="1587" y="3233"/>
                    </a:cubicBezTo>
                    <a:cubicBezTo>
                      <a:pt x="954" y="2366"/>
                      <a:pt x="787" y="1265"/>
                      <a:pt x="620" y="231"/>
                    </a:cubicBezTo>
                    <a:cubicBezTo>
                      <a:pt x="577" y="72"/>
                      <a:pt x="452" y="0"/>
                      <a:pt x="3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2" name="Google Shape;1152;p39"/>
              <p:cNvSpPr/>
              <p:nvPr/>
            </p:nvSpPr>
            <p:spPr>
              <a:xfrm>
                <a:off x="4005525" y="1109075"/>
                <a:ext cx="156800" cy="101225"/>
              </a:xfrm>
              <a:custGeom>
                <a:avLst/>
                <a:gdLst/>
                <a:ahLst/>
                <a:cxnLst/>
                <a:rect l="l" t="t" r="r" b="b"/>
                <a:pathLst>
                  <a:path w="6272" h="4049" extrusionOk="0">
                    <a:moveTo>
                      <a:pt x="3679" y="1"/>
                    </a:moveTo>
                    <a:cubicBezTo>
                      <a:pt x="3553" y="1"/>
                      <a:pt x="3427" y="7"/>
                      <a:pt x="3303" y="20"/>
                    </a:cubicBezTo>
                    <a:cubicBezTo>
                      <a:pt x="3103" y="20"/>
                      <a:pt x="2936" y="20"/>
                      <a:pt x="2736" y="54"/>
                    </a:cubicBezTo>
                    <a:cubicBezTo>
                      <a:pt x="2369" y="54"/>
                      <a:pt x="2002" y="87"/>
                      <a:pt x="1635" y="187"/>
                    </a:cubicBezTo>
                    <a:cubicBezTo>
                      <a:pt x="1035" y="354"/>
                      <a:pt x="534" y="788"/>
                      <a:pt x="234" y="1355"/>
                    </a:cubicBezTo>
                    <a:cubicBezTo>
                      <a:pt x="1" y="1855"/>
                      <a:pt x="34" y="2422"/>
                      <a:pt x="301" y="2889"/>
                    </a:cubicBezTo>
                    <a:cubicBezTo>
                      <a:pt x="635" y="3356"/>
                      <a:pt x="1102" y="3656"/>
                      <a:pt x="1635" y="3823"/>
                    </a:cubicBezTo>
                    <a:cubicBezTo>
                      <a:pt x="2111" y="3973"/>
                      <a:pt x="2605" y="4048"/>
                      <a:pt x="3103" y="4048"/>
                    </a:cubicBezTo>
                    <a:cubicBezTo>
                      <a:pt x="3270" y="4048"/>
                      <a:pt x="3437" y="4040"/>
                      <a:pt x="3603" y="4023"/>
                    </a:cubicBezTo>
                    <a:cubicBezTo>
                      <a:pt x="4237" y="3956"/>
                      <a:pt x="4838" y="3723"/>
                      <a:pt x="5338" y="3356"/>
                    </a:cubicBezTo>
                    <a:cubicBezTo>
                      <a:pt x="6272" y="2522"/>
                      <a:pt x="6205" y="1054"/>
                      <a:pt x="5171" y="354"/>
                    </a:cubicBezTo>
                    <a:cubicBezTo>
                      <a:pt x="4715" y="113"/>
                      <a:pt x="4195" y="1"/>
                      <a:pt x="367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3" name="Google Shape;1153;p39"/>
              <p:cNvSpPr/>
              <p:nvPr/>
            </p:nvSpPr>
            <p:spPr>
              <a:xfrm>
                <a:off x="3631100" y="1097900"/>
                <a:ext cx="157625" cy="10125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4050" extrusionOk="0">
                    <a:moveTo>
                      <a:pt x="3760" y="1"/>
                    </a:moveTo>
                    <a:cubicBezTo>
                      <a:pt x="3618" y="1"/>
                      <a:pt x="3476" y="11"/>
                      <a:pt x="3336" y="34"/>
                    </a:cubicBezTo>
                    <a:cubicBezTo>
                      <a:pt x="3136" y="34"/>
                      <a:pt x="2936" y="34"/>
                      <a:pt x="2769" y="67"/>
                    </a:cubicBezTo>
                    <a:cubicBezTo>
                      <a:pt x="2402" y="67"/>
                      <a:pt x="2002" y="100"/>
                      <a:pt x="1668" y="200"/>
                    </a:cubicBezTo>
                    <a:cubicBezTo>
                      <a:pt x="1034" y="367"/>
                      <a:pt x="534" y="768"/>
                      <a:pt x="267" y="1335"/>
                    </a:cubicBezTo>
                    <a:cubicBezTo>
                      <a:pt x="0" y="1835"/>
                      <a:pt x="34" y="2435"/>
                      <a:pt x="367" y="2902"/>
                    </a:cubicBezTo>
                    <a:cubicBezTo>
                      <a:pt x="668" y="3336"/>
                      <a:pt x="1135" y="3670"/>
                      <a:pt x="1668" y="3836"/>
                    </a:cubicBezTo>
                    <a:cubicBezTo>
                      <a:pt x="2106" y="3975"/>
                      <a:pt x="2559" y="4049"/>
                      <a:pt x="3007" y="4049"/>
                    </a:cubicBezTo>
                    <a:cubicBezTo>
                      <a:pt x="3207" y="4049"/>
                      <a:pt x="3407" y="4034"/>
                      <a:pt x="3603" y="4003"/>
                    </a:cubicBezTo>
                    <a:cubicBezTo>
                      <a:pt x="4237" y="3970"/>
                      <a:pt x="4871" y="3736"/>
                      <a:pt x="5371" y="3336"/>
                    </a:cubicBezTo>
                    <a:cubicBezTo>
                      <a:pt x="6305" y="2535"/>
                      <a:pt x="6238" y="1068"/>
                      <a:pt x="5204" y="367"/>
                    </a:cubicBezTo>
                    <a:cubicBezTo>
                      <a:pt x="4763" y="133"/>
                      <a:pt x="4260" y="1"/>
                      <a:pt x="37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54" name="Google Shape;1154;p39"/>
          <p:cNvGrpSpPr/>
          <p:nvPr/>
        </p:nvGrpSpPr>
        <p:grpSpPr>
          <a:xfrm>
            <a:off x="8309006" y="137546"/>
            <a:ext cx="562397" cy="570335"/>
            <a:chOff x="7124413" y="-757600"/>
            <a:chExt cx="421798" cy="427751"/>
          </a:xfrm>
        </p:grpSpPr>
        <p:sp>
          <p:nvSpPr>
            <p:cNvPr id="1155" name="Google Shape;1155;p39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6" name="Google Shape;1156;p39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57" name="Google Shape;1157;p39"/>
          <p:cNvGrpSpPr/>
          <p:nvPr/>
        </p:nvGrpSpPr>
        <p:grpSpPr>
          <a:xfrm rot="19960883">
            <a:off x="257622" y="649097"/>
            <a:ext cx="2227183" cy="614811"/>
            <a:chOff x="1033028" y="50741"/>
            <a:chExt cx="4181132" cy="1121575"/>
          </a:xfrm>
        </p:grpSpPr>
        <p:grpSp>
          <p:nvGrpSpPr>
            <p:cNvPr id="1158" name="Google Shape;1158;p39"/>
            <p:cNvGrpSpPr/>
            <p:nvPr/>
          </p:nvGrpSpPr>
          <p:grpSpPr>
            <a:xfrm rot="196026">
              <a:off x="1033028" y="50741"/>
              <a:ext cx="4181132" cy="1121575"/>
              <a:chOff x="-2396999" y="-553647"/>
              <a:chExt cx="2884822" cy="773790"/>
            </a:xfrm>
          </p:grpSpPr>
          <p:sp>
            <p:nvSpPr>
              <p:cNvPr id="1159" name="Google Shape;1159;p39"/>
              <p:cNvSpPr/>
              <p:nvPr/>
            </p:nvSpPr>
            <p:spPr>
              <a:xfrm>
                <a:off x="-2393378" y="-553639"/>
                <a:ext cx="2877580" cy="773774"/>
              </a:xfrm>
              <a:custGeom>
                <a:avLst/>
                <a:gdLst/>
                <a:ahLst/>
                <a:cxnLst/>
                <a:rect l="l" t="t" r="r" b="b"/>
                <a:pathLst>
                  <a:path w="72351" h="19455" extrusionOk="0">
                    <a:moveTo>
                      <a:pt x="72012" y="0"/>
                    </a:moveTo>
                    <a:cubicBezTo>
                      <a:pt x="71961" y="0"/>
                      <a:pt x="71909" y="13"/>
                      <a:pt x="71862" y="40"/>
                    </a:cubicBezTo>
                    <a:cubicBezTo>
                      <a:pt x="70165" y="1016"/>
                      <a:pt x="68448" y="1913"/>
                      <a:pt x="66672" y="2752"/>
                    </a:cubicBezTo>
                    <a:lnTo>
                      <a:pt x="66692" y="2538"/>
                    </a:lnTo>
                    <a:lnTo>
                      <a:pt x="59433" y="5152"/>
                    </a:lnTo>
                    <a:lnTo>
                      <a:pt x="59726" y="5542"/>
                    </a:lnTo>
                    <a:cubicBezTo>
                      <a:pt x="59433" y="5659"/>
                      <a:pt x="59121" y="5757"/>
                      <a:pt x="58828" y="5854"/>
                    </a:cubicBezTo>
                    <a:cubicBezTo>
                      <a:pt x="58204" y="6069"/>
                      <a:pt x="57560" y="6264"/>
                      <a:pt x="56916" y="6440"/>
                    </a:cubicBezTo>
                    <a:lnTo>
                      <a:pt x="56994" y="6128"/>
                    </a:lnTo>
                    <a:lnTo>
                      <a:pt x="49404" y="7435"/>
                    </a:lnTo>
                    <a:lnTo>
                      <a:pt x="49736" y="8118"/>
                    </a:lnTo>
                    <a:cubicBezTo>
                      <a:pt x="49190" y="8215"/>
                      <a:pt x="48663" y="8293"/>
                      <a:pt x="48117" y="8372"/>
                    </a:cubicBezTo>
                    <a:lnTo>
                      <a:pt x="48273" y="7864"/>
                    </a:lnTo>
                    <a:lnTo>
                      <a:pt x="40604" y="8820"/>
                    </a:lnTo>
                    <a:lnTo>
                      <a:pt x="40741" y="9113"/>
                    </a:lnTo>
                    <a:cubicBezTo>
                      <a:pt x="40370" y="9132"/>
                      <a:pt x="40000" y="9152"/>
                      <a:pt x="39648" y="9171"/>
                    </a:cubicBezTo>
                    <a:lnTo>
                      <a:pt x="31941" y="8820"/>
                    </a:lnTo>
                    <a:lnTo>
                      <a:pt x="31980" y="9054"/>
                    </a:lnTo>
                    <a:cubicBezTo>
                      <a:pt x="30829" y="8976"/>
                      <a:pt x="29658" y="8879"/>
                      <a:pt x="28488" y="8742"/>
                    </a:cubicBezTo>
                    <a:lnTo>
                      <a:pt x="23746" y="8079"/>
                    </a:lnTo>
                    <a:lnTo>
                      <a:pt x="23161" y="7981"/>
                    </a:lnTo>
                    <a:cubicBezTo>
                      <a:pt x="22049" y="7806"/>
                      <a:pt x="20995" y="7591"/>
                      <a:pt x="19961" y="7376"/>
                    </a:cubicBezTo>
                    <a:lnTo>
                      <a:pt x="19981" y="7357"/>
                    </a:lnTo>
                    <a:lnTo>
                      <a:pt x="13366" y="5718"/>
                    </a:lnTo>
                    <a:cubicBezTo>
                      <a:pt x="12468" y="5464"/>
                      <a:pt x="11610" y="5211"/>
                      <a:pt x="10790" y="4937"/>
                    </a:cubicBezTo>
                    <a:lnTo>
                      <a:pt x="10849" y="4898"/>
                    </a:lnTo>
                    <a:lnTo>
                      <a:pt x="3591" y="2264"/>
                    </a:lnTo>
                    <a:cubicBezTo>
                      <a:pt x="1600" y="1406"/>
                      <a:pt x="488" y="820"/>
                      <a:pt x="469" y="801"/>
                    </a:cubicBezTo>
                    <a:cubicBezTo>
                      <a:pt x="423" y="784"/>
                      <a:pt x="376" y="775"/>
                      <a:pt x="331" y="775"/>
                    </a:cubicBezTo>
                    <a:cubicBezTo>
                      <a:pt x="220" y="775"/>
                      <a:pt x="120" y="827"/>
                      <a:pt x="79" y="938"/>
                    </a:cubicBezTo>
                    <a:cubicBezTo>
                      <a:pt x="0" y="1074"/>
                      <a:pt x="39" y="1250"/>
                      <a:pt x="196" y="1328"/>
                    </a:cubicBezTo>
                    <a:cubicBezTo>
                      <a:pt x="215" y="1328"/>
                      <a:pt x="1405" y="1972"/>
                      <a:pt x="3552" y="2889"/>
                    </a:cubicBezTo>
                    <a:lnTo>
                      <a:pt x="2927" y="13191"/>
                    </a:lnTo>
                    <a:lnTo>
                      <a:pt x="10342" y="5406"/>
                    </a:lnTo>
                    <a:cubicBezTo>
                      <a:pt x="11025" y="5640"/>
                      <a:pt x="11747" y="5854"/>
                      <a:pt x="12508" y="6089"/>
                    </a:cubicBezTo>
                    <a:lnTo>
                      <a:pt x="12995" y="16449"/>
                    </a:lnTo>
                    <a:lnTo>
                      <a:pt x="19551" y="7884"/>
                    </a:lnTo>
                    <a:cubicBezTo>
                      <a:pt x="20273" y="8040"/>
                      <a:pt x="20995" y="8196"/>
                      <a:pt x="21717" y="8332"/>
                    </a:cubicBezTo>
                    <a:lnTo>
                      <a:pt x="23298" y="18615"/>
                    </a:lnTo>
                    <a:lnTo>
                      <a:pt x="28956" y="9367"/>
                    </a:lnTo>
                    <a:cubicBezTo>
                      <a:pt x="30029" y="9484"/>
                      <a:pt x="31083" y="9562"/>
                      <a:pt x="32136" y="9640"/>
                    </a:cubicBezTo>
                    <a:lnTo>
                      <a:pt x="34575" y="19454"/>
                    </a:lnTo>
                    <a:lnTo>
                      <a:pt x="39356" y="9757"/>
                    </a:lnTo>
                    <a:cubicBezTo>
                      <a:pt x="39883" y="9737"/>
                      <a:pt x="40448" y="9718"/>
                      <a:pt x="40995" y="9679"/>
                    </a:cubicBezTo>
                    <a:lnTo>
                      <a:pt x="44995" y="18849"/>
                    </a:lnTo>
                    <a:lnTo>
                      <a:pt x="47921" y="8996"/>
                    </a:lnTo>
                    <a:cubicBezTo>
                      <a:pt x="48604" y="8898"/>
                      <a:pt x="49287" y="8781"/>
                      <a:pt x="49990" y="8645"/>
                    </a:cubicBezTo>
                    <a:lnTo>
                      <a:pt x="54243" y="17249"/>
                    </a:lnTo>
                    <a:lnTo>
                      <a:pt x="56760" y="7103"/>
                    </a:lnTo>
                    <a:cubicBezTo>
                      <a:pt x="57521" y="6889"/>
                      <a:pt x="58263" y="6654"/>
                      <a:pt x="59004" y="6420"/>
                    </a:cubicBezTo>
                    <a:cubicBezTo>
                      <a:pt x="59375" y="6303"/>
                      <a:pt x="59726" y="6167"/>
                      <a:pt x="60097" y="6050"/>
                    </a:cubicBezTo>
                    <a:lnTo>
                      <a:pt x="65911" y="13971"/>
                    </a:lnTo>
                    <a:lnTo>
                      <a:pt x="66633" y="3416"/>
                    </a:lnTo>
                    <a:cubicBezTo>
                      <a:pt x="68526" y="2538"/>
                      <a:pt x="70360" y="1581"/>
                      <a:pt x="72175" y="547"/>
                    </a:cubicBezTo>
                    <a:cubicBezTo>
                      <a:pt x="72311" y="450"/>
                      <a:pt x="72350" y="274"/>
                      <a:pt x="72272" y="138"/>
                    </a:cubicBezTo>
                    <a:cubicBezTo>
                      <a:pt x="72208" y="48"/>
                      <a:pt x="72110" y="0"/>
                      <a:pt x="720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160" name="Google Shape;1160;p39"/>
              <p:cNvGrpSpPr/>
              <p:nvPr/>
            </p:nvGrpSpPr>
            <p:grpSpPr>
              <a:xfrm>
                <a:off x="-2396999" y="-553647"/>
                <a:ext cx="2884822" cy="773790"/>
                <a:chOff x="1413075" y="2180950"/>
                <a:chExt cx="3100625" cy="831675"/>
              </a:xfrm>
            </p:grpSpPr>
            <p:sp>
              <p:nvSpPr>
                <p:cNvPr id="1161" name="Google Shape;1161;p39"/>
                <p:cNvSpPr/>
                <p:nvPr/>
              </p:nvSpPr>
              <p:spPr>
                <a:xfrm>
                  <a:off x="1413075" y="2180950"/>
                  <a:ext cx="3100625" cy="41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025" h="16755" extrusionOk="0">
                      <a:moveTo>
                        <a:pt x="123304" y="1"/>
                      </a:moveTo>
                      <a:cubicBezTo>
                        <a:pt x="123222" y="1"/>
                        <a:pt x="123135" y="24"/>
                        <a:pt x="123046" y="76"/>
                      </a:cubicBezTo>
                      <a:cubicBezTo>
                        <a:pt x="115974" y="4179"/>
                        <a:pt x="108502" y="7515"/>
                        <a:pt x="100763" y="10050"/>
                      </a:cubicBezTo>
                      <a:cubicBezTo>
                        <a:pt x="93625" y="12318"/>
                        <a:pt x="86320" y="13953"/>
                        <a:pt x="78914" y="14853"/>
                      </a:cubicBezTo>
                      <a:cubicBezTo>
                        <a:pt x="73725" y="15464"/>
                        <a:pt x="68508" y="15768"/>
                        <a:pt x="63295" y="15768"/>
                      </a:cubicBezTo>
                      <a:cubicBezTo>
                        <a:pt x="55407" y="15768"/>
                        <a:pt x="47526" y="15072"/>
                        <a:pt x="39753" y="13686"/>
                      </a:cubicBezTo>
                      <a:cubicBezTo>
                        <a:pt x="30180" y="12018"/>
                        <a:pt x="20773" y="9483"/>
                        <a:pt x="11700" y="6047"/>
                      </a:cubicBezTo>
                      <a:cubicBezTo>
                        <a:pt x="8030" y="4713"/>
                        <a:pt x="4428" y="3178"/>
                        <a:pt x="959" y="1410"/>
                      </a:cubicBezTo>
                      <a:cubicBezTo>
                        <a:pt x="883" y="1374"/>
                        <a:pt x="808" y="1358"/>
                        <a:pt x="738" y="1358"/>
                      </a:cubicBezTo>
                      <a:cubicBezTo>
                        <a:pt x="285" y="1358"/>
                        <a:pt x="1" y="2022"/>
                        <a:pt x="492" y="2311"/>
                      </a:cubicBezTo>
                      <a:cubicBezTo>
                        <a:pt x="3994" y="4079"/>
                        <a:pt x="7630" y="5647"/>
                        <a:pt x="11299" y="6981"/>
                      </a:cubicBezTo>
                      <a:cubicBezTo>
                        <a:pt x="20439" y="10417"/>
                        <a:pt x="29913" y="13019"/>
                        <a:pt x="39520" y="14686"/>
                      </a:cubicBezTo>
                      <a:cubicBezTo>
                        <a:pt x="47459" y="16054"/>
                        <a:pt x="55498" y="16755"/>
                        <a:pt x="63537" y="16755"/>
                      </a:cubicBezTo>
                      <a:cubicBezTo>
                        <a:pt x="68740" y="16755"/>
                        <a:pt x="73911" y="16454"/>
                        <a:pt x="79014" y="15821"/>
                      </a:cubicBezTo>
                      <a:cubicBezTo>
                        <a:pt x="86520" y="14920"/>
                        <a:pt x="93892" y="13319"/>
                        <a:pt x="101030" y="10984"/>
                      </a:cubicBezTo>
                      <a:cubicBezTo>
                        <a:pt x="108869" y="8449"/>
                        <a:pt x="116408" y="5080"/>
                        <a:pt x="123546" y="943"/>
                      </a:cubicBezTo>
                      <a:cubicBezTo>
                        <a:pt x="124025" y="662"/>
                        <a:pt x="123744" y="1"/>
                        <a:pt x="1233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2" name="Google Shape;1162;p39"/>
                <p:cNvSpPr/>
                <p:nvPr/>
              </p:nvSpPr>
              <p:spPr>
                <a:xfrm>
                  <a:off x="1542100" y="2277900"/>
                  <a:ext cx="338600" cy="46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4" h="18681" extrusionOk="0">
                      <a:moveTo>
                        <a:pt x="1135" y="1"/>
                      </a:moveTo>
                      <a:lnTo>
                        <a:pt x="1" y="18681"/>
                      </a:lnTo>
                      <a:lnTo>
                        <a:pt x="1" y="18681"/>
                      </a:lnTo>
                      <a:lnTo>
                        <a:pt x="13544" y="4504"/>
                      </a:lnTo>
                      <a:lnTo>
                        <a:pt x="1135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3" name="Google Shape;1163;p39"/>
                <p:cNvSpPr/>
                <p:nvPr/>
              </p:nvSpPr>
              <p:spPr>
                <a:xfrm>
                  <a:off x="3528525" y="2443025"/>
                  <a:ext cx="324425" cy="47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7" h="19048" extrusionOk="0">
                      <a:moveTo>
                        <a:pt x="12976" y="0"/>
                      </a:moveTo>
                      <a:lnTo>
                        <a:pt x="0" y="2269"/>
                      </a:lnTo>
                      <a:lnTo>
                        <a:pt x="8273" y="19047"/>
                      </a:lnTo>
                      <a:lnTo>
                        <a:pt x="12976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4" name="Google Shape;1164;p39"/>
                <p:cNvSpPr/>
                <p:nvPr/>
              </p:nvSpPr>
              <p:spPr>
                <a:xfrm>
                  <a:off x="1950725" y="2417175"/>
                  <a:ext cx="320250" cy="46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0" h="18681" extrusionOk="0">
                      <a:moveTo>
                        <a:pt x="1" y="0"/>
                      </a:moveTo>
                      <a:lnTo>
                        <a:pt x="868" y="18680"/>
                      </a:lnTo>
                      <a:lnTo>
                        <a:pt x="12810" y="3136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5" name="Google Shape;1165;p39"/>
                <p:cNvSpPr/>
                <p:nvPr/>
              </p:nvSpPr>
              <p:spPr>
                <a:xfrm>
                  <a:off x="3957175" y="2289575"/>
                  <a:ext cx="310225" cy="48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09" h="19549" extrusionOk="0">
                      <a:moveTo>
                        <a:pt x="12409" y="1"/>
                      </a:moveTo>
                      <a:lnTo>
                        <a:pt x="0" y="4471"/>
                      </a:lnTo>
                      <a:lnTo>
                        <a:pt x="11075" y="19548"/>
                      </a:lnTo>
                      <a:lnTo>
                        <a:pt x="12409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6" name="Google Shape;1166;p39"/>
                <p:cNvSpPr/>
                <p:nvPr/>
              </p:nvSpPr>
              <p:spPr>
                <a:xfrm>
                  <a:off x="2341850" y="2514750"/>
                  <a:ext cx="3269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77" h="18514" extrusionOk="0">
                      <a:moveTo>
                        <a:pt x="0" y="0"/>
                      </a:moveTo>
                      <a:lnTo>
                        <a:pt x="2836" y="18513"/>
                      </a:lnTo>
                      <a:lnTo>
                        <a:pt x="13076" y="180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7" name="Google Shape;1167;p39"/>
                <p:cNvSpPr/>
                <p:nvPr/>
              </p:nvSpPr>
              <p:spPr>
                <a:xfrm>
                  <a:off x="2782150" y="2558950"/>
                  <a:ext cx="329425" cy="45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77" h="18147" extrusionOk="0">
                      <a:moveTo>
                        <a:pt x="1" y="0"/>
                      </a:moveTo>
                      <a:lnTo>
                        <a:pt x="4537" y="18146"/>
                      </a:lnTo>
                      <a:lnTo>
                        <a:pt x="13177" y="567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8" name="Google Shape;1168;p39"/>
                <p:cNvSpPr/>
                <p:nvPr/>
              </p:nvSpPr>
              <p:spPr>
                <a:xfrm>
                  <a:off x="3152425" y="2517250"/>
                  <a:ext cx="327750" cy="46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10" h="18781" extrusionOk="0">
                      <a:moveTo>
                        <a:pt x="13110" y="0"/>
                      </a:moveTo>
                      <a:lnTo>
                        <a:pt x="0" y="1635"/>
                      </a:lnTo>
                      <a:lnTo>
                        <a:pt x="7506" y="18780"/>
                      </a:lnTo>
                      <a:lnTo>
                        <a:pt x="13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170" name="Google Shape;1170;p39"/>
            <p:cNvSpPr txBox="1"/>
            <p:nvPr/>
          </p:nvSpPr>
          <p:spPr>
            <a:xfrm rot="1115380">
              <a:off x="1681288" y="370217"/>
              <a:ext cx="421596" cy="4003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171" name="Google Shape;1171;p39"/>
            <p:cNvSpPr txBox="1"/>
            <p:nvPr/>
          </p:nvSpPr>
          <p:spPr>
            <a:xfrm rot="689631">
              <a:off x="2228885" y="522597"/>
              <a:ext cx="421554" cy="4004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173" name="Google Shape;1173;p39"/>
            <p:cNvSpPr txBox="1"/>
            <p:nvPr/>
          </p:nvSpPr>
          <p:spPr>
            <a:xfrm rot="-200695">
              <a:off x="3383848" y="598755"/>
              <a:ext cx="421618" cy="4005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174" name="Google Shape;1174;p39"/>
            <p:cNvSpPr txBox="1"/>
            <p:nvPr/>
          </p:nvSpPr>
          <p:spPr>
            <a:xfrm rot="-443881">
              <a:off x="3907773" y="527237"/>
              <a:ext cx="421710" cy="4005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175" name="Google Shape;1175;p39"/>
            <p:cNvSpPr txBox="1"/>
            <p:nvPr/>
          </p:nvSpPr>
          <p:spPr>
            <a:xfrm rot="-897933">
              <a:off x="4526868" y="374925"/>
              <a:ext cx="421704" cy="4006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DB2A953-A14C-5915-37ED-987AECA73965}"/>
              </a:ext>
            </a:extLst>
          </p:cNvPr>
          <p:cNvGrpSpPr/>
          <p:nvPr/>
        </p:nvGrpSpPr>
        <p:grpSpPr>
          <a:xfrm>
            <a:off x="3145340" y="0"/>
            <a:ext cx="5763610" cy="1466850"/>
            <a:chOff x="1783039" y="204414"/>
            <a:chExt cx="5901323" cy="1597554"/>
          </a:xfrm>
        </p:grpSpPr>
        <p:sp>
          <p:nvSpPr>
            <p:cNvPr id="2" name="Google Shape;96;p2">
              <a:extLst>
                <a:ext uri="{FF2B5EF4-FFF2-40B4-BE49-F238E27FC236}">
                  <a16:creationId xmlns:a16="http://schemas.microsoft.com/office/drawing/2014/main" id="{AB30ADEB-1997-FCCA-9EFD-C789A25C9B80}"/>
                </a:ext>
              </a:extLst>
            </p:cNvPr>
            <p:cNvSpPr txBox="1"/>
            <p:nvPr/>
          </p:nvSpPr>
          <p:spPr>
            <a:xfrm>
              <a:off x="1783039" y="221933"/>
              <a:ext cx="2133599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DDB2D5">
                      <a:lumMod val="50000"/>
                    </a:srgbClr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Unit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DDB2D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pic>
          <p:nvPicPr>
            <p:cNvPr id="3" name="Google Shape;97;p2">
              <a:extLst>
                <a:ext uri="{FF2B5EF4-FFF2-40B4-BE49-F238E27FC236}">
                  <a16:creationId xmlns:a16="http://schemas.microsoft.com/office/drawing/2014/main" id="{87E747B5-55F3-503D-45DC-AAF51603EB0E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038666" y="701023"/>
              <a:ext cx="2339936" cy="11009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105;p2">
              <a:extLst>
                <a:ext uri="{FF2B5EF4-FFF2-40B4-BE49-F238E27FC236}">
                  <a16:creationId xmlns:a16="http://schemas.microsoft.com/office/drawing/2014/main" id="{4D5B2A9A-12EE-42EA-7438-D991507DEF7C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374532" y="204414"/>
              <a:ext cx="740611" cy="6826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106;p2">
              <a:extLst>
                <a:ext uri="{FF2B5EF4-FFF2-40B4-BE49-F238E27FC236}">
                  <a16:creationId xmlns:a16="http://schemas.microsoft.com/office/drawing/2014/main" id="{0CDD3A1E-11B6-ED54-F544-BCEF8E1058D6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165968" y="333100"/>
              <a:ext cx="3518394" cy="48469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Google Shape;98;p2">
            <a:extLst>
              <a:ext uri="{FF2B5EF4-FFF2-40B4-BE49-F238E27FC236}">
                <a16:creationId xmlns:a16="http://schemas.microsoft.com/office/drawing/2014/main" id="{CEBA8923-F0CD-C483-3603-5F4BB50DB9E4}"/>
              </a:ext>
            </a:extLst>
          </p:cNvPr>
          <p:cNvSpPr txBox="1"/>
          <p:nvPr/>
        </p:nvSpPr>
        <p:spPr>
          <a:xfrm>
            <a:off x="1213208" y="1010837"/>
            <a:ext cx="425893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3. Listen and chant.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0" name="Google Shape;118;p4">
            <a:extLst>
              <a:ext uri="{FF2B5EF4-FFF2-40B4-BE49-F238E27FC236}">
                <a16:creationId xmlns:a16="http://schemas.microsoft.com/office/drawing/2014/main" id="{3A7B4504-2E84-E570-3FA8-F64C33C518A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37951" t="8978" r="1971" b="16816"/>
          <a:stretch/>
        </p:blipFill>
        <p:spPr>
          <a:xfrm>
            <a:off x="5918541" y="1061948"/>
            <a:ext cx="5493510" cy="507546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385;p11">
            <a:extLst>
              <a:ext uri="{FF2B5EF4-FFF2-40B4-BE49-F238E27FC236}">
                <a16:creationId xmlns:a16="http://schemas.microsoft.com/office/drawing/2014/main" id="{3286857C-2A7E-CDDC-F24A-D7A5FF42DF1B}"/>
              </a:ext>
            </a:extLst>
          </p:cNvPr>
          <p:cNvSpPr txBox="1"/>
          <p:nvPr/>
        </p:nvSpPr>
        <p:spPr>
          <a:xfrm>
            <a:off x="1831034" y="1599506"/>
            <a:ext cx="291736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,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372D31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,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372D31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ea.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9" name="Track 13">
            <a:hlinkClick r:id="" action="ppaction://media"/>
            <a:extLst>
              <a:ext uri="{FF2B5EF4-FFF2-40B4-BE49-F238E27FC236}">
                <a16:creationId xmlns:a16="http://schemas.microsoft.com/office/drawing/2014/main" id="{2F575533-BC14-5025-619A-57FEA40532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" y="4863291"/>
            <a:ext cx="1378941" cy="1640525"/>
          </a:xfrm>
          <a:prstGeom prst="rect">
            <a:avLst/>
          </a:prstGeom>
        </p:spPr>
      </p:pic>
      <p:pic>
        <p:nvPicPr>
          <p:cNvPr id="20" name="Track 13">
            <a:hlinkClick r:id="" action="ppaction://media"/>
            <a:extLst>
              <a:ext uri="{FF2B5EF4-FFF2-40B4-BE49-F238E27FC236}">
                <a16:creationId xmlns:a16="http://schemas.microsoft.com/office/drawing/2014/main" id="{A49495D0-12B0-E4B4-3C1D-FC07976C802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9500" end="40361.0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07729" y="1619565"/>
            <a:ext cx="609600" cy="609600"/>
          </a:xfrm>
          <a:prstGeom prst="rect">
            <a:avLst/>
          </a:prstGeom>
        </p:spPr>
      </p:pic>
      <p:pic>
        <p:nvPicPr>
          <p:cNvPr id="21" name="Track 13">
            <a:hlinkClick r:id="" action="ppaction://media"/>
            <a:extLst>
              <a:ext uri="{FF2B5EF4-FFF2-40B4-BE49-F238E27FC236}">
                <a16:creationId xmlns:a16="http://schemas.microsoft.com/office/drawing/2014/main" id="{ADFDCDDD-A917-A3C0-BC2D-482A9EF4354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4068" end="35810.0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18388" y="2367203"/>
            <a:ext cx="609600" cy="609600"/>
          </a:xfrm>
          <a:prstGeom prst="rect">
            <a:avLst/>
          </a:prstGeom>
        </p:spPr>
      </p:pic>
      <p:pic>
        <p:nvPicPr>
          <p:cNvPr id="22" name="Track 13">
            <a:hlinkClick r:id="" action="ppaction://media"/>
            <a:extLst>
              <a:ext uri="{FF2B5EF4-FFF2-40B4-BE49-F238E27FC236}">
                <a16:creationId xmlns:a16="http://schemas.microsoft.com/office/drawing/2014/main" id="{D0E3E9BB-1DA8-CE96-6399-6448A50A3C9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8100" end="31410.0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88840" y="3063767"/>
            <a:ext cx="609600" cy="609600"/>
          </a:xfrm>
          <a:prstGeom prst="rect">
            <a:avLst/>
          </a:prstGeom>
        </p:spPr>
      </p:pic>
      <p:pic>
        <p:nvPicPr>
          <p:cNvPr id="23" name="Track 13">
            <a:hlinkClick r:id="" action="ppaction://media"/>
            <a:extLst>
              <a:ext uri="{FF2B5EF4-FFF2-40B4-BE49-F238E27FC236}">
                <a16:creationId xmlns:a16="http://schemas.microsoft.com/office/drawing/2014/main" id="{567C5F56-C2CD-7451-569C-38F73B951D3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4400" end="25210.0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29498" y="3804270"/>
            <a:ext cx="609600" cy="609600"/>
          </a:xfrm>
          <a:prstGeom prst="rect">
            <a:avLst/>
          </a:prstGeom>
        </p:spPr>
      </p:pic>
      <p:pic>
        <p:nvPicPr>
          <p:cNvPr id="6" name="Track 13">
            <a:hlinkClick r:id="" action="ppaction://media"/>
            <a:extLst>
              <a:ext uri="{FF2B5EF4-FFF2-40B4-BE49-F238E27FC236}">
                <a16:creationId xmlns:a16="http://schemas.microsoft.com/office/drawing/2014/main" id="{8A3708E3-2C05-56EE-81BF-E4FA260676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8800" end="20310.0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11147" y="4544773"/>
            <a:ext cx="609600" cy="609600"/>
          </a:xfrm>
          <a:prstGeom prst="rect">
            <a:avLst/>
          </a:prstGeom>
        </p:spPr>
      </p:pic>
      <p:pic>
        <p:nvPicPr>
          <p:cNvPr id="8" name="Track 13">
            <a:hlinkClick r:id="" action="ppaction://media"/>
            <a:extLst>
              <a:ext uri="{FF2B5EF4-FFF2-40B4-BE49-F238E27FC236}">
                <a16:creationId xmlns:a16="http://schemas.microsoft.com/office/drawing/2014/main" id="{FF47064C-C1E7-AD45-6451-B0BE84202E1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43100" end="16710.0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56940" y="5766281"/>
            <a:ext cx="609600" cy="609600"/>
          </a:xfrm>
          <a:prstGeom prst="rect">
            <a:avLst/>
          </a:prstGeom>
        </p:spPr>
      </p:pic>
      <p:sp>
        <p:nvSpPr>
          <p:cNvPr id="26" name="Google Shape;385;p11">
            <a:extLst>
              <a:ext uri="{FF2B5EF4-FFF2-40B4-BE49-F238E27FC236}">
                <a16:creationId xmlns:a16="http://schemas.microsoft.com/office/drawing/2014/main" id="{FB945C10-D890-28D9-3812-C1E3CEBE0A1A}"/>
              </a:ext>
            </a:extLst>
          </p:cNvPr>
          <p:cNvSpPr txBox="1"/>
          <p:nvPr/>
        </p:nvSpPr>
        <p:spPr>
          <a:xfrm>
            <a:off x="1818574" y="2222542"/>
            <a:ext cx="291736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,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372D31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,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372D31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ail.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385;p11">
            <a:extLst>
              <a:ext uri="{FF2B5EF4-FFF2-40B4-BE49-F238E27FC236}">
                <a16:creationId xmlns:a16="http://schemas.microsoft.com/office/drawing/2014/main" id="{62AF655F-F27E-D010-0D51-20258333A0DE}"/>
              </a:ext>
            </a:extLst>
          </p:cNvPr>
          <p:cNvSpPr txBox="1"/>
          <p:nvPr/>
        </p:nvSpPr>
        <p:spPr>
          <a:xfrm>
            <a:off x="1762343" y="2765217"/>
            <a:ext cx="291736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,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372D31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,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372D31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and.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" name="Google Shape;385;p11">
            <a:extLst>
              <a:ext uri="{FF2B5EF4-FFF2-40B4-BE49-F238E27FC236}">
                <a16:creationId xmlns:a16="http://schemas.microsoft.com/office/drawing/2014/main" id="{0339DFB6-86A8-BA5D-97AF-DC9AA576F4B3}"/>
              </a:ext>
            </a:extLst>
          </p:cNvPr>
          <p:cNvSpPr txBox="1"/>
          <p:nvPr/>
        </p:nvSpPr>
        <p:spPr>
          <a:xfrm>
            <a:off x="1612062" y="3597464"/>
            <a:ext cx="549351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I can 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ee the 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ea.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385;p11">
            <a:extLst>
              <a:ext uri="{FF2B5EF4-FFF2-40B4-BE49-F238E27FC236}">
                <a16:creationId xmlns:a16="http://schemas.microsoft.com/office/drawing/2014/main" id="{5073F247-6AEE-1910-C48F-11BD172322C7}"/>
              </a:ext>
            </a:extLst>
          </p:cNvPr>
          <p:cNvSpPr txBox="1"/>
          <p:nvPr/>
        </p:nvSpPr>
        <p:spPr>
          <a:xfrm>
            <a:off x="1608554" y="4247521"/>
            <a:ext cx="549351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I can 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ee the 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ail.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" name="Google Shape;385;p11">
            <a:extLst>
              <a:ext uri="{FF2B5EF4-FFF2-40B4-BE49-F238E27FC236}">
                <a16:creationId xmlns:a16="http://schemas.microsoft.com/office/drawing/2014/main" id="{8381445D-793E-042F-AA9E-686CA7D84045}"/>
              </a:ext>
            </a:extLst>
          </p:cNvPr>
          <p:cNvSpPr txBox="1"/>
          <p:nvPr/>
        </p:nvSpPr>
        <p:spPr>
          <a:xfrm>
            <a:off x="1593701" y="4934741"/>
            <a:ext cx="549351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I can 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ee the 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and.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" name="TextBox 12">
            <a:hlinkClick r:id="rId12" action="ppaction://hlinksldjump"/>
            <a:extLst>
              <a:ext uri="{FF2B5EF4-FFF2-40B4-BE49-F238E27FC236}">
                <a16:creationId xmlns:a16="http://schemas.microsoft.com/office/drawing/2014/main" id="{47460C97-7688-B285-A738-9BFDAB17A7F3}"/>
              </a:ext>
            </a:extLst>
          </p:cNvPr>
          <p:cNvSpPr txBox="1"/>
          <p:nvPr/>
        </p:nvSpPr>
        <p:spPr>
          <a:xfrm>
            <a:off x="5148230" y="5930607"/>
            <a:ext cx="1170432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Team</a:t>
            </a:r>
          </a:p>
        </p:txBody>
      </p:sp>
      <p:grpSp>
        <p:nvGrpSpPr>
          <p:cNvPr id="1086" name="Google Shape;1086;p39"/>
          <p:cNvGrpSpPr/>
          <p:nvPr/>
        </p:nvGrpSpPr>
        <p:grpSpPr>
          <a:xfrm>
            <a:off x="11154097" y="2159112"/>
            <a:ext cx="549664" cy="808221"/>
            <a:chOff x="8706268" y="2618724"/>
            <a:chExt cx="599776" cy="733718"/>
          </a:xfrm>
        </p:grpSpPr>
        <p:sp>
          <p:nvSpPr>
            <p:cNvPr id="1087" name="Google Shape;1087;p39"/>
            <p:cNvSpPr/>
            <p:nvPr/>
          </p:nvSpPr>
          <p:spPr>
            <a:xfrm rot="466287">
              <a:off x="8749234" y="2650386"/>
              <a:ext cx="513844" cy="670392"/>
            </a:xfrm>
            <a:custGeom>
              <a:avLst/>
              <a:gdLst/>
              <a:ahLst/>
              <a:cxnLst/>
              <a:rect l="l" t="t" r="r" b="b"/>
              <a:pathLst>
                <a:path w="27821" h="36297" extrusionOk="0">
                  <a:moveTo>
                    <a:pt x="13927" y="0"/>
                  </a:moveTo>
                  <a:cubicBezTo>
                    <a:pt x="13410" y="0"/>
                    <a:pt x="12893" y="200"/>
                    <a:pt x="12509" y="601"/>
                  </a:cubicBezTo>
                  <a:cubicBezTo>
                    <a:pt x="8973" y="4337"/>
                    <a:pt x="0" y="14678"/>
                    <a:pt x="667" y="23684"/>
                  </a:cubicBezTo>
                  <a:cubicBezTo>
                    <a:pt x="1520" y="35711"/>
                    <a:pt x="11751" y="36297"/>
                    <a:pt x="13639" y="36297"/>
                  </a:cubicBezTo>
                  <a:cubicBezTo>
                    <a:pt x="13746" y="36297"/>
                    <a:pt x="13827" y="36295"/>
                    <a:pt x="13877" y="36293"/>
                  </a:cubicBezTo>
                  <a:lnTo>
                    <a:pt x="13977" y="36293"/>
                  </a:lnTo>
                  <a:cubicBezTo>
                    <a:pt x="14027" y="36295"/>
                    <a:pt x="14107" y="36297"/>
                    <a:pt x="14214" y="36297"/>
                  </a:cubicBezTo>
                  <a:cubicBezTo>
                    <a:pt x="16099" y="36297"/>
                    <a:pt x="26302" y="35711"/>
                    <a:pt x="27186" y="23684"/>
                  </a:cubicBezTo>
                  <a:cubicBezTo>
                    <a:pt x="27820" y="14711"/>
                    <a:pt x="18880" y="4337"/>
                    <a:pt x="15344" y="601"/>
                  </a:cubicBezTo>
                  <a:cubicBezTo>
                    <a:pt x="14961" y="200"/>
                    <a:pt x="14444" y="0"/>
                    <a:pt x="13927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088" name="Google Shape;1088;p39"/>
            <p:cNvGrpSpPr/>
            <p:nvPr/>
          </p:nvGrpSpPr>
          <p:grpSpPr>
            <a:xfrm rot="466287">
              <a:off x="8749234" y="2650386"/>
              <a:ext cx="513844" cy="670392"/>
              <a:chOff x="4405825" y="4301025"/>
              <a:chExt cx="695525" cy="907425"/>
            </a:xfrm>
          </p:grpSpPr>
          <p:sp>
            <p:nvSpPr>
              <p:cNvPr id="1089" name="Google Shape;1089;p39"/>
              <p:cNvSpPr/>
              <p:nvPr/>
            </p:nvSpPr>
            <p:spPr>
              <a:xfrm>
                <a:off x="4405825" y="4301025"/>
                <a:ext cx="695525" cy="907425"/>
              </a:xfrm>
              <a:custGeom>
                <a:avLst/>
                <a:gdLst/>
                <a:ahLst/>
                <a:cxnLst/>
                <a:rect l="l" t="t" r="r" b="b"/>
                <a:pathLst>
                  <a:path w="27821" h="36297" extrusionOk="0">
                    <a:moveTo>
                      <a:pt x="13927" y="0"/>
                    </a:moveTo>
                    <a:cubicBezTo>
                      <a:pt x="13410" y="0"/>
                      <a:pt x="12893" y="200"/>
                      <a:pt x="12509" y="601"/>
                    </a:cubicBezTo>
                    <a:cubicBezTo>
                      <a:pt x="8973" y="4337"/>
                      <a:pt x="0" y="14678"/>
                      <a:pt x="667" y="23684"/>
                    </a:cubicBezTo>
                    <a:cubicBezTo>
                      <a:pt x="1520" y="35711"/>
                      <a:pt x="11751" y="36297"/>
                      <a:pt x="13639" y="36297"/>
                    </a:cubicBezTo>
                    <a:cubicBezTo>
                      <a:pt x="13746" y="36297"/>
                      <a:pt x="13827" y="36295"/>
                      <a:pt x="13877" y="36293"/>
                    </a:cubicBezTo>
                    <a:lnTo>
                      <a:pt x="13977" y="36293"/>
                    </a:lnTo>
                    <a:cubicBezTo>
                      <a:pt x="14027" y="36295"/>
                      <a:pt x="14107" y="36297"/>
                      <a:pt x="14214" y="36297"/>
                    </a:cubicBezTo>
                    <a:cubicBezTo>
                      <a:pt x="16099" y="36297"/>
                      <a:pt x="26302" y="35711"/>
                      <a:pt x="27186" y="23684"/>
                    </a:cubicBezTo>
                    <a:cubicBezTo>
                      <a:pt x="27820" y="14711"/>
                      <a:pt x="18880" y="4337"/>
                      <a:pt x="15344" y="601"/>
                    </a:cubicBezTo>
                    <a:cubicBezTo>
                      <a:pt x="14961" y="200"/>
                      <a:pt x="14444" y="0"/>
                      <a:pt x="139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0" name="Google Shape;1090;p39"/>
              <p:cNvSpPr/>
              <p:nvPr/>
            </p:nvSpPr>
            <p:spPr>
              <a:xfrm>
                <a:off x="4532575" y="4653775"/>
                <a:ext cx="54225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804" extrusionOk="0">
                    <a:moveTo>
                      <a:pt x="734" y="0"/>
                    </a:moveTo>
                    <a:lnTo>
                      <a:pt x="0" y="434"/>
                    </a:lnTo>
                    <a:lnTo>
                      <a:pt x="1468" y="3803"/>
                    </a:lnTo>
                    <a:lnTo>
                      <a:pt x="2169" y="3269"/>
                    </a:lnTo>
                    <a:lnTo>
                      <a:pt x="7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1" name="Google Shape;1091;p39"/>
              <p:cNvSpPr/>
              <p:nvPr/>
            </p:nvSpPr>
            <p:spPr>
              <a:xfrm>
                <a:off x="4471700" y="4707975"/>
                <a:ext cx="75900" cy="82600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3304" extrusionOk="0">
                    <a:moveTo>
                      <a:pt x="567" y="1"/>
                    </a:moveTo>
                    <a:lnTo>
                      <a:pt x="0" y="634"/>
                    </a:lnTo>
                    <a:lnTo>
                      <a:pt x="2569" y="3303"/>
                    </a:lnTo>
                    <a:lnTo>
                      <a:pt x="3036" y="2536"/>
                    </a:lnTo>
                    <a:lnTo>
                      <a:pt x="56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2" name="Google Shape;1092;p39"/>
              <p:cNvSpPr/>
              <p:nvPr/>
            </p:nvSpPr>
            <p:spPr>
              <a:xfrm>
                <a:off x="4440000" y="4793050"/>
                <a:ext cx="89275" cy="44225"/>
              </a:xfrm>
              <a:custGeom>
                <a:avLst/>
                <a:gdLst/>
                <a:ahLst/>
                <a:cxnLst/>
                <a:rect l="l" t="t" r="r" b="b"/>
                <a:pathLst>
                  <a:path w="3571" h="1769" extrusionOk="0">
                    <a:moveTo>
                      <a:pt x="134" y="0"/>
                    </a:moveTo>
                    <a:lnTo>
                      <a:pt x="1" y="834"/>
                    </a:lnTo>
                    <a:lnTo>
                      <a:pt x="3570" y="1768"/>
                    </a:lnTo>
                    <a:lnTo>
                      <a:pt x="3570" y="867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3" name="Google Shape;1093;p39"/>
              <p:cNvSpPr/>
              <p:nvPr/>
            </p:nvSpPr>
            <p:spPr>
              <a:xfrm>
                <a:off x="4920350" y="4670450"/>
                <a:ext cx="55075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3804" extrusionOk="0">
                    <a:moveTo>
                      <a:pt x="1468" y="1"/>
                    </a:moveTo>
                    <a:lnTo>
                      <a:pt x="1" y="3236"/>
                    </a:lnTo>
                    <a:lnTo>
                      <a:pt x="734" y="3803"/>
                    </a:lnTo>
                    <a:lnTo>
                      <a:pt x="2202" y="401"/>
                    </a:lnTo>
                    <a:lnTo>
                      <a:pt x="14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4" name="Google Shape;1094;p39"/>
              <p:cNvSpPr/>
              <p:nvPr/>
            </p:nvSpPr>
            <p:spPr>
              <a:xfrm>
                <a:off x="4960375" y="4723825"/>
                <a:ext cx="75075" cy="82575"/>
              </a:xfrm>
              <a:custGeom>
                <a:avLst/>
                <a:gdLst/>
                <a:ahLst/>
                <a:cxnLst/>
                <a:rect l="l" t="t" r="r" b="b"/>
                <a:pathLst>
                  <a:path w="3003" h="3303" extrusionOk="0">
                    <a:moveTo>
                      <a:pt x="2469" y="0"/>
                    </a:moveTo>
                    <a:lnTo>
                      <a:pt x="1" y="2536"/>
                    </a:lnTo>
                    <a:lnTo>
                      <a:pt x="468" y="3303"/>
                    </a:lnTo>
                    <a:lnTo>
                      <a:pt x="3003" y="634"/>
                    </a:lnTo>
                    <a:lnTo>
                      <a:pt x="246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5" name="Google Shape;1095;p39"/>
              <p:cNvSpPr/>
              <p:nvPr/>
            </p:nvSpPr>
            <p:spPr>
              <a:xfrm>
                <a:off x="4978725" y="4808875"/>
                <a:ext cx="89250" cy="450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1803" extrusionOk="0">
                    <a:moveTo>
                      <a:pt x="3436" y="1"/>
                    </a:moveTo>
                    <a:lnTo>
                      <a:pt x="1" y="868"/>
                    </a:lnTo>
                    <a:lnTo>
                      <a:pt x="1" y="1802"/>
                    </a:lnTo>
                    <a:lnTo>
                      <a:pt x="3570" y="835"/>
                    </a:lnTo>
                    <a:lnTo>
                      <a:pt x="343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6" name="Google Shape;1096;p39"/>
              <p:cNvSpPr/>
              <p:nvPr/>
            </p:nvSpPr>
            <p:spPr>
              <a:xfrm>
                <a:off x="4872825" y="4734225"/>
                <a:ext cx="130100" cy="189775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7591" extrusionOk="0">
                    <a:moveTo>
                      <a:pt x="768" y="1"/>
                    </a:moveTo>
                    <a:cubicBezTo>
                      <a:pt x="557" y="1"/>
                      <a:pt x="345" y="18"/>
                      <a:pt x="134" y="51"/>
                    </a:cubicBezTo>
                    <a:cubicBezTo>
                      <a:pt x="0" y="952"/>
                      <a:pt x="0" y="1919"/>
                      <a:pt x="167" y="2820"/>
                    </a:cubicBezTo>
                    <a:cubicBezTo>
                      <a:pt x="634" y="4822"/>
                      <a:pt x="1868" y="6523"/>
                      <a:pt x="3636" y="7590"/>
                    </a:cubicBezTo>
                    <a:cubicBezTo>
                      <a:pt x="4470" y="6790"/>
                      <a:pt x="4970" y="5689"/>
                      <a:pt x="5104" y="4521"/>
                    </a:cubicBezTo>
                    <a:cubicBezTo>
                      <a:pt x="5204" y="3521"/>
                      <a:pt x="4937" y="2487"/>
                      <a:pt x="4337" y="1653"/>
                    </a:cubicBezTo>
                    <a:cubicBezTo>
                      <a:pt x="3903" y="1086"/>
                      <a:pt x="3269" y="652"/>
                      <a:pt x="2569" y="418"/>
                    </a:cubicBezTo>
                    <a:cubicBezTo>
                      <a:pt x="1996" y="145"/>
                      <a:pt x="1387" y="1"/>
                      <a:pt x="7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7" name="Google Shape;1097;p39"/>
              <p:cNvSpPr/>
              <p:nvPr/>
            </p:nvSpPr>
            <p:spPr>
              <a:xfrm>
                <a:off x="4780250" y="4735500"/>
                <a:ext cx="183500" cy="218250"/>
              </a:xfrm>
              <a:custGeom>
                <a:avLst/>
                <a:gdLst/>
                <a:ahLst/>
                <a:cxnLst/>
                <a:rect l="l" t="t" r="r" b="b"/>
                <a:pathLst>
                  <a:path w="7340" h="8730" extrusionOk="0">
                    <a:moveTo>
                      <a:pt x="3837" y="0"/>
                    </a:moveTo>
                    <a:lnTo>
                      <a:pt x="3837" y="0"/>
                    </a:lnTo>
                    <a:cubicBezTo>
                      <a:pt x="3036" y="101"/>
                      <a:pt x="2269" y="434"/>
                      <a:pt x="1668" y="968"/>
                    </a:cubicBezTo>
                    <a:cubicBezTo>
                      <a:pt x="1001" y="1568"/>
                      <a:pt x="534" y="2335"/>
                      <a:pt x="334" y="3203"/>
                    </a:cubicBezTo>
                    <a:lnTo>
                      <a:pt x="367" y="3203"/>
                    </a:lnTo>
                    <a:cubicBezTo>
                      <a:pt x="1" y="5238"/>
                      <a:pt x="935" y="7272"/>
                      <a:pt x="2702" y="8306"/>
                    </a:cubicBezTo>
                    <a:cubicBezTo>
                      <a:pt x="3266" y="8588"/>
                      <a:pt x="3872" y="8729"/>
                      <a:pt x="4484" y="8729"/>
                    </a:cubicBezTo>
                    <a:cubicBezTo>
                      <a:pt x="4813" y="8729"/>
                      <a:pt x="5144" y="8688"/>
                      <a:pt x="5471" y="8607"/>
                    </a:cubicBezTo>
                    <a:cubicBezTo>
                      <a:pt x="6172" y="8406"/>
                      <a:pt x="6805" y="8040"/>
                      <a:pt x="7339" y="7539"/>
                    </a:cubicBezTo>
                    <a:cubicBezTo>
                      <a:pt x="5605" y="6472"/>
                      <a:pt x="4337" y="4771"/>
                      <a:pt x="3870" y="2769"/>
                    </a:cubicBezTo>
                    <a:cubicBezTo>
                      <a:pt x="3703" y="1868"/>
                      <a:pt x="3703" y="901"/>
                      <a:pt x="38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8" name="Google Shape;1098;p39"/>
              <p:cNvSpPr/>
              <p:nvPr/>
            </p:nvSpPr>
            <p:spPr>
              <a:xfrm>
                <a:off x="4596775" y="4724675"/>
                <a:ext cx="130125" cy="190150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7606" extrusionOk="0">
                    <a:moveTo>
                      <a:pt x="670" y="1"/>
                    </a:moveTo>
                    <a:cubicBezTo>
                      <a:pt x="492" y="1"/>
                      <a:pt x="313" y="12"/>
                      <a:pt x="134" y="33"/>
                    </a:cubicBezTo>
                    <a:cubicBezTo>
                      <a:pt x="1" y="967"/>
                      <a:pt x="1" y="1901"/>
                      <a:pt x="168" y="2835"/>
                    </a:cubicBezTo>
                    <a:cubicBezTo>
                      <a:pt x="635" y="4803"/>
                      <a:pt x="1869" y="6538"/>
                      <a:pt x="3637" y="7605"/>
                    </a:cubicBezTo>
                    <a:cubicBezTo>
                      <a:pt x="4471" y="6771"/>
                      <a:pt x="4971" y="5704"/>
                      <a:pt x="5105" y="4536"/>
                    </a:cubicBezTo>
                    <a:cubicBezTo>
                      <a:pt x="5205" y="3536"/>
                      <a:pt x="4938" y="2502"/>
                      <a:pt x="4337" y="1668"/>
                    </a:cubicBezTo>
                    <a:cubicBezTo>
                      <a:pt x="3904" y="1067"/>
                      <a:pt x="3270" y="634"/>
                      <a:pt x="2569" y="433"/>
                    </a:cubicBezTo>
                    <a:cubicBezTo>
                      <a:pt x="1967" y="145"/>
                      <a:pt x="1323" y="1"/>
                      <a:pt x="670" y="1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9" name="Google Shape;1099;p39"/>
              <p:cNvSpPr/>
              <p:nvPr/>
            </p:nvSpPr>
            <p:spPr>
              <a:xfrm>
                <a:off x="4503375" y="4725500"/>
                <a:ext cx="184325" cy="219075"/>
              </a:xfrm>
              <a:custGeom>
                <a:avLst/>
                <a:gdLst/>
                <a:ahLst/>
                <a:cxnLst/>
                <a:rect l="l" t="t" r="r" b="b"/>
                <a:pathLst>
                  <a:path w="7373" h="8763" extrusionOk="0">
                    <a:moveTo>
                      <a:pt x="3870" y="0"/>
                    </a:moveTo>
                    <a:lnTo>
                      <a:pt x="3870" y="0"/>
                    </a:lnTo>
                    <a:cubicBezTo>
                      <a:pt x="3070" y="134"/>
                      <a:pt x="2303" y="467"/>
                      <a:pt x="1702" y="1001"/>
                    </a:cubicBezTo>
                    <a:cubicBezTo>
                      <a:pt x="1035" y="1601"/>
                      <a:pt x="568" y="2369"/>
                      <a:pt x="368" y="3236"/>
                    </a:cubicBezTo>
                    <a:cubicBezTo>
                      <a:pt x="1" y="5271"/>
                      <a:pt x="935" y="7305"/>
                      <a:pt x="2736" y="8339"/>
                    </a:cubicBezTo>
                    <a:cubicBezTo>
                      <a:pt x="3278" y="8621"/>
                      <a:pt x="3891" y="8762"/>
                      <a:pt x="4501" y="8762"/>
                    </a:cubicBezTo>
                    <a:cubicBezTo>
                      <a:pt x="4829" y="8762"/>
                      <a:pt x="5156" y="8721"/>
                      <a:pt x="5472" y="8640"/>
                    </a:cubicBezTo>
                    <a:cubicBezTo>
                      <a:pt x="6205" y="8440"/>
                      <a:pt x="6839" y="8073"/>
                      <a:pt x="7373" y="7572"/>
                    </a:cubicBezTo>
                    <a:cubicBezTo>
                      <a:pt x="5605" y="6505"/>
                      <a:pt x="4371" y="4770"/>
                      <a:pt x="3904" y="2802"/>
                    </a:cubicBezTo>
                    <a:cubicBezTo>
                      <a:pt x="3737" y="1868"/>
                      <a:pt x="3737" y="934"/>
                      <a:pt x="38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0" name="Google Shape;1100;p39"/>
              <p:cNvSpPr/>
              <p:nvPr/>
            </p:nvSpPr>
            <p:spPr>
              <a:xfrm>
                <a:off x="4711750" y="4930850"/>
                <a:ext cx="78375" cy="83775"/>
              </a:xfrm>
              <a:custGeom>
                <a:avLst/>
                <a:gdLst/>
                <a:ahLst/>
                <a:cxnLst/>
                <a:rect l="l" t="t" r="r" b="b"/>
                <a:pathLst>
                  <a:path w="3135" h="3351" extrusionOk="0">
                    <a:moveTo>
                      <a:pt x="268" y="0"/>
                    </a:moveTo>
                    <a:cubicBezTo>
                      <a:pt x="134" y="0"/>
                      <a:pt x="1" y="104"/>
                      <a:pt x="39" y="292"/>
                    </a:cubicBezTo>
                    <a:cubicBezTo>
                      <a:pt x="105" y="826"/>
                      <a:pt x="239" y="1360"/>
                      <a:pt x="406" y="1860"/>
                    </a:cubicBezTo>
                    <a:cubicBezTo>
                      <a:pt x="472" y="2127"/>
                      <a:pt x="572" y="2360"/>
                      <a:pt x="706" y="2594"/>
                    </a:cubicBezTo>
                    <a:cubicBezTo>
                      <a:pt x="806" y="2827"/>
                      <a:pt x="973" y="3061"/>
                      <a:pt x="1173" y="3228"/>
                    </a:cubicBezTo>
                    <a:cubicBezTo>
                      <a:pt x="1291" y="3314"/>
                      <a:pt x="1405" y="3351"/>
                      <a:pt x="1513" y="3351"/>
                    </a:cubicBezTo>
                    <a:cubicBezTo>
                      <a:pt x="1864" y="3351"/>
                      <a:pt x="2154" y="2967"/>
                      <a:pt x="2307" y="2661"/>
                    </a:cubicBezTo>
                    <a:cubicBezTo>
                      <a:pt x="2607" y="2127"/>
                      <a:pt x="2874" y="1526"/>
                      <a:pt x="3074" y="926"/>
                    </a:cubicBezTo>
                    <a:cubicBezTo>
                      <a:pt x="3135" y="744"/>
                      <a:pt x="2987" y="623"/>
                      <a:pt x="2839" y="623"/>
                    </a:cubicBezTo>
                    <a:cubicBezTo>
                      <a:pt x="2743" y="623"/>
                      <a:pt x="2647" y="674"/>
                      <a:pt x="2607" y="793"/>
                    </a:cubicBezTo>
                    <a:cubicBezTo>
                      <a:pt x="2440" y="1293"/>
                      <a:pt x="2240" y="1760"/>
                      <a:pt x="2007" y="2260"/>
                    </a:cubicBezTo>
                    <a:cubicBezTo>
                      <a:pt x="1907" y="2427"/>
                      <a:pt x="1807" y="2627"/>
                      <a:pt x="1673" y="2761"/>
                    </a:cubicBezTo>
                    <a:cubicBezTo>
                      <a:pt x="1611" y="2823"/>
                      <a:pt x="1562" y="2848"/>
                      <a:pt x="1521" y="2848"/>
                    </a:cubicBezTo>
                    <a:cubicBezTo>
                      <a:pt x="1452" y="2848"/>
                      <a:pt x="1402" y="2778"/>
                      <a:pt x="1340" y="2694"/>
                    </a:cubicBezTo>
                    <a:cubicBezTo>
                      <a:pt x="806" y="1960"/>
                      <a:pt x="639" y="1026"/>
                      <a:pt x="506" y="192"/>
                    </a:cubicBezTo>
                    <a:cubicBezTo>
                      <a:pt x="477" y="62"/>
                      <a:pt x="372" y="0"/>
                      <a:pt x="2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1" name="Google Shape;1101;p39"/>
              <p:cNvSpPr/>
              <p:nvPr/>
            </p:nvSpPr>
            <p:spPr>
              <a:xfrm>
                <a:off x="4841950" y="4971000"/>
                <a:ext cx="130975" cy="84200"/>
              </a:xfrm>
              <a:custGeom>
                <a:avLst/>
                <a:gdLst/>
                <a:ahLst/>
                <a:cxnLst/>
                <a:rect l="l" t="t" r="r" b="b"/>
                <a:pathLst>
                  <a:path w="5239" h="3368" extrusionOk="0">
                    <a:moveTo>
                      <a:pt x="3089" y="1"/>
                    </a:moveTo>
                    <a:cubicBezTo>
                      <a:pt x="2983" y="1"/>
                      <a:pt x="2876" y="7"/>
                      <a:pt x="2770" y="21"/>
                    </a:cubicBezTo>
                    <a:cubicBezTo>
                      <a:pt x="2603" y="21"/>
                      <a:pt x="2436" y="54"/>
                      <a:pt x="2303" y="54"/>
                    </a:cubicBezTo>
                    <a:cubicBezTo>
                      <a:pt x="1969" y="54"/>
                      <a:pt x="1669" y="87"/>
                      <a:pt x="1369" y="187"/>
                    </a:cubicBezTo>
                    <a:cubicBezTo>
                      <a:pt x="868" y="321"/>
                      <a:pt x="435" y="654"/>
                      <a:pt x="201" y="1121"/>
                    </a:cubicBezTo>
                    <a:cubicBezTo>
                      <a:pt x="1" y="1555"/>
                      <a:pt x="34" y="2022"/>
                      <a:pt x="268" y="2422"/>
                    </a:cubicBezTo>
                    <a:cubicBezTo>
                      <a:pt x="535" y="2789"/>
                      <a:pt x="935" y="3056"/>
                      <a:pt x="1369" y="3189"/>
                    </a:cubicBezTo>
                    <a:cubicBezTo>
                      <a:pt x="1782" y="3319"/>
                      <a:pt x="2196" y="3368"/>
                      <a:pt x="2625" y="3368"/>
                    </a:cubicBezTo>
                    <a:cubicBezTo>
                      <a:pt x="2750" y="3368"/>
                      <a:pt x="2876" y="3364"/>
                      <a:pt x="3003" y="3356"/>
                    </a:cubicBezTo>
                    <a:cubicBezTo>
                      <a:pt x="3537" y="3290"/>
                      <a:pt x="4037" y="3123"/>
                      <a:pt x="4471" y="2789"/>
                    </a:cubicBezTo>
                    <a:cubicBezTo>
                      <a:pt x="5238" y="2122"/>
                      <a:pt x="5171" y="888"/>
                      <a:pt x="4304" y="321"/>
                    </a:cubicBezTo>
                    <a:cubicBezTo>
                      <a:pt x="3930" y="107"/>
                      <a:pt x="3514" y="1"/>
                      <a:pt x="30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2" name="Google Shape;1102;p39"/>
              <p:cNvSpPr/>
              <p:nvPr/>
            </p:nvSpPr>
            <p:spPr>
              <a:xfrm>
                <a:off x="4530900" y="4961825"/>
                <a:ext cx="13095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356" extrusionOk="0">
                    <a:moveTo>
                      <a:pt x="3089" y="1"/>
                    </a:moveTo>
                    <a:cubicBezTo>
                      <a:pt x="2983" y="1"/>
                      <a:pt x="2876" y="7"/>
                      <a:pt x="2769" y="21"/>
                    </a:cubicBezTo>
                    <a:cubicBezTo>
                      <a:pt x="2603" y="21"/>
                      <a:pt x="2469" y="21"/>
                      <a:pt x="2302" y="54"/>
                    </a:cubicBezTo>
                    <a:cubicBezTo>
                      <a:pt x="2002" y="54"/>
                      <a:pt x="1669" y="87"/>
                      <a:pt x="1402" y="154"/>
                    </a:cubicBezTo>
                    <a:cubicBezTo>
                      <a:pt x="868" y="287"/>
                      <a:pt x="468" y="654"/>
                      <a:pt x="234" y="1121"/>
                    </a:cubicBezTo>
                    <a:cubicBezTo>
                      <a:pt x="1" y="1522"/>
                      <a:pt x="34" y="2022"/>
                      <a:pt x="301" y="2422"/>
                    </a:cubicBezTo>
                    <a:cubicBezTo>
                      <a:pt x="568" y="2789"/>
                      <a:pt x="935" y="3056"/>
                      <a:pt x="1402" y="3190"/>
                    </a:cubicBezTo>
                    <a:cubicBezTo>
                      <a:pt x="1744" y="3304"/>
                      <a:pt x="2117" y="3355"/>
                      <a:pt x="2489" y="3355"/>
                    </a:cubicBezTo>
                    <a:cubicBezTo>
                      <a:pt x="2662" y="3355"/>
                      <a:pt x="2834" y="3344"/>
                      <a:pt x="3003" y="3323"/>
                    </a:cubicBezTo>
                    <a:cubicBezTo>
                      <a:pt x="3537" y="3290"/>
                      <a:pt x="4037" y="3089"/>
                      <a:pt x="4471" y="2789"/>
                    </a:cubicBezTo>
                    <a:cubicBezTo>
                      <a:pt x="5238" y="2122"/>
                      <a:pt x="5171" y="888"/>
                      <a:pt x="4337" y="321"/>
                    </a:cubicBezTo>
                    <a:cubicBezTo>
                      <a:pt x="3937" y="107"/>
                      <a:pt x="3515" y="1"/>
                      <a:pt x="30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03" name="Google Shape;1103;p39"/>
          <p:cNvGrpSpPr/>
          <p:nvPr/>
        </p:nvGrpSpPr>
        <p:grpSpPr>
          <a:xfrm>
            <a:off x="11069443" y="3727157"/>
            <a:ext cx="610100" cy="694983"/>
            <a:chOff x="6722372" y="3249541"/>
            <a:chExt cx="909290" cy="1058171"/>
          </a:xfrm>
        </p:grpSpPr>
        <p:sp>
          <p:nvSpPr>
            <p:cNvPr id="1104" name="Google Shape;1104;p39"/>
            <p:cNvSpPr/>
            <p:nvPr/>
          </p:nvSpPr>
          <p:spPr>
            <a:xfrm rot="-912714">
              <a:off x="6829241" y="3324896"/>
              <a:ext cx="695552" cy="907461"/>
            </a:xfrm>
            <a:custGeom>
              <a:avLst/>
              <a:gdLst/>
              <a:ahLst/>
              <a:cxnLst/>
              <a:rect l="l" t="t" r="r" b="b"/>
              <a:pathLst>
                <a:path w="27821" h="36297" extrusionOk="0">
                  <a:moveTo>
                    <a:pt x="13910" y="0"/>
                  </a:moveTo>
                  <a:cubicBezTo>
                    <a:pt x="13402" y="0"/>
                    <a:pt x="12893" y="200"/>
                    <a:pt x="12509" y="601"/>
                  </a:cubicBezTo>
                  <a:cubicBezTo>
                    <a:pt x="8940" y="4337"/>
                    <a:pt x="0" y="14678"/>
                    <a:pt x="634" y="23684"/>
                  </a:cubicBezTo>
                  <a:cubicBezTo>
                    <a:pt x="1518" y="35711"/>
                    <a:pt x="11721" y="36297"/>
                    <a:pt x="13606" y="36297"/>
                  </a:cubicBezTo>
                  <a:cubicBezTo>
                    <a:pt x="13713" y="36297"/>
                    <a:pt x="13793" y="36295"/>
                    <a:pt x="13843" y="36293"/>
                  </a:cubicBezTo>
                  <a:lnTo>
                    <a:pt x="13977" y="36293"/>
                  </a:lnTo>
                  <a:cubicBezTo>
                    <a:pt x="14027" y="36295"/>
                    <a:pt x="14107" y="36297"/>
                    <a:pt x="14214" y="36297"/>
                  </a:cubicBezTo>
                  <a:cubicBezTo>
                    <a:pt x="16099" y="36297"/>
                    <a:pt x="26303" y="35711"/>
                    <a:pt x="27186" y="23684"/>
                  </a:cubicBezTo>
                  <a:cubicBezTo>
                    <a:pt x="27820" y="14711"/>
                    <a:pt x="18847" y="4337"/>
                    <a:pt x="15311" y="601"/>
                  </a:cubicBezTo>
                  <a:cubicBezTo>
                    <a:pt x="14928" y="200"/>
                    <a:pt x="14419" y="0"/>
                    <a:pt x="13910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05" name="Google Shape;1105;p39"/>
            <p:cNvGrpSpPr/>
            <p:nvPr/>
          </p:nvGrpSpPr>
          <p:grpSpPr>
            <a:xfrm rot="-912714">
              <a:off x="6829241" y="3324896"/>
              <a:ext cx="695552" cy="907461"/>
              <a:chOff x="5494100" y="4301025"/>
              <a:chExt cx="695525" cy="907425"/>
            </a:xfrm>
          </p:grpSpPr>
          <p:sp>
            <p:nvSpPr>
              <p:cNvPr id="1106" name="Google Shape;1106;p39"/>
              <p:cNvSpPr/>
              <p:nvPr/>
            </p:nvSpPr>
            <p:spPr>
              <a:xfrm>
                <a:off x="5494100" y="4301025"/>
                <a:ext cx="695525" cy="907425"/>
              </a:xfrm>
              <a:custGeom>
                <a:avLst/>
                <a:gdLst/>
                <a:ahLst/>
                <a:cxnLst/>
                <a:rect l="l" t="t" r="r" b="b"/>
                <a:pathLst>
                  <a:path w="27821" h="36297" extrusionOk="0">
                    <a:moveTo>
                      <a:pt x="13910" y="0"/>
                    </a:moveTo>
                    <a:cubicBezTo>
                      <a:pt x="13402" y="0"/>
                      <a:pt x="12893" y="200"/>
                      <a:pt x="12509" y="601"/>
                    </a:cubicBezTo>
                    <a:cubicBezTo>
                      <a:pt x="8940" y="4337"/>
                      <a:pt x="0" y="14678"/>
                      <a:pt x="634" y="23684"/>
                    </a:cubicBezTo>
                    <a:cubicBezTo>
                      <a:pt x="1518" y="35711"/>
                      <a:pt x="11721" y="36297"/>
                      <a:pt x="13606" y="36297"/>
                    </a:cubicBezTo>
                    <a:cubicBezTo>
                      <a:pt x="13713" y="36297"/>
                      <a:pt x="13793" y="36295"/>
                      <a:pt x="13843" y="36293"/>
                    </a:cubicBezTo>
                    <a:lnTo>
                      <a:pt x="13977" y="36293"/>
                    </a:lnTo>
                    <a:cubicBezTo>
                      <a:pt x="14027" y="36295"/>
                      <a:pt x="14107" y="36297"/>
                      <a:pt x="14214" y="36297"/>
                    </a:cubicBezTo>
                    <a:cubicBezTo>
                      <a:pt x="16099" y="36297"/>
                      <a:pt x="26303" y="35711"/>
                      <a:pt x="27186" y="23684"/>
                    </a:cubicBezTo>
                    <a:cubicBezTo>
                      <a:pt x="27820" y="14711"/>
                      <a:pt x="18847" y="4337"/>
                      <a:pt x="15311" y="601"/>
                    </a:cubicBezTo>
                    <a:cubicBezTo>
                      <a:pt x="14928" y="200"/>
                      <a:pt x="14419" y="0"/>
                      <a:pt x="139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7" name="Google Shape;1107;p39"/>
              <p:cNvSpPr/>
              <p:nvPr/>
            </p:nvSpPr>
            <p:spPr>
              <a:xfrm>
                <a:off x="5804325" y="4877250"/>
                <a:ext cx="82175" cy="78025"/>
              </a:xfrm>
              <a:custGeom>
                <a:avLst/>
                <a:gdLst/>
                <a:ahLst/>
                <a:cxnLst/>
                <a:rect l="l" t="t" r="r" b="b"/>
                <a:pathLst>
                  <a:path w="3287" h="3121" extrusionOk="0">
                    <a:moveTo>
                      <a:pt x="323" y="1"/>
                    </a:moveTo>
                    <a:cubicBezTo>
                      <a:pt x="204" y="1"/>
                      <a:pt x="83" y="76"/>
                      <a:pt x="67" y="235"/>
                    </a:cubicBezTo>
                    <a:cubicBezTo>
                      <a:pt x="0" y="868"/>
                      <a:pt x="0" y="1502"/>
                      <a:pt x="67" y="2136"/>
                    </a:cubicBezTo>
                    <a:cubicBezTo>
                      <a:pt x="128" y="2531"/>
                      <a:pt x="272" y="3121"/>
                      <a:pt x="752" y="3121"/>
                    </a:cubicBezTo>
                    <a:cubicBezTo>
                      <a:pt x="798" y="3121"/>
                      <a:pt x="848" y="3115"/>
                      <a:pt x="901" y="3103"/>
                    </a:cubicBezTo>
                    <a:cubicBezTo>
                      <a:pt x="1134" y="3003"/>
                      <a:pt x="1401" y="2870"/>
                      <a:pt x="1601" y="2670"/>
                    </a:cubicBezTo>
                    <a:cubicBezTo>
                      <a:pt x="1801" y="2536"/>
                      <a:pt x="2002" y="2336"/>
                      <a:pt x="2168" y="2136"/>
                    </a:cubicBezTo>
                    <a:cubicBezTo>
                      <a:pt x="2535" y="1736"/>
                      <a:pt x="2869" y="1269"/>
                      <a:pt x="3169" y="835"/>
                    </a:cubicBezTo>
                    <a:cubicBezTo>
                      <a:pt x="3287" y="646"/>
                      <a:pt x="3121" y="458"/>
                      <a:pt x="2955" y="458"/>
                    </a:cubicBezTo>
                    <a:cubicBezTo>
                      <a:pt x="2887" y="458"/>
                      <a:pt x="2818" y="490"/>
                      <a:pt x="2769" y="568"/>
                    </a:cubicBezTo>
                    <a:cubicBezTo>
                      <a:pt x="2268" y="1302"/>
                      <a:pt x="1768" y="2069"/>
                      <a:pt x="1001" y="2536"/>
                    </a:cubicBezTo>
                    <a:cubicBezTo>
                      <a:pt x="917" y="2586"/>
                      <a:pt x="851" y="2628"/>
                      <a:pt x="797" y="2628"/>
                    </a:cubicBezTo>
                    <a:cubicBezTo>
                      <a:pt x="742" y="2628"/>
                      <a:pt x="701" y="2586"/>
                      <a:pt x="667" y="2470"/>
                    </a:cubicBezTo>
                    <a:cubicBezTo>
                      <a:pt x="601" y="2269"/>
                      <a:pt x="567" y="2069"/>
                      <a:pt x="567" y="1869"/>
                    </a:cubicBezTo>
                    <a:cubicBezTo>
                      <a:pt x="500" y="1335"/>
                      <a:pt x="500" y="802"/>
                      <a:pt x="567" y="268"/>
                    </a:cubicBezTo>
                    <a:cubicBezTo>
                      <a:pt x="585" y="93"/>
                      <a:pt x="455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8" name="Google Shape;1108;p39"/>
              <p:cNvSpPr/>
              <p:nvPr/>
            </p:nvSpPr>
            <p:spPr>
              <a:xfrm>
                <a:off x="5621675" y="4920125"/>
                <a:ext cx="1326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5305" h="3383" extrusionOk="0">
                    <a:moveTo>
                      <a:pt x="2176" y="0"/>
                    </a:moveTo>
                    <a:cubicBezTo>
                      <a:pt x="1752" y="0"/>
                      <a:pt x="1333" y="102"/>
                      <a:pt x="935" y="288"/>
                    </a:cubicBezTo>
                    <a:cubicBezTo>
                      <a:pt x="68" y="888"/>
                      <a:pt x="1" y="2122"/>
                      <a:pt x="801" y="2789"/>
                    </a:cubicBezTo>
                    <a:cubicBezTo>
                      <a:pt x="1235" y="3123"/>
                      <a:pt x="1735" y="3323"/>
                      <a:pt x="2269" y="3356"/>
                    </a:cubicBezTo>
                    <a:cubicBezTo>
                      <a:pt x="2416" y="3374"/>
                      <a:pt x="2560" y="3382"/>
                      <a:pt x="2703" y="3382"/>
                    </a:cubicBezTo>
                    <a:cubicBezTo>
                      <a:pt x="3112" y="3382"/>
                      <a:pt x="3508" y="3313"/>
                      <a:pt x="3904" y="3190"/>
                    </a:cubicBezTo>
                    <a:cubicBezTo>
                      <a:pt x="4337" y="3056"/>
                      <a:pt x="4738" y="2789"/>
                      <a:pt x="5004" y="2422"/>
                    </a:cubicBezTo>
                    <a:cubicBezTo>
                      <a:pt x="5271" y="2022"/>
                      <a:pt x="5305" y="1522"/>
                      <a:pt x="5071" y="1122"/>
                    </a:cubicBezTo>
                    <a:cubicBezTo>
                      <a:pt x="4838" y="655"/>
                      <a:pt x="4404" y="288"/>
                      <a:pt x="3904" y="154"/>
                    </a:cubicBezTo>
                    <a:cubicBezTo>
                      <a:pt x="3679" y="79"/>
                      <a:pt x="3453" y="42"/>
                      <a:pt x="3228" y="42"/>
                    </a:cubicBezTo>
                    <a:cubicBezTo>
                      <a:pt x="3153" y="42"/>
                      <a:pt x="3078" y="46"/>
                      <a:pt x="3003" y="54"/>
                    </a:cubicBezTo>
                    <a:cubicBezTo>
                      <a:pt x="2836" y="21"/>
                      <a:pt x="2669" y="21"/>
                      <a:pt x="2503" y="21"/>
                    </a:cubicBezTo>
                    <a:cubicBezTo>
                      <a:pt x="2394" y="7"/>
                      <a:pt x="2285" y="0"/>
                      <a:pt x="21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9" name="Google Shape;1109;p39"/>
              <p:cNvSpPr/>
              <p:nvPr/>
            </p:nvSpPr>
            <p:spPr>
              <a:xfrm>
                <a:off x="5934400" y="4910125"/>
                <a:ext cx="131800" cy="85400"/>
              </a:xfrm>
              <a:custGeom>
                <a:avLst/>
                <a:gdLst/>
                <a:ahLst/>
                <a:cxnLst/>
                <a:rect l="l" t="t" r="r" b="b"/>
                <a:pathLst>
                  <a:path w="5272" h="3416" extrusionOk="0">
                    <a:moveTo>
                      <a:pt x="2183" y="0"/>
                    </a:moveTo>
                    <a:cubicBezTo>
                      <a:pt x="1757" y="0"/>
                      <a:pt x="1335" y="107"/>
                      <a:pt x="935" y="321"/>
                    </a:cubicBezTo>
                    <a:cubicBezTo>
                      <a:pt x="68" y="888"/>
                      <a:pt x="1" y="2155"/>
                      <a:pt x="801" y="2822"/>
                    </a:cubicBezTo>
                    <a:cubicBezTo>
                      <a:pt x="1235" y="3156"/>
                      <a:pt x="1735" y="3356"/>
                      <a:pt x="2269" y="3390"/>
                    </a:cubicBezTo>
                    <a:cubicBezTo>
                      <a:pt x="2407" y="3407"/>
                      <a:pt x="2547" y="3415"/>
                      <a:pt x="2688" y="3415"/>
                    </a:cubicBezTo>
                    <a:cubicBezTo>
                      <a:pt x="3094" y="3415"/>
                      <a:pt x="3508" y="3346"/>
                      <a:pt x="3904" y="3223"/>
                    </a:cubicBezTo>
                    <a:cubicBezTo>
                      <a:pt x="4337" y="3089"/>
                      <a:pt x="4738" y="2822"/>
                      <a:pt x="5004" y="2456"/>
                    </a:cubicBezTo>
                    <a:cubicBezTo>
                      <a:pt x="5271" y="2055"/>
                      <a:pt x="5271" y="1555"/>
                      <a:pt x="5071" y="1155"/>
                    </a:cubicBezTo>
                    <a:cubicBezTo>
                      <a:pt x="4838" y="654"/>
                      <a:pt x="4404" y="321"/>
                      <a:pt x="3904" y="187"/>
                    </a:cubicBezTo>
                    <a:cubicBezTo>
                      <a:pt x="3603" y="87"/>
                      <a:pt x="3303" y="54"/>
                      <a:pt x="2970" y="54"/>
                    </a:cubicBezTo>
                    <a:cubicBezTo>
                      <a:pt x="2836" y="54"/>
                      <a:pt x="2669" y="20"/>
                      <a:pt x="2503" y="20"/>
                    </a:cubicBezTo>
                    <a:cubicBezTo>
                      <a:pt x="2396" y="7"/>
                      <a:pt x="2289" y="0"/>
                      <a:pt x="21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0" name="Google Shape;1110;p39"/>
              <p:cNvSpPr/>
              <p:nvPr/>
            </p:nvSpPr>
            <p:spPr>
              <a:xfrm>
                <a:off x="5628475" y="4746475"/>
                <a:ext cx="135825" cy="127950"/>
              </a:xfrm>
              <a:custGeom>
                <a:avLst/>
                <a:gdLst/>
                <a:ahLst/>
                <a:cxnLst/>
                <a:rect l="l" t="t" r="r" b="b"/>
                <a:pathLst>
                  <a:path w="5433" h="5118" extrusionOk="0">
                    <a:moveTo>
                      <a:pt x="378" y="1"/>
                    </a:moveTo>
                    <a:cubicBezTo>
                      <a:pt x="98" y="1"/>
                      <a:pt x="5" y="511"/>
                      <a:pt x="329" y="629"/>
                    </a:cubicBezTo>
                    <a:cubicBezTo>
                      <a:pt x="1163" y="929"/>
                      <a:pt x="1997" y="1229"/>
                      <a:pt x="2831" y="1563"/>
                    </a:cubicBezTo>
                    <a:lnTo>
                      <a:pt x="4099" y="2030"/>
                    </a:lnTo>
                    <a:cubicBezTo>
                      <a:pt x="4232" y="2097"/>
                      <a:pt x="4833" y="2230"/>
                      <a:pt x="4732" y="2430"/>
                    </a:cubicBezTo>
                    <a:cubicBezTo>
                      <a:pt x="4632" y="2564"/>
                      <a:pt x="4499" y="2664"/>
                      <a:pt x="4366" y="2730"/>
                    </a:cubicBezTo>
                    <a:cubicBezTo>
                      <a:pt x="4199" y="2830"/>
                      <a:pt x="3999" y="2897"/>
                      <a:pt x="3832" y="2997"/>
                    </a:cubicBezTo>
                    <a:cubicBezTo>
                      <a:pt x="3465" y="3197"/>
                      <a:pt x="3065" y="3364"/>
                      <a:pt x="2698" y="3564"/>
                    </a:cubicBezTo>
                    <a:cubicBezTo>
                      <a:pt x="1930" y="3898"/>
                      <a:pt x="1163" y="4198"/>
                      <a:pt x="363" y="4465"/>
                    </a:cubicBezTo>
                    <a:cubicBezTo>
                      <a:pt x="0" y="4586"/>
                      <a:pt x="103" y="5117"/>
                      <a:pt x="423" y="5117"/>
                    </a:cubicBezTo>
                    <a:cubicBezTo>
                      <a:pt x="456" y="5117"/>
                      <a:pt x="492" y="5111"/>
                      <a:pt x="529" y="5099"/>
                    </a:cubicBezTo>
                    <a:cubicBezTo>
                      <a:pt x="1964" y="4598"/>
                      <a:pt x="3331" y="3998"/>
                      <a:pt x="4666" y="3297"/>
                    </a:cubicBezTo>
                    <a:cubicBezTo>
                      <a:pt x="4966" y="3164"/>
                      <a:pt x="5199" y="2931"/>
                      <a:pt x="5333" y="2630"/>
                    </a:cubicBezTo>
                    <a:cubicBezTo>
                      <a:pt x="5433" y="2330"/>
                      <a:pt x="5333" y="1997"/>
                      <a:pt x="5099" y="1796"/>
                    </a:cubicBezTo>
                    <a:cubicBezTo>
                      <a:pt x="4833" y="1630"/>
                      <a:pt x="4499" y="1463"/>
                      <a:pt x="4199" y="1396"/>
                    </a:cubicBezTo>
                    <a:lnTo>
                      <a:pt x="3098" y="962"/>
                    </a:lnTo>
                    <a:cubicBezTo>
                      <a:pt x="2231" y="662"/>
                      <a:pt x="1363" y="329"/>
                      <a:pt x="496" y="28"/>
                    </a:cubicBezTo>
                    <a:cubicBezTo>
                      <a:pt x="454" y="9"/>
                      <a:pt x="414" y="1"/>
                      <a:pt x="3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1" name="Google Shape;1111;p39"/>
              <p:cNvSpPr/>
              <p:nvPr/>
            </p:nvSpPr>
            <p:spPr>
              <a:xfrm>
                <a:off x="5936075" y="4732250"/>
                <a:ext cx="138975" cy="128525"/>
              </a:xfrm>
              <a:custGeom>
                <a:avLst/>
                <a:gdLst/>
                <a:ahLst/>
                <a:cxnLst/>
                <a:rect l="l" t="t" r="r" b="b"/>
                <a:pathLst>
                  <a:path w="5559" h="5141" extrusionOk="0">
                    <a:moveTo>
                      <a:pt x="5040" y="0"/>
                    </a:moveTo>
                    <a:cubicBezTo>
                      <a:pt x="4996" y="0"/>
                      <a:pt x="4950" y="9"/>
                      <a:pt x="4904" y="30"/>
                    </a:cubicBezTo>
                    <a:lnTo>
                      <a:pt x="2803" y="998"/>
                    </a:lnTo>
                    <a:cubicBezTo>
                      <a:pt x="2169" y="1265"/>
                      <a:pt x="1535" y="1598"/>
                      <a:pt x="935" y="1932"/>
                    </a:cubicBezTo>
                    <a:cubicBezTo>
                      <a:pt x="634" y="2065"/>
                      <a:pt x="368" y="2265"/>
                      <a:pt x="167" y="2532"/>
                    </a:cubicBezTo>
                    <a:cubicBezTo>
                      <a:pt x="1" y="2799"/>
                      <a:pt x="34" y="3133"/>
                      <a:pt x="267" y="3366"/>
                    </a:cubicBezTo>
                    <a:cubicBezTo>
                      <a:pt x="501" y="3566"/>
                      <a:pt x="768" y="3700"/>
                      <a:pt x="1068" y="3766"/>
                    </a:cubicBezTo>
                    <a:lnTo>
                      <a:pt x="2102" y="4200"/>
                    </a:lnTo>
                    <a:lnTo>
                      <a:pt x="4504" y="5134"/>
                    </a:lnTo>
                    <a:cubicBezTo>
                      <a:pt x="4525" y="5138"/>
                      <a:pt x="4547" y="5140"/>
                      <a:pt x="4568" y="5140"/>
                    </a:cubicBezTo>
                    <a:cubicBezTo>
                      <a:pt x="4712" y="5140"/>
                      <a:pt x="4846" y="5046"/>
                      <a:pt x="4904" y="4901"/>
                    </a:cubicBezTo>
                    <a:cubicBezTo>
                      <a:pt x="4937" y="4734"/>
                      <a:pt x="4837" y="4567"/>
                      <a:pt x="4671" y="4500"/>
                    </a:cubicBezTo>
                    <a:lnTo>
                      <a:pt x="2269" y="3600"/>
                    </a:lnTo>
                    <a:lnTo>
                      <a:pt x="1135" y="3133"/>
                    </a:lnTo>
                    <a:cubicBezTo>
                      <a:pt x="1001" y="3066"/>
                      <a:pt x="868" y="3033"/>
                      <a:pt x="768" y="2932"/>
                    </a:cubicBezTo>
                    <a:cubicBezTo>
                      <a:pt x="734" y="2899"/>
                      <a:pt x="734" y="2866"/>
                      <a:pt x="701" y="2866"/>
                    </a:cubicBezTo>
                    <a:cubicBezTo>
                      <a:pt x="768" y="2832"/>
                      <a:pt x="801" y="2766"/>
                      <a:pt x="868" y="2732"/>
                    </a:cubicBezTo>
                    <a:cubicBezTo>
                      <a:pt x="1502" y="2299"/>
                      <a:pt x="2169" y="1965"/>
                      <a:pt x="2869" y="1665"/>
                    </a:cubicBezTo>
                    <a:lnTo>
                      <a:pt x="5238" y="597"/>
                    </a:lnTo>
                    <a:cubicBezTo>
                      <a:pt x="5558" y="452"/>
                      <a:pt x="5344" y="0"/>
                      <a:pt x="50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7901026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 showWhenStopped="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 showWhenStopped="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 showWhenStopped="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6" name="Google Shape;1086;p39"/>
          <p:cNvGrpSpPr/>
          <p:nvPr/>
        </p:nvGrpSpPr>
        <p:grpSpPr>
          <a:xfrm>
            <a:off x="11154097" y="2159112"/>
            <a:ext cx="549664" cy="808221"/>
            <a:chOff x="8706268" y="2618724"/>
            <a:chExt cx="599776" cy="733718"/>
          </a:xfrm>
        </p:grpSpPr>
        <p:sp>
          <p:nvSpPr>
            <p:cNvPr id="1087" name="Google Shape;1087;p39"/>
            <p:cNvSpPr/>
            <p:nvPr/>
          </p:nvSpPr>
          <p:spPr>
            <a:xfrm rot="466287">
              <a:off x="8749234" y="2650386"/>
              <a:ext cx="513844" cy="670392"/>
            </a:xfrm>
            <a:custGeom>
              <a:avLst/>
              <a:gdLst/>
              <a:ahLst/>
              <a:cxnLst/>
              <a:rect l="l" t="t" r="r" b="b"/>
              <a:pathLst>
                <a:path w="27821" h="36297" extrusionOk="0">
                  <a:moveTo>
                    <a:pt x="13927" y="0"/>
                  </a:moveTo>
                  <a:cubicBezTo>
                    <a:pt x="13410" y="0"/>
                    <a:pt x="12893" y="200"/>
                    <a:pt x="12509" y="601"/>
                  </a:cubicBezTo>
                  <a:cubicBezTo>
                    <a:pt x="8973" y="4337"/>
                    <a:pt x="0" y="14678"/>
                    <a:pt x="667" y="23684"/>
                  </a:cubicBezTo>
                  <a:cubicBezTo>
                    <a:pt x="1520" y="35711"/>
                    <a:pt x="11751" y="36297"/>
                    <a:pt x="13639" y="36297"/>
                  </a:cubicBezTo>
                  <a:cubicBezTo>
                    <a:pt x="13746" y="36297"/>
                    <a:pt x="13827" y="36295"/>
                    <a:pt x="13877" y="36293"/>
                  </a:cubicBezTo>
                  <a:lnTo>
                    <a:pt x="13977" y="36293"/>
                  </a:lnTo>
                  <a:cubicBezTo>
                    <a:pt x="14027" y="36295"/>
                    <a:pt x="14107" y="36297"/>
                    <a:pt x="14214" y="36297"/>
                  </a:cubicBezTo>
                  <a:cubicBezTo>
                    <a:pt x="16099" y="36297"/>
                    <a:pt x="26302" y="35711"/>
                    <a:pt x="27186" y="23684"/>
                  </a:cubicBezTo>
                  <a:cubicBezTo>
                    <a:pt x="27820" y="14711"/>
                    <a:pt x="18880" y="4337"/>
                    <a:pt x="15344" y="601"/>
                  </a:cubicBezTo>
                  <a:cubicBezTo>
                    <a:pt x="14961" y="200"/>
                    <a:pt x="14444" y="0"/>
                    <a:pt x="13927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088" name="Google Shape;1088;p39"/>
            <p:cNvGrpSpPr/>
            <p:nvPr/>
          </p:nvGrpSpPr>
          <p:grpSpPr>
            <a:xfrm rot="466287">
              <a:off x="8749234" y="2650386"/>
              <a:ext cx="513844" cy="670392"/>
              <a:chOff x="4405825" y="4301025"/>
              <a:chExt cx="695525" cy="907425"/>
            </a:xfrm>
          </p:grpSpPr>
          <p:sp>
            <p:nvSpPr>
              <p:cNvPr id="1089" name="Google Shape;1089;p39"/>
              <p:cNvSpPr/>
              <p:nvPr/>
            </p:nvSpPr>
            <p:spPr>
              <a:xfrm>
                <a:off x="4405825" y="4301025"/>
                <a:ext cx="695525" cy="907425"/>
              </a:xfrm>
              <a:custGeom>
                <a:avLst/>
                <a:gdLst/>
                <a:ahLst/>
                <a:cxnLst/>
                <a:rect l="l" t="t" r="r" b="b"/>
                <a:pathLst>
                  <a:path w="27821" h="36297" extrusionOk="0">
                    <a:moveTo>
                      <a:pt x="13927" y="0"/>
                    </a:moveTo>
                    <a:cubicBezTo>
                      <a:pt x="13410" y="0"/>
                      <a:pt x="12893" y="200"/>
                      <a:pt x="12509" y="601"/>
                    </a:cubicBezTo>
                    <a:cubicBezTo>
                      <a:pt x="8973" y="4337"/>
                      <a:pt x="0" y="14678"/>
                      <a:pt x="667" y="23684"/>
                    </a:cubicBezTo>
                    <a:cubicBezTo>
                      <a:pt x="1520" y="35711"/>
                      <a:pt x="11751" y="36297"/>
                      <a:pt x="13639" y="36297"/>
                    </a:cubicBezTo>
                    <a:cubicBezTo>
                      <a:pt x="13746" y="36297"/>
                      <a:pt x="13827" y="36295"/>
                      <a:pt x="13877" y="36293"/>
                    </a:cubicBezTo>
                    <a:lnTo>
                      <a:pt x="13977" y="36293"/>
                    </a:lnTo>
                    <a:cubicBezTo>
                      <a:pt x="14027" y="36295"/>
                      <a:pt x="14107" y="36297"/>
                      <a:pt x="14214" y="36297"/>
                    </a:cubicBezTo>
                    <a:cubicBezTo>
                      <a:pt x="16099" y="36297"/>
                      <a:pt x="26302" y="35711"/>
                      <a:pt x="27186" y="23684"/>
                    </a:cubicBezTo>
                    <a:cubicBezTo>
                      <a:pt x="27820" y="14711"/>
                      <a:pt x="18880" y="4337"/>
                      <a:pt x="15344" y="601"/>
                    </a:cubicBezTo>
                    <a:cubicBezTo>
                      <a:pt x="14961" y="200"/>
                      <a:pt x="14444" y="0"/>
                      <a:pt x="139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0" name="Google Shape;1090;p39"/>
              <p:cNvSpPr/>
              <p:nvPr/>
            </p:nvSpPr>
            <p:spPr>
              <a:xfrm>
                <a:off x="4532575" y="4653775"/>
                <a:ext cx="54225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804" extrusionOk="0">
                    <a:moveTo>
                      <a:pt x="734" y="0"/>
                    </a:moveTo>
                    <a:lnTo>
                      <a:pt x="0" y="434"/>
                    </a:lnTo>
                    <a:lnTo>
                      <a:pt x="1468" y="3803"/>
                    </a:lnTo>
                    <a:lnTo>
                      <a:pt x="2169" y="3269"/>
                    </a:lnTo>
                    <a:lnTo>
                      <a:pt x="7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1" name="Google Shape;1091;p39"/>
              <p:cNvSpPr/>
              <p:nvPr/>
            </p:nvSpPr>
            <p:spPr>
              <a:xfrm>
                <a:off x="4471700" y="4707975"/>
                <a:ext cx="75900" cy="82600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3304" extrusionOk="0">
                    <a:moveTo>
                      <a:pt x="567" y="1"/>
                    </a:moveTo>
                    <a:lnTo>
                      <a:pt x="0" y="634"/>
                    </a:lnTo>
                    <a:lnTo>
                      <a:pt x="2569" y="3303"/>
                    </a:lnTo>
                    <a:lnTo>
                      <a:pt x="3036" y="2536"/>
                    </a:lnTo>
                    <a:lnTo>
                      <a:pt x="56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2" name="Google Shape;1092;p39"/>
              <p:cNvSpPr/>
              <p:nvPr/>
            </p:nvSpPr>
            <p:spPr>
              <a:xfrm>
                <a:off x="4440000" y="4793050"/>
                <a:ext cx="89275" cy="44225"/>
              </a:xfrm>
              <a:custGeom>
                <a:avLst/>
                <a:gdLst/>
                <a:ahLst/>
                <a:cxnLst/>
                <a:rect l="l" t="t" r="r" b="b"/>
                <a:pathLst>
                  <a:path w="3571" h="1769" extrusionOk="0">
                    <a:moveTo>
                      <a:pt x="134" y="0"/>
                    </a:moveTo>
                    <a:lnTo>
                      <a:pt x="1" y="834"/>
                    </a:lnTo>
                    <a:lnTo>
                      <a:pt x="3570" y="1768"/>
                    </a:lnTo>
                    <a:lnTo>
                      <a:pt x="3570" y="867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3" name="Google Shape;1093;p39"/>
              <p:cNvSpPr/>
              <p:nvPr/>
            </p:nvSpPr>
            <p:spPr>
              <a:xfrm>
                <a:off x="4920350" y="4670450"/>
                <a:ext cx="55075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3804" extrusionOk="0">
                    <a:moveTo>
                      <a:pt x="1468" y="1"/>
                    </a:moveTo>
                    <a:lnTo>
                      <a:pt x="1" y="3236"/>
                    </a:lnTo>
                    <a:lnTo>
                      <a:pt x="734" y="3803"/>
                    </a:lnTo>
                    <a:lnTo>
                      <a:pt x="2202" y="401"/>
                    </a:lnTo>
                    <a:lnTo>
                      <a:pt x="14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4" name="Google Shape;1094;p39"/>
              <p:cNvSpPr/>
              <p:nvPr/>
            </p:nvSpPr>
            <p:spPr>
              <a:xfrm>
                <a:off x="4960375" y="4723825"/>
                <a:ext cx="75075" cy="82575"/>
              </a:xfrm>
              <a:custGeom>
                <a:avLst/>
                <a:gdLst/>
                <a:ahLst/>
                <a:cxnLst/>
                <a:rect l="l" t="t" r="r" b="b"/>
                <a:pathLst>
                  <a:path w="3003" h="3303" extrusionOk="0">
                    <a:moveTo>
                      <a:pt x="2469" y="0"/>
                    </a:moveTo>
                    <a:lnTo>
                      <a:pt x="1" y="2536"/>
                    </a:lnTo>
                    <a:lnTo>
                      <a:pt x="468" y="3303"/>
                    </a:lnTo>
                    <a:lnTo>
                      <a:pt x="3003" y="634"/>
                    </a:lnTo>
                    <a:lnTo>
                      <a:pt x="246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5" name="Google Shape;1095;p39"/>
              <p:cNvSpPr/>
              <p:nvPr/>
            </p:nvSpPr>
            <p:spPr>
              <a:xfrm>
                <a:off x="4978725" y="4808875"/>
                <a:ext cx="89250" cy="450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1803" extrusionOk="0">
                    <a:moveTo>
                      <a:pt x="3436" y="1"/>
                    </a:moveTo>
                    <a:lnTo>
                      <a:pt x="1" y="868"/>
                    </a:lnTo>
                    <a:lnTo>
                      <a:pt x="1" y="1802"/>
                    </a:lnTo>
                    <a:lnTo>
                      <a:pt x="3570" y="835"/>
                    </a:lnTo>
                    <a:lnTo>
                      <a:pt x="343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6" name="Google Shape;1096;p39"/>
              <p:cNvSpPr/>
              <p:nvPr/>
            </p:nvSpPr>
            <p:spPr>
              <a:xfrm>
                <a:off x="4872825" y="4734225"/>
                <a:ext cx="130100" cy="189775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7591" extrusionOk="0">
                    <a:moveTo>
                      <a:pt x="768" y="1"/>
                    </a:moveTo>
                    <a:cubicBezTo>
                      <a:pt x="557" y="1"/>
                      <a:pt x="345" y="18"/>
                      <a:pt x="134" y="51"/>
                    </a:cubicBezTo>
                    <a:cubicBezTo>
                      <a:pt x="0" y="952"/>
                      <a:pt x="0" y="1919"/>
                      <a:pt x="167" y="2820"/>
                    </a:cubicBezTo>
                    <a:cubicBezTo>
                      <a:pt x="634" y="4822"/>
                      <a:pt x="1868" y="6523"/>
                      <a:pt x="3636" y="7590"/>
                    </a:cubicBezTo>
                    <a:cubicBezTo>
                      <a:pt x="4470" y="6790"/>
                      <a:pt x="4970" y="5689"/>
                      <a:pt x="5104" y="4521"/>
                    </a:cubicBezTo>
                    <a:cubicBezTo>
                      <a:pt x="5204" y="3521"/>
                      <a:pt x="4937" y="2487"/>
                      <a:pt x="4337" y="1653"/>
                    </a:cubicBezTo>
                    <a:cubicBezTo>
                      <a:pt x="3903" y="1086"/>
                      <a:pt x="3269" y="652"/>
                      <a:pt x="2569" y="418"/>
                    </a:cubicBezTo>
                    <a:cubicBezTo>
                      <a:pt x="1996" y="145"/>
                      <a:pt x="1387" y="1"/>
                      <a:pt x="7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7" name="Google Shape;1097;p39"/>
              <p:cNvSpPr/>
              <p:nvPr/>
            </p:nvSpPr>
            <p:spPr>
              <a:xfrm>
                <a:off x="4780250" y="4735500"/>
                <a:ext cx="183500" cy="218250"/>
              </a:xfrm>
              <a:custGeom>
                <a:avLst/>
                <a:gdLst/>
                <a:ahLst/>
                <a:cxnLst/>
                <a:rect l="l" t="t" r="r" b="b"/>
                <a:pathLst>
                  <a:path w="7340" h="8730" extrusionOk="0">
                    <a:moveTo>
                      <a:pt x="3837" y="0"/>
                    </a:moveTo>
                    <a:lnTo>
                      <a:pt x="3837" y="0"/>
                    </a:lnTo>
                    <a:cubicBezTo>
                      <a:pt x="3036" y="101"/>
                      <a:pt x="2269" y="434"/>
                      <a:pt x="1668" y="968"/>
                    </a:cubicBezTo>
                    <a:cubicBezTo>
                      <a:pt x="1001" y="1568"/>
                      <a:pt x="534" y="2335"/>
                      <a:pt x="334" y="3203"/>
                    </a:cubicBezTo>
                    <a:lnTo>
                      <a:pt x="367" y="3203"/>
                    </a:lnTo>
                    <a:cubicBezTo>
                      <a:pt x="1" y="5238"/>
                      <a:pt x="935" y="7272"/>
                      <a:pt x="2702" y="8306"/>
                    </a:cubicBezTo>
                    <a:cubicBezTo>
                      <a:pt x="3266" y="8588"/>
                      <a:pt x="3872" y="8729"/>
                      <a:pt x="4484" y="8729"/>
                    </a:cubicBezTo>
                    <a:cubicBezTo>
                      <a:pt x="4813" y="8729"/>
                      <a:pt x="5144" y="8688"/>
                      <a:pt x="5471" y="8607"/>
                    </a:cubicBezTo>
                    <a:cubicBezTo>
                      <a:pt x="6172" y="8406"/>
                      <a:pt x="6805" y="8040"/>
                      <a:pt x="7339" y="7539"/>
                    </a:cubicBezTo>
                    <a:cubicBezTo>
                      <a:pt x="5605" y="6472"/>
                      <a:pt x="4337" y="4771"/>
                      <a:pt x="3870" y="2769"/>
                    </a:cubicBezTo>
                    <a:cubicBezTo>
                      <a:pt x="3703" y="1868"/>
                      <a:pt x="3703" y="901"/>
                      <a:pt x="38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8" name="Google Shape;1098;p39"/>
              <p:cNvSpPr/>
              <p:nvPr/>
            </p:nvSpPr>
            <p:spPr>
              <a:xfrm>
                <a:off x="4596775" y="4724675"/>
                <a:ext cx="130125" cy="190150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7606" extrusionOk="0">
                    <a:moveTo>
                      <a:pt x="670" y="1"/>
                    </a:moveTo>
                    <a:cubicBezTo>
                      <a:pt x="492" y="1"/>
                      <a:pt x="313" y="12"/>
                      <a:pt x="134" y="33"/>
                    </a:cubicBezTo>
                    <a:cubicBezTo>
                      <a:pt x="1" y="967"/>
                      <a:pt x="1" y="1901"/>
                      <a:pt x="168" y="2835"/>
                    </a:cubicBezTo>
                    <a:cubicBezTo>
                      <a:pt x="635" y="4803"/>
                      <a:pt x="1869" y="6538"/>
                      <a:pt x="3637" y="7605"/>
                    </a:cubicBezTo>
                    <a:cubicBezTo>
                      <a:pt x="4471" y="6771"/>
                      <a:pt x="4971" y="5704"/>
                      <a:pt x="5105" y="4536"/>
                    </a:cubicBezTo>
                    <a:cubicBezTo>
                      <a:pt x="5205" y="3536"/>
                      <a:pt x="4938" y="2502"/>
                      <a:pt x="4337" y="1668"/>
                    </a:cubicBezTo>
                    <a:cubicBezTo>
                      <a:pt x="3904" y="1067"/>
                      <a:pt x="3270" y="634"/>
                      <a:pt x="2569" y="433"/>
                    </a:cubicBezTo>
                    <a:cubicBezTo>
                      <a:pt x="1967" y="145"/>
                      <a:pt x="1323" y="1"/>
                      <a:pt x="670" y="1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9" name="Google Shape;1099;p39"/>
              <p:cNvSpPr/>
              <p:nvPr/>
            </p:nvSpPr>
            <p:spPr>
              <a:xfrm>
                <a:off x="4503375" y="4725500"/>
                <a:ext cx="184325" cy="219075"/>
              </a:xfrm>
              <a:custGeom>
                <a:avLst/>
                <a:gdLst/>
                <a:ahLst/>
                <a:cxnLst/>
                <a:rect l="l" t="t" r="r" b="b"/>
                <a:pathLst>
                  <a:path w="7373" h="8763" extrusionOk="0">
                    <a:moveTo>
                      <a:pt x="3870" y="0"/>
                    </a:moveTo>
                    <a:lnTo>
                      <a:pt x="3870" y="0"/>
                    </a:lnTo>
                    <a:cubicBezTo>
                      <a:pt x="3070" y="134"/>
                      <a:pt x="2303" y="467"/>
                      <a:pt x="1702" y="1001"/>
                    </a:cubicBezTo>
                    <a:cubicBezTo>
                      <a:pt x="1035" y="1601"/>
                      <a:pt x="568" y="2369"/>
                      <a:pt x="368" y="3236"/>
                    </a:cubicBezTo>
                    <a:cubicBezTo>
                      <a:pt x="1" y="5271"/>
                      <a:pt x="935" y="7305"/>
                      <a:pt x="2736" y="8339"/>
                    </a:cubicBezTo>
                    <a:cubicBezTo>
                      <a:pt x="3278" y="8621"/>
                      <a:pt x="3891" y="8762"/>
                      <a:pt x="4501" y="8762"/>
                    </a:cubicBezTo>
                    <a:cubicBezTo>
                      <a:pt x="4829" y="8762"/>
                      <a:pt x="5156" y="8721"/>
                      <a:pt x="5472" y="8640"/>
                    </a:cubicBezTo>
                    <a:cubicBezTo>
                      <a:pt x="6205" y="8440"/>
                      <a:pt x="6839" y="8073"/>
                      <a:pt x="7373" y="7572"/>
                    </a:cubicBezTo>
                    <a:cubicBezTo>
                      <a:pt x="5605" y="6505"/>
                      <a:pt x="4371" y="4770"/>
                      <a:pt x="3904" y="2802"/>
                    </a:cubicBezTo>
                    <a:cubicBezTo>
                      <a:pt x="3737" y="1868"/>
                      <a:pt x="3737" y="934"/>
                      <a:pt x="38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0" name="Google Shape;1100;p39"/>
              <p:cNvSpPr/>
              <p:nvPr/>
            </p:nvSpPr>
            <p:spPr>
              <a:xfrm>
                <a:off x="4711750" y="4930850"/>
                <a:ext cx="78375" cy="83775"/>
              </a:xfrm>
              <a:custGeom>
                <a:avLst/>
                <a:gdLst/>
                <a:ahLst/>
                <a:cxnLst/>
                <a:rect l="l" t="t" r="r" b="b"/>
                <a:pathLst>
                  <a:path w="3135" h="3351" extrusionOk="0">
                    <a:moveTo>
                      <a:pt x="268" y="0"/>
                    </a:moveTo>
                    <a:cubicBezTo>
                      <a:pt x="134" y="0"/>
                      <a:pt x="1" y="104"/>
                      <a:pt x="39" y="292"/>
                    </a:cubicBezTo>
                    <a:cubicBezTo>
                      <a:pt x="105" y="826"/>
                      <a:pt x="239" y="1360"/>
                      <a:pt x="406" y="1860"/>
                    </a:cubicBezTo>
                    <a:cubicBezTo>
                      <a:pt x="472" y="2127"/>
                      <a:pt x="572" y="2360"/>
                      <a:pt x="706" y="2594"/>
                    </a:cubicBezTo>
                    <a:cubicBezTo>
                      <a:pt x="806" y="2827"/>
                      <a:pt x="973" y="3061"/>
                      <a:pt x="1173" y="3228"/>
                    </a:cubicBezTo>
                    <a:cubicBezTo>
                      <a:pt x="1291" y="3314"/>
                      <a:pt x="1405" y="3351"/>
                      <a:pt x="1513" y="3351"/>
                    </a:cubicBezTo>
                    <a:cubicBezTo>
                      <a:pt x="1864" y="3351"/>
                      <a:pt x="2154" y="2967"/>
                      <a:pt x="2307" y="2661"/>
                    </a:cubicBezTo>
                    <a:cubicBezTo>
                      <a:pt x="2607" y="2127"/>
                      <a:pt x="2874" y="1526"/>
                      <a:pt x="3074" y="926"/>
                    </a:cubicBezTo>
                    <a:cubicBezTo>
                      <a:pt x="3135" y="744"/>
                      <a:pt x="2987" y="623"/>
                      <a:pt x="2839" y="623"/>
                    </a:cubicBezTo>
                    <a:cubicBezTo>
                      <a:pt x="2743" y="623"/>
                      <a:pt x="2647" y="674"/>
                      <a:pt x="2607" y="793"/>
                    </a:cubicBezTo>
                    <a:cubicBezTo>
                      <a:pt x="2440" y="1293"/>
                      <a:pt x="2240" y="1760"/>
                      <a:pt x="2007" y="2260"/>
                    </a:cubicBezTo>
                    <a:cubicBezTo>
                      <a:pt x="1907" y="2427"/>
                      <a:pt x="1807" y="2627"/>
                      <a:pt x="1673" y="2761"/>
                    </a:cubicBezTo>
                    <a:cubicBezTo>
                      <a:pt x="1611" y="2823"/>
                      <a:pt x="1562" y="2848"/>
                      <a:pt x="1521" y="2848"/>
                    </a:cubicBezTo>
                    <a:cubicBezTo>
                      <a:pt x="1452" y="2848"/>
                      <a:pt x="1402" y="2778"/>
                      <a:pt x="1340" y="2694"/>
                    </a:cubicBezTo>
                    <a:cubicBezTo>
                      <a:pt x="806" y="1960"/>
                      <a:pt x="639" y="1026"/>
                      <a:pt x="506" y="192"/>
                    </a:cubicBezTo>
                    <a:cubicBezTo>
                      <a:pt x="477" y="62"/>
                      <a:pt x="372" y="0"/>
                      <a:pt x="2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1" name="Google Shape;1101;p39"/>
              <p:cNvSpPr/>
              <p:nvPr/>
            </p:nvSpPr>
            <p:spPr>
              <a:xfrm>
                <a:off x="4841950" y="4971000"/>
                <a:ext cx="130975" cy="84200"/>
              </a:xfrm>
              <a:custGeom>
                <a:avLst/>
                <a:gdLst/>
                <a:ahLst/>
                <a:cxnLst/>
                <a:rect l="l" t="t" r="r" b="b"/>
                <a:pathLst>
                  <a:path w="5239" h="3368" extrusionOk="0">
                    <a:moveTo>
                      <a:pt x="3089" y="1"/>
                    </a:moveTo>
                    <a:cubicBezTo>
                      <a:pt x="2983" y="1"/>
                      <a:pt x="2876" y="7"/>
                      <a:pt x="2770" y="21"/>
                    </a:cubicBezTo>
                    <a:cubicBezTo>
                      <a:pt x="2603" y="21"/>
                      <a:pt x="2436" y="54"/>
                      <a:pt x="2303" y="54"/>
                    </a:cubicBezTo>
                    <a:cubicBezTo>
                      <a:pt x="1969" y="54"/>
                      <a:pt x="1669" y="87"/>
                      <a:pt x="1369" y="187"/>
                    </a:cubicBezTo>
                    <a:cubicBezTo>
                      <a:pt x="868" y="321"/>
                      <a:pt x="435" y="654"/>
                      <a:pt x="201" y="1121"/>
                    </a:cubicBezTo>
                    <a:cubicBezTo>
                      <a:pt x="1" y="1555"/>
                      <a:pt x="34" y="2022"/>
                      <a:pt x="268" y="2422"/>
                    </a:cubicBezTo>
                    <a:cubicBezTo>
                      <a:pt x="535" y="2789"/>
                      <a:pt x="935" y="3056"/>
                      <a:pt x="1369" y="3189"/>
                    </a:cubicBezTo>
                    <a:cubicBezTo>
                      <a:pt x="1782" y="3319"/>
                      <a:pt x="2196" y="3368"/>
                      <a:pt x="2625" y="3368"/>
                    </a:cubicBezTo>
                    <a:cubicBezTo>
                      <a:pt x="2750" y="3368"/>
                      <a:pt x="2876" y="3364"/>
                      <a:pt x="3003" y="3356"/>
                    </a:cubicBezTo>
                    <a:cubicBezTo>
                      <a:pt x="3537" y="3290"/>
                      <a:pt x="4037" y="3123"/>
                      <a:pt x="4471" y="2789"/>
                    </a:cubicBezTo>
                    <a:cubicBezTo>
                      <a:pt x="5238" y="2122"/>
                      <a:pt x="5171" y="888"/>
                      <a:pt x="4304" y="321"/>
                    </a:cubicBezTo>
                    <a:cubicBezTo>
                      <a:pt x="3930" y="107"/>
                      <a:pt x="3514" y="1"/>
                      <a:pt x="30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2" name="Google Shape;1102;p39"/>
              <p:cNvSpPr/>
              <p:nvPr/>
            </p:nvSpPr>
            <p:spPr>
              <a:xfrm>
                <a:off x="4530900" y="4961825"/>
                <a:ext cx="13095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356" extrusionOk="0">
                    <a:moveTo>
                      <a:pt x="3089" y="1"/>
                    </a:moveTo>
                    <a:cubicBezTo>
                      <a:pt x="2983" y="1"/>
                      <a:pt x="2876" y="7"/>
                      <a:pt x="2769" y="21"/>
                    </a:cubicBezTo>
                    <a:cubicBezTo>
                      <a:pt x="2603" y="21"/>
                      <a:pt x="2469" y="21"/>
                      <a:pt x="2302" y="54"/>
                    </a:cubicBezTo>
                    <a:cubicBezTo>
                      <a:pt x="2002" y="54"/>
                      <a:pt x="1669" y="87"/>
                      <a:pt x="1402" y="154"/>
                    </a:cubicBezTo>
                    <a:cubicBezTo>
                      <a:pt x="868" y="287"/>
                      <a:pt x="468" y="654"/>
                      <a:pt x="234" y="1121"/>
                    </a:cubicBezTo>
                    <a:cubicBezTo>
                      <a:pt x="1" y="1522"/>
                      <a:pt x="34" y="2022"/>
                      <a:pt x="301" y="2422"/>
                    </a:cubicBezTo>
                    <a:cubicBezTo>
                      <a:pt x="568" y="2789"/>
                      <a:pt x="935" y="3056"/>
                      <a:pt x="1402" y="3190"/>
                    </a:cubicBezTo>
                    <a:cubicBezTo>
                      <a:pt x="1744" y="3304"/>
                      <a:pt x="2117" y="3355"/>
                      <a:pt x="2489" y="3355"/>
                    </a:cubicBezTo>
                    <a:cubicBezTo>
                      <a:pt x="2662" y="3355"/>
                      <a:pt x="2834" y="3344"/>
                      <a:pt x="3003" y="3323"/>
                    </a:cubicBezTo>
                    <a:cubicBezTo>
                      <a:pt x="3537" y="3290"/>
                      <a:pt x="4037" y="3089"/>
                      <a:pt x="4471" y="2789"/>
                    </a:cubicBezTo>
                    <a:cubicBezTo>
                      <a:pt x="5238" y="2122"/>
                      <a:pt x="5171" y="888"/>
                      <a:pt x="4337" y="321"/>
                    </a:cubicBezTo>
                    <a:cubicBezTo>
                      <a:pt x="3937" y="107"/>
                      <a:pt x="3515" y="1"/>
                      <a:pt x="30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03" name="Google Shape;1103;p39"/>
          <p:cNvGrpSpPr/>
          <p:nvPr/>
        </p:nvGrpSpPr>
        <p:grpSpPr>
          <a:xfrm>
            <a:off x="11069443" y="3727157"/>
            <a:ext cx="610100" cy="694983"/>
            <a:chOff x="6722372" y="3249541"/>
            <a:chExt cx="909290" cy="1058171"/>
          </a:xfrm>
        </p:grpSpPr>
        <p:sp>
          <p:nvSpPr>
            <p:cNvPr id="1104" name="Google Shape;1104;p39"/>
            <p:cNvSpPr/>
            <p:nvPr/>
          </p:nvSpPr>
          <p:spPr>
            <a:xfrm rot="-912714">
              <a:off x="6829241" y="3324896"/>
              <a:ext cx="695552" cy="907461"/>
            </a:xfrm>
            <a:custGeom>
              <a:avLst/>
              <a:gdLst/>
              <a:ahLst/>
              <a:cxnLst/>
              <a:rect l="l" t="t" r="r" b="b"/>
              <a:pathLst>
                <a:path w="27821" h="36297" extrusionOk="0">
                  <a:moveTo>
                    <a:pt x="13910" y="0"/>
                  </a:moveTo>
                  <a:cubicBezTo>
                    <a:pt x="13402" y="0"/>
                    <a:pt x="12893" y="200"/>
                    <a:pt x="12509" y="601"/>
                  </a:cubicBezTo>
                  <a:cubicBezTo>
                    <a:pt x="8940" y="4337"/>
                    <a:pt x="0" y="14678"/>
                    <a:pt x="634" y="23684"/>
                  </a:cubicBezTo>
                  <a:cubicBezTo>
                    <a:pt x="1518" y="35711"/>
                    <a:pt x="11721" y="36297"/>
                    <a:pt x="13606" y="36297"/>
                  </a:cubicBezTo>
                  <a:cubicBezTo>
                    <a:pt x="13713" y="36297"/>
                    <a:pt x="13793" y="36295"/>
                    <a:pt x="13843" y="36293"/>
                  </a:cubicBezTo>
                  <a:lnTo>
                    <a:pt x="13977" y="36293"/>
                  </a:lnTo>
                  <a:cubicBezTo>
                    <a:pt x="14027" y="36295"/>
                    <a:pt x="14107" y="36297"/>
                    <a:pt x="14214" y="36297"/>
                  </a:cubicBezTo>
                  <a:cubicBezTo>
                    <a:pt x="16099" y="36297"/>
                    <a:pt x="26303" y="35711"/>
                    <a:pt x="27186" y="23684"/>
                  </a:cubicBezTo>
                  <a:cubicBezTo>
                    <a:pt x="27820" y="14711"/>
                    <a:pt x="18847" y="4337"/>
                    <a:pt x="15311" y="601"/>
                  </a:cubicBezTo>
                  <a:cubicBezTo>
                    <a:pt x="14928" y="200"/>
                    <a:pt x="14419" y="0"/>
                    <a:pt x="13910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05" name="Google Shape;1105;p39"/>
            <p:cNvGrpSpPr/>
            <p:nvPr/>
          </p:nvGrpSpPr>
          <p:grpSpPr>
            <a:xfrm rot="-912714">
              <a:off x="6829241" y="3324896"/>
              <a:ext cx="695552" cy="907461"/>
              <a:chOff x="5494100" y="4301025"/>
              <a:chExt cx="695525" cy="907425"/>
            </a:xfrm>
          </p:grpSpPr>
          <p:sp>
            <p:nvSpPr>
              <p:cNvPr id="1106" name="Google Shape;1106;p39"/>
              <p:cNvSpPr/>
              <p:nvPr/>
            </p:nvSpPr>
            <p:spPr>
              <a:xfrm>
                <a:off x="5494100" y="4301025"/>
                <a:ext cx="695525" cy="907425"/>
              </a:xfrm>
              <a:custGeom>
                <a:avLst/>
                <a:gdLst/>
                <a:ahLst/>
                <a:cxnLst/>
                <a:rect l="l" t="t" r="r" b="b"/>
                <a:pathLst>
                  <a:path w="27821" h="36297" extrusionOk="0">
                    <a:moveTo>
                      <a:pt x="13910" y="0"/>
                    </a:moveTo>
                    <a:cubicBezTo>
                      <a:pt x="13402" y="0"/>
                      <a:pt x="12893" y="200"/>
                      <a:pt x="12509" y="601"/>
                    </a:cubicBezTo>
                    <a:cubicBezTo>
                      <a:pt x="8940" y="4337"/>
                      <a:pt x="0" y="14678"/>
                      <a:pt x="634" y="23684"/>
                    </a:cubicBezTo>
                    <a:cubicBezTo>
                      <a:pt x="1518" y="35711"/>
                      <a:pt x="11721" y="36297"/>
                      <a:pt x="13606" y="36297"/>
                    </a:cubicBezTo>
                    <a:cubicBezTo>
                      <a:pt x="13713" y="36297"/>
                      <a:pt x="13793" y="36295"/>
                      <a:pt x="13843" y="36293"/>
                    </a:cubicBezTo>
                    <a:lnTo>
                      <a:pt x="13977" y="36293"/>
                    </a:lnTo>
                    <a:cubicBezTo>
                      <a:pt x="14027" y="36295"/>
                      <a:pt x="14107" y="36297"/>
                      <a:pt x="14214" y="36297"/>
                    </a:cubicBezTo>
                    <a:cubicBezTo>
                      <a:pt x="16099" y="36297"/>
                      <a:pt x="26303" y="35711"/>
                      <a:pt x="27186" y="23684"/>
                    </a:cubicBezTo>
                    <a:cubicBezTo>
                      <a:pt x="27820" y="14711"/>
                      <a:pt x="18847" y="4337"/>
                      <a:pt x="15311" y="601"/>
                    </a:cubicBezTo>
                    <a:cubicBezTo>
                      <a:pt x="14928" y="200"/>
                      <a:pt x="14419" y="0"/>
                      <a:pt x="139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7" name="Google Shape;1107;p39"/>
              <p:cNvSpPr/>
              <p:nvPr/>
            </p:nvSpPr>
            <p:spPr>
              <a:xfrm>
                <a:off x="5804325" y="4877250"/>
                <a:ext cx="82175" cy="78025"/>
              </a:xfrm>
              <a:custGeom>
                <a:avLst/>
                <a:gdLst/>
                <a:ahLst/>
                <a:cxnLst/>
                <a:rect l="l" t="t" r="r" b="b"/>
                <a:pathLst>
                  <a:path w="3287" h="3121" extrusionOk="0">
                    <a:moveTo>
                      <a:pt x="323" y="1"/>
                    </a:moveTo>
                    <a:cubicBezTo>
                      <a:pt x="204" y="1"/>
                      <a:pt x="83" y="76"/>
                      <a:pt x="67" y="235"/>
                    </a:cubicBezTo>
                    <a:cubicBezTo>
                      <a:pt x="0" y="868"/>
                      <a:pt x="0" y="1502"/>
                      <a:pt x="67" y="2136"/>
                    </a:cubicBezTo>
                    <a:cubicBezTo>
                      <a:pt x="128" y="2531"/>
                      <a:pt x="272" y="3121"/>
                      <a:pt x="752" y="3121"/>
                    </a:cubicBezTo>
                    <a:cubicBezTo>
                      <a:pt x="798" y="3121"/>
                      <a:pt x="848" y="3115"/>
                      <a:pt x="901" y="3103"/>
                    </a:cubicBezTo>
                    <a:cubicBezTo>
                      <a:pt x="1134" y="3003"/>
                      <a:pt x="1401" y="2870"/>
                      <a:pt x="1601" y="2670"/>
                    </a:cubicBezTo>
                    <a:cubicBezTo>
                      <a:pt x="1801" y="2536"/>
                      <a:pt x="2002" y="2336"/>
                      <a:pt x="2168" y="2136"/>
                    </a:cubicBezTo>
                    <a:cubicBezTo>
                      <a:pt x="2535" y="1736"/>
                      <a:pt x="2869" y="1269"/>
                      <a:pt x="3169" y="835"/>
                    </a:cubicBezTo>
                    <a:cubicBezTo>
                      <a:pt x="3287" y="646"/>
                      <a:pt x="3121" y="458"/>
                      <a:pt x="2955" y="458"/>
                    </a:cubicBezTo>
                    <a:cubicBezTo>
                      <a:pt x="2887" y="458"/>
                      <a:pt x="2818" y="490"/>
                      <a:pt x="2769" y="568"/>
                    </a:cubicBezTo>
                    <a:cubicBezTo>
                      <a:pt x="2268" y="1302"/>
                      <a:pt x="1768" y="2069"/>
                      <a:pt x="1001" y="2536"/>
                    </a:cubicBezTo>
                    <a:cubicBezTo>
                      <a:pt x="917" y="2586"/>
                      <a:pt x="851" y="2628"/>
                      <a:pt x="797" y="2628"/>
                    </a:cubicBezTo>
                    <a:cubicBezTo>
                      <a:pt x="742" y="2628"/>
                      <a:pt x="701" y="2586"/>
                      <a:pt x="667" y="2470"/>
                    </a:cubicBezTo>
                    <a:cubicBezTo>
                      <a:pt x="601" y="2269"/>
                      <a:pt x="567" y="2069"/>
                      <a:pt x="567" y="1869"/>
                    </a:cubicBezTo>
                    <a:cubicBezTo>
                      <a:pt x="500" y="1335"/>
                      <a:pt x="500" y="802"/>
                      <a:pt x="567" y="268"/>
                    </a:cubicBezTo>
                    <a:cubicBezTo>
                      <a:pt x="585" y="93"/>
                      <a:pt x="455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8" name="Google Shape;1108;p39"/>
              <p:cNvSpPr/>
              <p:nvPr/>
            </p:nvSpPr>
            <p:spPr>
              <a:xfrm>
                <a:off x="5621675" y="4920125"/>
                <a:ext cx="1326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5305" h="3383" extrusionOk="0">
                    <a:moveTo>
                      <a:pt x="2176" y="0"/>
                    </a:moveTo>
                    <a:cubicBezTo>
                      <a:pt x="1752" y="0"/>
                      <a:pt x="1333" y="102"/>
                      <a:pt x="935" y="288"/>
                    </a:cubicBezTo>
                    <a:cubicBezTo>
                      <a:pt x="68" y="888"/>
                      <a:pt x="1" y="2122"/>
                      <a:pt x="801" y="2789"/>
                    </a:cubicBezTo>
                    <a:cubicBezTo>
                      <a:pt x="1235" y="3123"/>
                      <a:pt x="1735" y="3323"/>
                      <a:pt x="2269" y="3356"/>
                    </a:cubicBezTo>
                    <a:cubicBezTo>
                      <a:pt x="2416" y="3374"/>
                      <a:pt x="2560" y="3382"/>
                      <a:pt x="2703" y="3382"/>
                    </a:cubicBezTo>
                    <a:cubicBezTo>
                      <a:pt x="3112" y="3382"/>
                      <a:pt x="3508" y="3313"/>
                      <a:pt x="3904" y="3190"/>
                    </a:cubicBezTo>
                    <a:cubicBezTo>
                      <a:pt x="4337" y="3056"/>
                      <a:pt x="4738" y="2789"/>
                      <a:pt x="5004" y="2422"/>
                    </a:cubicBezTo>
                    <a:cubicBezTo>
                      <a:pt x="5271" y="2022"/>
                      <a:pt x="5305" y="1522"/>
                      <a:pt x="5071" y="1122"/>
                    </a:cubicBezTo>
                    <a:cubicBezTo>
                      <a:pt x="4838" y="655"/>
                      <a:pt x="4404" y="288"/>
                      <a:pt x="3904" y="154"/>
                    </a:cubicBezTo>
                    <a:cubicBezTo>
                      <a:pt x="3679" y="79"/>
                      <a:pt x="3453" y="42"/>
                      <a:pt x="3228" y="42"/>
                    </a:cubicBezTo>
                    <a:cubicBezTo>
                      <a:pt x="3153" y="42"/>
                      <a:pt x="3078" y="46"/>
                      <a:pt x="3003" y="54"/>
                    </a:cubicBezTo>
                    <a:cubicBezTo>
                      <a:pt x="2836" y="21"/>
                      <a:pt x="2669" y="21"/>
                      <a:pt x="2503" y="21"/>
                    </a:cubicBezTo>
                    <a:cubicBezTo>
                      <a:pt x="2394" y="7"/>
                      <a:pt x="2285" y="0"/>
                      <a:pt x="21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9" name="Google Shape;1109;p39"/>
              <p:cNvSpPr/>
              <p:nvPr/>
            </p:nvSpPr>
            <p:spPr>
              <a:xfrm>
                <a:off x="5934400" y="4910125"/>
                <a:ext cx="131800" cy="85400"/>
              </a:xfrm>
              <a:custGeom>
                <a:avLst/>
                <a:gdLst/>
                <a:ahLst/>
                <a:cxnLst/>
                <a:rect l="l" t="t" r="r" b="b"/>
                <a:pathLst>
                  <a:path w="5272" h="3416" extrusionOk="0">
                    <a:moveTo>
                      <a:pt x="2183" y="0"/>
                    </a:moveTo>
                    <a:cubicBezTo>
                      <a:pt x="1757" y="0"/>
                      <a:pt x="1335" y="107"/>
                      <a:pt x="935" y="321"/>
                    </a:cubicBezTo>
                    <a:cubicBezTo>
                      <a:pt x="68" y="888"/>
                      <a:pt x="1" y="2155"/>
                      <a:pt x="801" y="2822"/>
                    </a:cubicBezTo>
                    <a:cubicBezTo>
                      <a:pt x="1235" y="3156"/>
                      <a:pt x="1735" y="3356"/>
                      <a:pt x="2269" y="3390"/>
                    </a:cubicBezTo>
                    <a:cubicBezTo>
                      <a:pt x="2407" y="3407"/>
                      <a:pt x="2547" y="3415"/>
                      <a:pt x="2688" y="3415"/>
                    </a:cubicBezTo>
                    <a:cubicBezTo>
                      <a:pt x="3094" y="3415"/>
                      <a:pt x="3508" y="3346"/>
                      <a:pt x="3904" y="3223"/>
                    </a:cubicBezTo>
                    <a:cubicBezTo>
                      <a:pt x="4337" y="3089"/>
                      <a:pt x="4738" y="2822"/>
                      <a:pt x="5004" y="2456"/>
                    </a:cubicBezTo>
                    <a:cubicBezTo>
                      <a:pt x="5271" y="2055"/>
                      <a:pt x="5271" y="1555"/>
                      <a:pt x="5071" y="1155"/>
                    </a:cubicBezTo>
                    <a:cubicBezTo>
                      <a:pt x="4838" y="654"/>
                      <a:pt x="4404" y="321"/>
                      <a:pt x="3904" y="187"/>
                    </a:cubicBezTo>
                    <a:cubicBezTo>
                      <a:pt x="3603" y="87"/>
                      <a:pt x="3303" y="54"/>
                      <a:pt x="2970" y="54"/>
                    </a:cubicBezTo>
                    <a:cubicBezTo>
                      <a:pt x="2836" y="54"/>
                      <a:pt x="2669" y="20"/>
                      <a:pt x="2503" y="20"/>
                    </a:cubicBezTo>
                    <a:cubicBezTo>
                      <a:pt x="2396" y="7"/>
                      <a:pt x="2289" y="0"/>
                      <a:pt x="21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0" name="Google Shape;1110;p39"/>
              <p:cNvSpPr/>
              <p:nvPr/>
            </p:nvSpPr>
            <p:spPr>
              <a:xfrm>
                <a:off x="5628475" y="4746475"/>
                <a:ext cx="135825" cy="127950"/>
              </a:xfrm>
              <a:custGeom>
                <a:avLst/>
                <a:gdLst/>
                <a:ahLst/>
                <a:cxnLst/>
                <a:rect l="l" t="t" r="r" b="b"/>
                <a:pathLst>
                  <a:path w="5433" h="5118" extrusionOk="0">
                    <a:moveTo>
                      <a:pt x="378" y="1"/>
                    </a:moveTo>
                    <a:cubicBezTo>
                      <a:pt x="98" y="1"/>
                      <a:pt x="5" y="511"/>
                      <a:pt x="329" y="629"/>
                    </a:cubicBezTo>
                    <a:cubicBezTo>
                      <a:pt x="1163" y="929"/>
                      <a:pt x="1997" y="1229"/>
                      <a:pt x="2831" y="1563"/>
                    </a:cubicBezTo>
                    <a:lnTo>
                      <a:pt x="4099" y="2030"/>
                    </a:lnTo>
                    <a:cubicBezTo>
                      <a:pt x="4232" y="2097"/>
                      <a:pt x="4833" y="2230"/>
                      <a:pt x="4732" y="2430"/>
                    </a:cubicBezTo>
                    <a:cubicBezTo>
                      <a:pt x="4632" y="2564"/>
                      <a:pt x="4499" y="2664"/>
                      <a:pt x="4366" y="2730"/>
                    </a:cubicBezTo>
                    <a:cubicBezTo>
                      <a:pt x="4199" y="2830"/>
                      <a:pt x="3999" y="2897"/>
                      <a:pt x="3832" y="2997"/>
                    </a:cubicBezTo>
                    <a:cubicBezTo>
                      <a:pt x="3465" y="3197"/>
                      <a:pt x="3065" y="3364"/>
                      <a:pt x="2698" y="3564"/>
                    </a:cubicBezTo>
                    <a:cubicBezTo>
                      <a:pt x="1930" y="3898"/>
                      <a:pt x="1163" y="4198"/>
                      <a:pt x="363" y="4465"/>
                    </a:cubicBezTo>
                    <a:cubicBezTo>
                      <a:pt x="0" y="4586"/>
                      <a:pt x="103" y="5117"/>
                      <a:pt x="423" y="5117"/>
                    </a:cubicBezTo>
                    <a:cubicBezTo>
                      <a:pt x="456" y="5117"/>
                      <a:pt x="492" y="5111"/>
                      <a:pt x="529" y="5099"/>
                    </a:cubicBezTo>
                    <a:cubicBezTo>
                      <a:pt x="1964" y="4598"/>
                      <a:pt x="3331" y="3998"/>
                      <a:pt x="4666" y="3297"/>
                    </a:cubicBezTo>
                    <a:cubicBezTo>
                      <a:pt x="4966" y="3164"/>
                      <a:pt x="5199" y="2931"/>
                      <a:pt x="5333" y="2630"/>
                    </a:cubicBezTo>
                    <a:cubicBezTo>
                      <a:pt x="5433" y="2330"/>
                      <a:pt x="5333" y="1997"/>
                      <a:pt x="5099" y="1796"/>
                    </a:cubicBezTo>
                    <a:cubicBezTo>
                      <a:pt x="4833" y="1630"/>
                      <a:pt x="4499" y="1463"/>
                      <a:pt x="4199" y="1396"/>
                    </a:cubicBezTo>
                    <a:lnTo>
                      <a:pt x="3098" y="962"/>
                    </a:lnTo>
                    <a:cubicBezTo>
                      <a:pt x="2231" y="662"/>
                      <a:pt x="1363" y="329"/>
                      <a:pt x="496" y="28"/>
                    </a:cubicBezTo>
                    <a:cubicBezTo>
                      <a:pt x="454" y="9"/>
                      <a:pt x="414" y="1"/>
                      <a:pt x="3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1" name="Google Shape;1111;p39"/>
              <p:cNvSpPr/>
              <p:nvPr/>
            </p:nvSpPr>
            <p:spPr>
              <a:xfrm>
                <a:off x="5936075" y="4732250"/>
                <a:ext cx="138975" cy="128525"/>
              </a:xfrm>
              <a:custGeom>
                <a:avLst/>
                <a:gdLst/>
                <a:ahLst/>
                <a:cxnLst/>
                <a:rect l="l" t="t" r="r" b="b"/>
                <a:pathLst>
                  <a:path w="5559" h="5141" extrusionOk="0">
                    <a:moveTo>
                      <a:pt x="5040" y="0"/>
                    </a:moveTo>
                    <a:cubicBezTo>
                      <a:pt x="4996" y="0"/>
                      <a:pt x="4950" y="9"/>
                      <a:pt x="4904" y="30"/>
                    </a:cubicBezTo>
                    <a:lnTo>
                      <a:pt x="2803" y="998"/>
                    </a:lnTo>
                    <a:cubicBezTo>
                      <a:pt x="2169" y="1265"/>
                      <a:pt x="1535" y="1598"/>
                      <a:pt x="935" y="1932"/>
                    </a:cubicBezTo>
                    <a:cubicBezTo>
                      <a:pt x="634" y="2065"/>
                      <a:pt x="368" y="2265"/>
                      <a:pt x="167" y="2532"/>
                    </a:cubicBezTo>
                    <a:cubicBezTo>
                      <a:pt x="1" y="2799"/>
                      <a:pt x="34" y="3133"/>
                      <a:pt x="267" y="3366"/>
                    </a:cubicBezTo>
                    <a:cubicBezTo>
                      <a:pt x="501" y="3566"/>
                      <a:pt x="768" y="3700"/>
                      <a:pt x="1068" y="3766"/>
                    </a:cubicBezTo>
                    <a:lnTo>
                      <a:pt x="2102" y="4200"/>
                    </a:lnTo>
                    <a:lnTo>
                      <a:pt x="4504" y="5134"/>
                    </a:lnTo>
                    <a:cubicBezTo>
                      <a:pt x="4525" y="5138"/>
                      <a:pt x="4547" y="5140"/>
                      <a:pt x="4568" y="5140"/>
                    </a:cubicBezTo>
                    <a:cubicBezTo>
                      <a:pt x="4712" y="5140"/>
                      <a:pt x="4846" y="5046"/>
                      <a:pt x="4904" y="4901"/>
                    </a:cubicBezTo>
                    <a:cubicBezTo>
                      <a:pt x="4937" y="4734"/>
                      <a:pt x="4837" y="4567"/>
                      <a:pt x="4671" y="4500"/>
                    </a:cubicBezTo>
                    <a:lnTo>
                      <a:pt x="2269" y="3600"/>
                    </a:lnTo>
                    <a:lnTo>
                      <a:pt x="1135" y="3133"/>
                    </a:lnTo>
                    <a:cubicBezTo>
                      <a:pt x="1001" y="3066"/>
                      <a:pt x="868" y="3033"/>
                      <a:pt x="768" y="2932"/>
                    </a:cubicBezTo>
                    <a:cubicBezTo>
                      <a:pt x="734" y="2899"/>
                      <a:pt x="734" y="2866"/>
                      <a:pt x="701" y="2866"/>
                    </a:cubicBezTo>
                    <a:cubicBezTo>
                      <a:pt x="768" y="2832"/>
                      <a:pt x="801" y="2766"/>
                      <a:pt x="868" y="2732"/>
                    </a:cubicBezTo>
                    <a:cubicBezTo>
                      <a:pt x="1502" y="2299"/>
                      <a:pt x="2169" y="1965"/>
                      <a:pt x="2869" y="1665"/>
                    </a:cubicBezTo>
                    <a:lnTo>
                      <a:pt x="5238" y="597"/>
                    </a:lnTo>
                    <a:cubicBezTo>
                      <a:pt x="5558" y="452"/>
                      <a:pt x="5344" y="0"/>
                      <a:pt x="50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12" name="Google Shape;1112;p39"/>
          <p:cNvGrpSpPr/>
          <p:nvPr/>
        </p:nvGrpSpPr>
        <p:grpSpPr>
          <a:xfrm>
            <a:off x="11027720" y="5525590"/>
            <a:ext cx="684432" cy="795361"/>
            <a:chOff x="9885746" y="3019559"/>
            <a:chExt cx="886678" cy="1063248"/>
          </a:xfrm>
        </p:grpSpPr>
        <p:sp>
          <p:nvSpPr>
            <p:cNvPr id="1113" name="Google Shape;1113;p39"/>
            <p:cNvSpPr/>
            <p:nvPr/>
          </p:nvSpPr>
          <p:spPr>
            <a:xfrm rot="625670">
              <a:off x="9965466" y="3077551"/>
              <a:ext cx="727237" cy="947266"/>
            </a:xfrm>
            <a:custGeom>
              <a:avLst/>
              <a:gdLst/>
              <a:ahLst/>
              <a:cxnLst/>
              <a:rect l="l" t="t" r="r" b="b"/>
              <a:pathLst>
                <a:path w="29089" h="37890" extrusionOk="0">
                  <a:moveTo>
                    <a:pt x="14544" y="1"/>
                  </a:moveTo>
                  <a:cubicBezTo>
                    <a:pt x="14011" y="1"/>
                    <a:pt x="13477" y="209"/>
                    <a:pt x="13077" y="626"/>
                  </a:cubicBezTo>
                  <a:cubicBezTo>
                    <a:pt x="9374" y="4495"/>
                    <a:pt x="1" y="15303"/>
                    <a:pt x="701" y="24710"/>
                  </a:cubicBezTo>
                  <a:cubicBezTo>
                    <a:pt x="1584" y="37288"/>
                    <a:pt x="12238" y="37890"/>
                    <a:pt x="14223" y="37890"/>
                  </a:cubicBezTo>
                  <a:cubicBezTo>
                    <a:pt x="14338" y="37890"/>
                    <a:pt x="14425" y="37888"/>
                    <a:pt x="14478" y="37886"/>
                  </a:cubicBezTo>
                  <a:lnTo>
                    <a:pt x="14611" y="37886"/>
                  </a:lnTo>
                  <a:cubicBezTo>
                    <a:pt x="14664" y="37888"/>
                    <a:pt x="14750" y="37890"/>
                    <a:pt x="14866" y="37890"/>
                  </a:cubicBezTo>
                  <a:cubicBezTo>
                    <a:pt x="16851" y="37890"/>
                    <a:pt x="27507" y="37288"/>
                    <a:pt x="28421" y="24710"/>
                  </a:cubicBezTo>
                  <a:cubicBezTo>
                    <a:pt x="29088" y="15303"/>
                    <a:pt x="19715" y="4495"/>
                    <a:pt x="16012" y="626"/>
                  </a:cubicBezTo>
                  <a:cubicBezTo>
                    <a:pt x="15612" y="209"/>
                    <a:pt x="15078" y="1"/>
                    <a:pt x="14544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14" name="Google Shape;1114;p39"/>
            <p:cNvGrpSpPr/>
            <p:nvPr/>
          </p:nvGrpSpPr>
          <p:grpSpPr>
            <a:xfrm rot="625670">
              <a:off x="9965466" y="3077551"/>
              <a:ext cx="727237" cy="947266"/>
              <a:chOff x="3302525" y="4261200"/>
              <a:chExt cx="727225" cy="947250"/>
            </a:xfrm>
          </p:grpSpPr>
          <p:sp>
            <p:nvSpPr>
              <p:cNvPr id="1115" name="Google Shape;1115;p39"/>
              <p:cNvSpPr/>
              <p:nvPr/>
            </p:nvSpPr>
            <p:spPr>
              <a:xfrm>
                <a:off x="3302525" y="4261200"/>
                <a:ext cx="727225" cy="947250"/>
              </a:xfrm>
              <a:custGeom>
                <a:avLst/>
                <a:gdLst/>
                <a:ahLst/>
                <a:cxnLst/>
                <a:rect l="l" t="t" r="r" b="b"/>
                <a:pathLst>
                  <a:path w="29089" h="37890" extrusionOk="0">
                    <a:moveTo>
                      <a:pt x="14544" y="1"/>
                    </a:moveTo>
                    <a:cubicBezTo>
                      <a:pt x="14011" y="1"/>
                      <a:pt x="13477" y="209"/>
                      <a:pt x="13077" y="626"/>
                    </a:cubicBezTo>
                    <a:cubicBezTo>
                      <a:pt x="9374" y="4495"/>
                      <a:pt x="1" y="15303"/>
                      <a:pt x="701" y="24710"/>
                    </a:cubicBezTo>
                    <a:cubicBezTo>
                      <a:pt x="1584" y="37288"/>
                      <a:pt x="12238" y="37890"/>
                      <a:pt x="14223" y="37890"/>
                    </a:cubicBezTo>
                    <a:cubicBezTo>
                      <a:pt x="14338" y="37890"/>
                      <a:pt x="14425" y="37888"/>
                      <a:pt x="14478" y="37886"/>
                    </a:cubicBezTo>
                    <a:lnTo>
                      <a:pt x="14611" y="37886"/>
                    </a:lnTo>
                    <a:cubicBezTo>
                      <a:pt x="14664" y="37888"/>
                      <a:pt x="14750" y="37890"/>
                      <a:pt x="14866" y="37890"/>
                    </a:cubicBezTo>
                    <a:cubicBezTo>
                      <a:pt x="16851" y="37890"/>
                      <a:pt x="27507" y="37288"/>
                      <a:pt x="28421" y="24710"/>
                    </a:cubicBezTo>
                    <a:cubicBezTo>
                      <a:pt x="29088" y="15303"/>
                      <a:pt x="19715" y="4495"/>
                      <a:pt x="16012" y="626"/>
                    </a:cubicBezTo>
                    <a:cubicBezTo>
                      <a:pt x="15612" y="209"/>
                      <a:pt x="15078" y="1"/>
                      <a:pt x="145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6" name="Google Shape;1116;p39"/>
              <p:cNvSpPr/>
              <p:nvPr/>
            </p:nvSpPr>
            <p:spPr>
              <a:xfrm>
                <a:off x="3405100" y="4658350"/>
                <a:ext cx="136800" cy="198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7957" extrusionOk="0">
                    <a:moveTo>
                      <a:pt x="4673" y="0"/>
                    </a:moveTo>
                    <a:cubicBezTo>
                      <a:pt x="4019" y="0"/>
                      <a:pt x="3366" y="144"/>
                      <a:pt x="2769" y="418"/>
                    </a:cubicBezTo>
                    <a:cubicBezTo>
                      <a:pt x="2035" y="651"/>
                      <a:pt x="1368" y="1118"/>
                      <a:pt x="935" y="1752"/>
                    </a:cubicBezTo>
                    <a:cubicBezTo>
                      <a:pt x="301" y="2619"/>
                      <a:pt x="1" y="3687"/>
                      <a:pt x="134" y="4754"/>
                    </a:cubicBezTo>
                    <a:cubicBezTo>
                      <a:pt x="234" y="5989"/>
                      <a:pt x="801" y="7123"/>
                      <a:pt x="1668" y="7957"/>
                    </a:cubicBezTo>
                    <a:cubicBezTo>
                      <a:pt x="3436" y="6789"/>
                      <a:pt x="4837" y="5088"/>
                      <a:pt x="5304" y="2953"/>
                    </a:cubicBezTo>
                    <a:cubicBezTo>
                      <a:pt x="5471" y="1986"/>
                      <a:pt x="5471" y="1018"/>
                      <a:pt x="5338" y="51"/>
                    </a:cubicBezTo>
                    <a:cubicBezTo>
                      <a:pt x="5117" y="17"/>
                      <a:pt x="4895" y="0"/>
                      <a:pt x="46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7" name="Google Shape;1117;p39"/>
              <p:cNvSpPr/>
              <p:nvPr/>
            </p:nvSpPr>
            <p:spPr>
              <a:xfrm>
                <a:off x="3446800" y="4658775"/>
                <a:ext cx="193500" cy="229650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9186" extrusionOk="0">
                    <a:moveTo>
                      <a:pt x="3670" y="1"/>
                    </a:moveTo>
                    <a:lnTo>
                      <a:pt x="3670" y="1"/>
                    </a:lnTo>
                    <a:cubicBezTo>
                      <a:pt x="3803" y="968"/>
                      <a:pt x="3803" y="1969"/>
                      <a:pt x="3636" y="2936"/>
                    </a:cubicBezTo>
                    <a:cubicBezTo>
                      <a:pt x="3169" y="5071"/>
                      <a:pt x="1768" y="6772"/>
                      <a:pt x="0" y="7940"/>
                    </a:cubicBezTo>
                    <a:cubicBezTo>
                      <a:pt x="534" y="8473"/>
                      <a:pt x="1235" y="8840"/>
                      <a:pt x="1969" y="9040"/>
                    </a:cubicBezTo>
                    <a:cubicBezTo>
                      <a:pt x="2320" y="9137"/>
                      <a:pt x="2681" y="9186"/>
                      <a:pt x="3041" y="9186"/>
                    </a:cubicBezTo>
                    <a:cubicBezTo>
                      <a:pt x="3670" y="9186"/>
                      <a:pt x="4297" y="9037"/>
                      <a:pt x="4871" y="8740"/>
                    </a:cubicBezTo>
                    <a:cubicBezTo>
                      <a:pt x="6739" y="7639"/>
                      <a:pt x="7739" y="5505"/>
                      <a:pt x="7339" y="3403"/>
                    </a:cubicBezTo>
                    <a:cubicBezTo>
                      <a:pt x="7106" y="2502"/>
                      <a:pt x="6639" y="1668"/>
                      <a:pt x="5938" y="1068"/>
                    </a:cubicBezTo>
                    <a:cubicBezTo>
                      <a:pt x="5304" y="501"/>
                      <a:pt x="4504" y="134"/>
                      <a:pt x="367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8" name="Google Shape;1118;p39"/>
              <p:cNvSpPr/>
              <p:nvPr/>
            </p:nvSpPr>
            <p:spPr>
              <a:xfrm>
                <a:off x="3695300" y="4648350"/>
                <a:ext cx="136800" cy="198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7957" extrusionOk="0">
                    <a:moveTo>
                      <a:pt x="4673" y="0"/>
                    </a:moveTo>
                    <a:cubicBezTo>
                      <a:pt x="4020" y="0"/>
                      <a:pt x="3367" y="144"/>
                      <a:pt x="2770" y="418"/>
                    </a:cubicBezTo>
                    <a:cubicBezTo>
                      <a:pt x="2036" y="651"/>
                      <a:pt x="1369" y="1118"/>
                      <a:pt x="902" y="1752"/>
                    </a:cubicBezTo>
                    <a:cubicBezTo>
                      <a:pt x="268" y="2619"/>
                      <a:pt x="1" y="3687"/>
                      <a:pt x="134" y="4754"/>
                    </a:cubicBezTo>
                    <a:cubicBezTo>
                      <a:pt x="234" y="5988"/>
                      <a:pt x="801" y="7122"/>
                      <a:pt x="1669" y="7956"/>
                    </a:cubicBezTo>
                    <a:cubicBezTo>
                      <a:pt x="3437" y="6789"/>
                      <a:pt x="4838" y="5121"/>
                      <a:pt x="5305" y="2953"/>
                    </a:cubicBezTo>
                    <a:cubicBezTo>
                      <a:pt x="5471" y="1985"/>
                      <a:pt x="5471" y="1018"/>
                      <a:pt x="5338" y="51"/>
                    </a:cubicBezTo>
                    <a:cubicBezTo>
                      <a:pt x="5118" y="17"/>
                      <a:pt x="4895" y="0"/>
                      <a:pt x="46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9" name="Google Shape;1119;p39"/>
              <p:cNvSpPr/>
              <p:nvPr/>
            </p:nvSpPr>
            <p:spPr>
              <a:xfrm>
                <a:off x="3736175" y="4649600"/>
                <a:ext cx="193500" cy="228825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9153" extrusionOk="0">
                    <a:moveTo>
                      <a:pt x="3703" y="1"/>
                    </a:moveTo>
                    <a:cubicBezTo>
                      <a:pt x="3836" y="968"/>
                      <a:pt x="3803" y="1935"/>
                      <a:pt x="3636" y="2903"/>
                    </a:cubicBezTo>
                    <a:cubicBezTo>
                      <a:pt x="3203" y="5071"/>
                      <a:pt x="1802" y="6739"/>
                      <a:pt x="0" y="7906"/>
                    </a:cubicBezTo>
                    <a:cubicBezTo>
                      <a:pt x="567" y="8440"/>
                      <a:pt x="1235" y="8840"/>
                      <a:pt x="1968" y="9007"/>
                    </a:cubicBezTo>
                    <a:cubicBezTo>
                      <a:pt x="2332" y="9104"/>
                      <a:pt x="2701" y="9153"/>
                      <a:pt x="3065" y="9153"/>
                    </a:cubicBezTo>
                    <a:cubicBezTo>
                      <a:pt x="3704" y="9153"/>
                      <a:pt x="4331" y="9004"/>
                      <a:pt x="4904" y="8707"/>
                    </a:cubicBezTo>
                    <a:cubicBezTo>
                      <a:pt x="6772" y="7639"/>
                      <a:pt x="7739" y="5471"/>
                      <a:pt x="7372" y="3370"/>
                    </a:cubicBezTo>
                    <a:lnTo>
                      <a:pt x="7339" y="3370"/>
                    </a:lnTo>
                    <a:cubicBezTo>
                      <a:pt x="7139" y="2469"/>
                      <a:pt x="6638" y="1635"/>
                      <a:pt x="5938" y="1035"/>
                    </a:cubicBezTo>
                    <a:cubicBezTo>
                      <a:pt x="5304" y="468"/>
                      <a:pt x="4537" y="10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0" name="Google Shape;1120;p39"/>
              <p:cNvSpPr/>
              <p:nvPr/>
            </p:nvSpPr>
            <p:spPr>
              <a:xfrm>
                <a:off x="3627750" y="4863700"/>
                <a:ext cx="84475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3379" h="3229" extrusionOk="0">
                    <a:moveTo>
                      <a:pt x="294" y="0"/>
                    </a:moveTo>
                    <a:cubicBezTo>
                      <a:pt x="179" y="0"/>
                      <a:pt x="66" y="68"/>
                      <a:pt x="34" y="210"/>
                    </a:cubicBezTo>
                    <a:cubicBezTo>
                      <a:pt x="1" y="843"/>
                      <a:pt x="1" y="1544"/>
                      <a:pt x="34" y="2178"/>
                    </a:cubicBezTo>
                    <a:cubicBezTo>
                      <a:pt x="95" y="2605"/>
                      <a:pt x="268" y="3228"/>
                      <a:pt x="732" y="3228"/>
                    </a:cubicBezTo>
                    <a:cubicBezTo>
                      <a:pt x="775" y="3228"/>
                      <a:pt x="820" y="3223"/>
                      <a:pt x="868" y="3212"/>
                    </a:cubicBezTo>
                    <a:cubicBezTo>
                      <a:pt x="1168" y="3112"/>
                      <a:pt x="1402" y="2978"/>
                      <a:pt x="1602" y="2778"/>
                    </a:cubicBezTo>
                    <a:cubicBezTo>
                      <a:pt x="1836" y="2611"/>
                      <a:pt x="2036" y="2411"/>
                      <a:pt x="2203" y="2211"/>
                    </a:cubicBezTo>
                    <a:cubicBezTo>
                      <a:pt x="2603" y="1777"/>
                      <a:pt x="2936" y="1310"/>
                      <a:pt x="3237" y="843"/>
                    </a:cubicBezTo>
                    <a:cubicBezTo>
                      <a:pt x="3379" y="630"/>
                      <a:pt x="3218" y="433"/>
                      <a:pt x="3041" y="433"/>
                    </a:cubicBezTo>
                    <a:cubicBezTo>
                      <a:pt x="2969" y="433"/>
                      <a:pt x="2894" y="466"/>
                      <a:pt x="2836" y="543"/>
                    </a:cubicBezTo>
                    <a:cubicBezTo>
                      <a:pt x="2336" y="1277"/>
                      <a:pt x="1836" y="2111"/>
                      <a:pt x="1035" y="2611"/>
                    </a:cubicBezTo>
                    <a:cubicBezTo>
                      <a:pt x="935" y="2661"/>
                      <a:pt x="860" y="2703"/>
                      <a:pt x="802" y="2703"/>
                    </a:cubicBezTo>
                    <a:cubicBezTo>
                      <a:pt x="743" y="2703"/>
                      <a:pt x="701" y="2661"/>
                      <a:pt x="668" y="2545"/>
                    </a:cubicBezTo>
                    <a:cubicBezTo>
                      <a:pt x="601" y="2344"/>
                      <a:pt x="568" y="2111"/>
                      <a:pt x="568" y="1911"/>
                    </a:cubicBezTo>
                    <a:cubicBezTo>
                      <a:pt x="501" y="1344"/>
                      <a:pt x="501" y="810"/>
                      <a:pt x="568" y="243"/>
                    </a:cubicBezTo>
                    <a:cubicBezTo>
                      <a:pt x="550" y="85"/>
                      <a:pt x="421" y="0"/>
                      <a:pt x="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1" name="Google Shape;1121;p39"/>
              <p:cNvSpPr/>
              <p:nvPr/>
            </p:nvSpPr>
            <p:spPr>
              <a:xfrm>
                <a:off x="3436800" y="4906800"/>
                <a:ext cx="137625" cy="88025"/>
              </a:xfrm>
              <a:custGeom>
                <a:avLst/>
                <a:gdLst/>
                <a:ahLst/>
                <a:cxnLst/>
                <a:rect l="l" t="t" r="r" b="b"/>
                <a:pathLst>
                  <a:path w="5505" h="3521" extrusionOk="0">
                    <a:moveTo>
                      <a:pt x="2262" y="0"/>
                    </a:moveTo>
                    <a:cubicBezTo>
                      <a:pt x="1811" y="0"/>
                      <a:pt x="1368" y="107"/>
                      <a:pt x="968" y="320"/>
                    </a:cubicBezTo>
                    <a:cubicBezTo>
                      <a:pt x="67" y="921"/>
                      <a:pt x="0" y="2222"/>
                      <a:pt x="801" y="2922"/>
                    </a:cubicBezTo>
                    <a:cubicBezTo>
                      <a:pt x="1268" y="3256"/>
                      <a:pt x="1801" y="3456"/>
                      <a:pt x="2369" y="3489"/>
                    </a:cubicBezTo>
                    <a:cubicBezTo>
                      <a:pt x="2540" y="3509"/>
                      <a:pt x="2712" y="3520"/>
                      <a:pt x="2884" y="3520"/>
                    </a:cubicBezTo>
                    <a:cubicBezTo>
                      <a:pt x="3279" y="3520"/>
                      <a:pt x="3674" y="3462"/>
                      <a:pt x="4070" y="3322"/>
                    </a:cubicBezTo>
                    <a:cubicBezTo>
                      <a:pt x="4503" y="3189"/>
                      <a:pt x="4937" y="2922"/>
                      <a:pt x="5204" y="2522"/>
                    </a:cubicBezTo>
                    <a:cubicBezTo>
                      <a:pt x="5471" y="2122"/>
                      <a:pt x="5504" y="1621"/>
                      <a:pt x="5271" y="1188"/>
                    </a:cubicBezTo>
                    <a:cubicBezTo>
                      <a:pt x="5037" y="687"/>
                      <a:pt x="4603" y="320"/>
                      <a:pt x="4070" y="187"/>
                    </a:cubicBezTo>
                    <a:cubicBezTo>
                      <a:pt x="3736" y="87"/>
                      <a:pt x="3436" y="53"/>
                      <a:pt x="3102" y="53"/>
                    </a:cubicBezTo>
                    <a:cubicBezTo>
                      <a:pt x="2936" y="53"/>
                      <a:pt x="2769" y="20"/>
                      <a:pt x="2602" y="20"/>
                    </a:cubicBezTo>
                    <a:cubicBezTo>
                      <a:pt x="2489" y="7"/>
                      <a:pt x="2375" y="0"/>
                      <a:pt x="22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2" name="Google Shape;1122;p39"/>
              <p:cNvSpPr/>
              <p:nvPr/>
            </p:nvSpPr>
            <p:spPr>
              <a:xfrm>
                <a:off x="3763700" y="4896775"/>
                <a:ext cx="136775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5471" h="3549" extrusionOk="0">
                    <a:moveTo>
                      <a:pt x="2262" y="1"/>
                    </a:moveTo>
                    <a:cubicBezTo>
                      <a:pt x="1811" y="1"/>
                      <a:pt x="1368" y="107"/>
                      <a:pt x="968" y="321"/>
                    </a:cubicBezTo>
                    <a:cubicBezTo>
                      <a:pt x="67" y="955"/>
                      <a:pt x="0" y="2222"/>
                      <a:pt x="801" y="2923"/>
                    </a:cubicBezTo>
                    <a:cubicBezTo>
                      <a:pt x="1234" y="3256"/>
                      <a:pt x="1768" y="3457"/>
                      <a:pt x="2335" y="3523"/>
                    </a:cubicBezTo>
                    <a:cubicBezTo>
                      <a:pt x="2482" y="3540"/>
                      <a:pt x="2630" y="3549"/>
                      <a:pt x="2780" y="3549"/>
                    </a:cubicBezTo>
                    <a:cubicBezTo>
                      <a:pt x="3208" y="3549"/>
                      <a:pt x="3641" y="3480"/>
                      <a:pt x="4036" y="3356"/>
                    </a:cubicBezTo>
                    <a:cubicBezTo>
                      <a:pt x="4503" y="3223"/>
                      <a:pt x="4904" y="2923"/>
                      <a:pt x="5204" y="2556"/>
                    </a:cubicBezTo>
                    <a:cubicBezTo>
                      <a:pt x="5437" y="2122"/>
                      <a:pt x="5471" y="1622"/>
                      <a:pt x="5271" y="1188"/>
                    </a:cubicBezTo>
                    <a:cubicBezTo>
                      <a:pt x="5037" y="688"/>
                      <a:pt x="4570" y="321"/>
                      <a:pt x="4036" y="188"/>
                    </a:cubicBezTo>
                    <a:cubicBezTo>
                      <a:pt x="3736" y="87"/>
                      <a:pt x="3403" y="54"/>
                      <a:pt x="3069" y="54"/>
                    </a:cubicBezTo>
                    <a:cubicBezTo>
                      <a:pt x="2902" y="54"/>
                      <a:pt x="2769" y="21"/>
                      <a:pt x="2602" y="21"/>
                    </a:cubicBezTo>
                    <a:cubicBezTo>
                      <a:pt x="2489" y="7"/>
                      <a:pt x="2375" y="1"/>
                      <a:pt x="226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23" name="Google Shape;1123;p39"/>
          <p:cNvGrpSpPr/>
          <p:nvPr/>
        </p:nvGrpSpPr>
        <p:grpSpPr>
          <a:xfrm flipH="1">
            <a:off x="10996560" y="140768"/>
            <a:ext cx="835552" cy="1230155"/>
            <a:chOff x="6129708" y="691939"/>
            <a:chExt cx="2048636" cy="2015640"/>
          </a:xfrm>
        </p:grpSpPr>
        <p:sp>
          <p:nvSpPr>
            <p:cNvPr id="1124" name="Google Shape;1124;p39"/>
            <p:cNvSpPr/>
            <p:nvPr/>
          </p:nvSpPr>
          <p:spPr>
            <a:xfrm>
              <a:off x="6129893" y="693917"/>
              <a:ext cx="2048266" cy="2011684"/>
            </a:xfrm>
            <a:custGeom>
              <a:avLst/>
              <a:gdLst/>
              <a:ahLst/>
              <a:cxnLst/>
              <a:rect l="l" t="t" r="r" b="b"/>
              <a:pathLst>
                <a:path w="38205" h="37584" extrusionOk="0">
                  <a:moveTo>
                    <a:pt x="26200" y="1"/>
                  </a:moveTo>
                  <a:cubicBezTo>
                    <a:pt x="22649" y="1"/>
                    <a:pt x="20546" y="3068"/>
                    <a:pt x="20546" y="3068"/>
                  </a:cubicBezTo>
                  <a:cubicBezTo>
                    <a:pt x="19943" y="2325"/>
                    <a:pt x="17561" y="417"/>
                    <a:pt x="14733" y="417"/>
                  </a:cubicBezTo>
                  <a:cubicBezTo>
                    <a:pt x="13994" y="417"/>
                    <a:pt x="13225" y="547"/>
                    <a:pt x="12449" y="863"/>
                  </a:cubicBezTo>
                  <a:cubicBezTo>
                    <a:pt x="8722" y="2385"/>
                    <a:pt x="8683" y="6989"/>
                    <a:pt x="8683" y="6989"/>
                  </a:cubicBezTo>
                  <a:cubicBezTo>
                    <a:pt x="8410" y="6622"/>
                    <a:pt x="6945" y="5876"/>
                    <a:pt x="5328" y="5876"/>
                  </a:cubicBezTo>
                  <a:cubicBezTo>
                    <a:pt x="3940" y="5876"/>
                    <a:pt x="2439" y="6426"/>
                    <a:pt x="1483" y="8238"/>
                  </a:cubicBezTo>
                  <a:cubicBezTo>
                    <a:pt x="0" y="11009"/>
                    <a:pt x="3571" y="13292"/>
                    <a:pt x="3571" y="13292"/>
                  </a:cubicBezTo>
                  <a:cubicBezTo>
                    <a:pt x="3376" y="13975"/>
                    <a:pt x="3005" y="17721"/>
                    <a:pt x="5834" y="19984"/>
                  </a:cubicBezTo>
                  <a:cubicBezTo>
                    <a:pt x="6838" y="20785"/>
                    <a:pt x="7958" y="21044"/>
                    <a:pt x="8985" y="21044"/>
                  </a:cubicBezTo>
                  <a:cubicBezTo>
                    <a:pt x="9636" y="21044"/>
                    <a:pt x="10249" y="20940"/>
                    <a:pt x="10771" y="20804"/>
                  </a:cubicBezTo>
                  <a:cubicBezTo>
                    <a:pt x="10790" y="21604"/>
                    <a:pt x="10790" y="22404"/>
                    <a:pt x="10810" y="23204"/>
                  </a:cubicBezTo>
                  <a:cubicBezTo>
                    <a:pt x="10484" y="22892"/>
                    <a:pt x="10107" y="22591"/>
                    <a:pt x="9842" y="22591"/>
                  </a:cubicBezTo>
                  <a:cubicBezTo>
                    <a:pt x="9743" y="22591"/>
                    <a:pt x="9659" y="22634"/>
                    <a:pt x="9600" y="22735"/>
                  </a:cubicBezTo>
                  <a:cubicBezTo>
                    <a:pt x="9346" y="23184"/>
                    <a:pt x="10244" y="24569"/>
                    <a:pt x="10888" y="25467"/>
                  </a:cubicBezTo>
                  <a:cubicBezTo>
                    <a:pt x="10907" y="26130"/>
                    <a:pt x="10927" y="26794"/>
                    <a:pt x="10966" y="27457"/>
                  </a:cubicBezTo>
                  <a:cubicBezTo>
                    <a:pt x="10985" y="28160"/>
                    <a:pt x="11024" y="28862"/>
                    <a:pt x="11063" y="29564"/>
                  </a:cubicBezTo>
                  <a:cubicBezTo>
                    <a:pt x="10716" y="29187"/>
                    <a:pt x="10182" y="28704"/>
                    <a:pt x="9840" y="28704"/>
                  </a:cubicBezTo>
                  <a:cubicBezTo>
                    <a:pt x="9741" y="28704"/>
                    <a:pt x="9657" y="28745"/>
                    <a:pt x="9600" y="28842"/>
                  </a:cubicBezTo>
                  <a:cubicBezTo>
                    <a:pt x="9210" y="29486"/>
                    <a:pt x="11454" y="32335"/>
                    <a:pt x="11454" y="32335"/>
                  </a:cubicBezTo>
                  <a:cubicBezTo>
                    <a:pt x="11454" y="32335"/>
                    <a:pt x="13249" y="28569"/>
                    <a:pt x="12332" y="28355"/>
                  </a:cubicBezTo>
                  <a:cubicBezTo>
                    <a:pt x="12276" y="28341"/>
                    <a:pt x="12224" y="28334"/>
                    <a:pt x="12175" y="28334"/>
                  </a:cubicBezTo>
                  <a:cubicBezTo>
                    <a:pt x="11402" y="28334"/>
                    <a:pt x="11454" y="29974"/>
                    <a:pt x="11454" y="29974"/>
                  </a:cubicBezTo>
                  <a:lnTo>
                    <a:pt x="11395" y="29935"/>
                  </a:lnTo>
                  <a:cubicBezTo>
                    <a:pt x="11415" y="29896"/>
                    <a:pt x="11434" y="29857"/>
                    <a:pt x="11434" y="29838"/>
                  </a:cubicBezTo>
                  <a:cubicBezTo>
                    <a:pt x="11356" y="28530"/>
                    <a:pt x="11297" y="27243"/>
                    <a:pt x="11239" y="25955"/>
                  </a:cubicBezTo>
                  <a:lnTo>
                    <a:pt x="11239" y="25955"/>
                  </a:lnTo>
                  <a:cubicBezTo>
                    <a:pt x="11376" y="26111"/>
                    <a:pt x="11454" y="26228"/>
                    <a:pt x="11454" y="26228"/>
                  </a:cubicBezTo>
                  <a:cubicBezTo>
                    <a:pt x="11454" y="26228"/>
                    <a:pt x="13249" y="22462"/>
                    <a:pt x="12332" y="22228"/>
                  </a:cubicBezTo>
                  <a:cubicBezTo>
                    <a:pt x="12280" y="22216"/>
                    <a:pt x="12232" y="22211"/>
                    <a:pt x="12187" y="22211"/>
                  </a:cubicBezTo>
                  <a:cubicBezTo>
                    <a:pt x="11401" y="22211"/>
                    <a:pt x="11454" y="23867"/>
                    <a:pt x="11454" y="23867"/>
                  </a:cubicBezTo>
                  <a:cubicBezTo>
                    <a:pt x="11454" y="23867"/>
                    <a:pt x="11337" y="23730"/>
                    <a:pt x="11161" y="23555"/>
                  </a:cubicBezTo>
                  <a:cubicBezTo>
                    <a:pt x="11141" y="22794"/>
                    <a:pt x="11122" y="22052"/>
                    <a:pt x="11122" y="21311"/>
                  </a:cubicBezTo>
                  <a:lnTo>
                    <a:pt x="11122" y="20706"/>
                  </a:lnTo>
                  <a:cubicBezTo>
                    <a:pt x="11571" y="20570"/>
                    <a:pt x="12039" y="20394"/>
                    <a:pt x="12468" y="20160"/>
                  </a:cubicBezTo>
                  <a:cubicBezTo>
                    <a:pt x="14010" y="21155"/>
                    <a:pt x="15707" y="21896"/>
                    <a:pt x="17483" y="22365"/>
                  </a:cubicBezTo>
                  <a:cubicBezTo>
                    <a:pt x="17463" y="22969"/>
                    <a:pt x="17424" y="23574"/>
                    <a:pt x="17405" y="24199"/>
                  </a:cubicBezTo>
                  <a:cubicBezTo>
                    <a:pt x="17128" y="23727"/>
                    <a:pt x="16607" y="22969"/>
                    <a:pt x="16238" y="22969"/>
                  </a:cubicBezTo>
                  <a:cubicBezTo>
                    <a:pt x="16164" y="22969"/>
                    <a:pt x="16097" y="22999"/>
                    <a:pt x="16039" y="23067"/>
                  </a:cubicBezTo>
                  <a:cubicBezTo>
                    <a:pt x="15532" y="23633"/>
                    <a:pt x="17151" y="26872"/>
                    <a:pt x="17151" y="26872"/>
                  </a:cubicBezTo>
                  <a:lnTo>
                    <a:pt x="17327" y="26638"/>
                  </a:lnTo>
                  <a:lnTo>
                    <a:pt x="17327" y="26638"/>
                  </a:lnTo>
                  <a:cubicBezTo>
                    <a:pt x="17288" y="27633"/>
                    <a:pt x="17268" y="28628"/>
                    <a:pt x="17249" y="29623"/>
                  </a:cubicBezTo>
                  <a:cubicBezTo>
                    <a:pt x="16951" y="29185"/>
                    <a:pt x="16554" y="28659"/>
                    <a:pt x="16237" y="28659"/>
                  </a:cubicBezTo>
                  <a:cubicBezTo>
                    <a:pt x="16158" y="28659"/>
                    <a:pt x="16085" y="28691"/>
                    <a:pt x="16019" y="28764"/>
                  </a:cubicBezTo>
                  <a:cubicBezTo>
                    <a:pt x="15532" y="29330"/>
                    <a:pt x="17151" y="32550"/>
                    <a:pt x="17151" y="32550"/>
                  </a:cubicBezTo>
                  <a:lnTo>
                    <a:pt x="17210" y="32472"/>
                  </a:lnTo>
                  <a:lnTo>
                    <a:pt x="17210" y="34911"/>
                  </a:lnTo>
                  <a:cubicBezTo>
                    <a:pt x="16917" y="34439"/>
                    <a:pt x="16406" y="33681"/>
                    <a:pt x="16030" y="33681"/>
                  </a:cubicBezTo>
                  <a:cubicBezTo>
                    <a:pt x="15955" y="33681"/>
                    <a:pt x="15886" y="33711"/>
                    <a:pt x="15824" y="33779"/>
                  </a:cubicBezTo>
                  <a:cubicBezTo>
                    <a:pt x="15317" y="34345"/>
                    <a:pt x="16936" y="37584"/>
                    <a:pt x="16936" y="37584"/>
                  </a:cubicBezTo>
                  <a:cubicBezTo>
                    <a:pt x="16936" y="37584"/>
                    <a:pt x="19453" y="34247"/>
                    <a:pt x="18595" y="33857"/>
                  </a:cubicBezTo>
                  <a:cubicBezTo>
                    <a:pt x="18506" y="33814"/>
                    <a:pt x="18423" y="33795"/>
                    <a:pt x="18346" y="33795"/>
                  </a:cubicBezTo>
                  <a:cubicBezTo>
                    <a:pt x="17934" y="33795"/>
                    <a:pt x="17689" y="34347"/>
                    <a:pt x="17541" y="34774"/>
                  </a:cubicBezTo>
                  <a:lnTo>
                    <a:pt x="17541" y="32003"/>
                  </a:lnTo>
                  <a:cubicBezTo>
                    <a:pt x="18224" y="31028"/>
                    <a:pt x="19434" y="29116"/>
                    <a:pt x="18790" y="28823"/>
                  </a:cubicBezTo>
                  <a:cubicBezTo>
                    <a:pt x="18707" y="28785"/>
                    <a:pt x="18628" y="28768"/>
                    <a:pt x="18555" y="28768"/>
                  </a:cubicBezTo>
                  <a:cubicBezTo>
                    <a:pt x="17874" y="28768"/>
                    <a:pt x="17619" y="30247"/>
                    <a:pt x="17619" y="30247"/>
                  </a:cubicBezTo>
                  <a:lnTo>
                    <a:pt x="17561" y="30169"/>
                  </a:lnTo>
                  <a:lnTo>
                    <a:pt x="17561" y="29760"/>
                  </a:lnTo>
                  <a:cubicBezTo>
                    <a:pt x="17600" y="28550"/>
                    <a:pt x="17619" y="27340"/>
                    <a:pt x="17658" y="26130"/>
                  </a:cubicBezTo>
                  <a:cubicBezTo>
                    <a:pt x="18341" y="25135"/>
                    <a:pt x="19395" y="23418"/>
                    <a:pt x="18790" y="23145"/>
                  </a:cubicBezTo>
                  <a:cubicBezTo>
                    <a:pt x="18704" y="23107"/>
                    <a:pt x="18624" y="23089"/>
                    <a:pt x="18548" y="23089"/>
                  </a:cubicBezTo>
                  <a:cubicBezTo>
                    <a:pt x="18128" y="23089"/>
                    <a:pt x="17869" y="23632"/>
                    <a:pt x="17736" y="24062"/>
                  </a:cubicBezTo>
                  <a:cubicBezTo>
                    <a:pt x="17756" y="23535"/>
                    <a:pt x="17795" y="22989"/>
                    <a:pt x="17814" y="22443"/>
                  </a:cubicBezTo>
                  <a:cubicBezTo>
                    <a:pt x="18854" y="22692"/>
                    <a:pt x="19911" y="22815"/>
                    <a:pt x="20970" y="22815"/>
                  </a:cubicBezTo>
                  <a:cubicBezTo>
                    <a:pt x="21820" y="22815"/>
                    <a:pt x="22670" y="22736"/>
                    <a:pt x="23512" y="22579"/>
                  </a:cubicBezTo>
                  <a:cubicBezTo>
                    <a:pt x="23512" y="23184"/>
                    <a:pt x="23531" y="23789"/>
                    <a:pt x="23531" y="24394"/>
                  </a:cubicBezTo>
                  <a:cubicBezTo>
                    <a:pt x="23190" y="24006"/>
                    <a:pt x="22542" y="23348"/>
                    <a:pt x="22142" y="23348"/>
                  </a:cubicBezTo>
                  <a:cubicBezTo>
                    <a:pt x="22039" y="23348"/>
                    <a:pt x="21953" y="23392"/>
                    <a:pt x="21892" y="23496"/>
                  </a:cubicBezTo>
                  <a:cubicBezTo>
                    <a:pt x="21600" y="23984"/>
                    <a:pt x="23005" y="25994"/>
                    <a:pt x="23551" y="26716"/>
                  </a:cubicBezTo>
                  <a:lnTo>
                    <a:pt x="23551" y="29233"/>
                  </a:lnTo>
                  <a:cubicBezTo>
                    <a:pt x="23551" y="29642"/>
                    <a:pt x="23551" y="30052"/>
                    <a:pt x="23531" y="30481"/>
                  </a:cubicBezTo>
                  <a:cubicBezTo>
                    <a:pt x="23191" y="30110"/>
                    <a:pt x="22542" y="29455"/>
                    <a:pt x="22153" y="29455"/>
                  </a:cubicBezTo>
                  <a:cubicBezTo>
                    <a:pt x="22052" y="29455"/>
                    <a:pt x="21968" y="29499"/>
                    <a:pt x="21912" y="29603"/>
                  </a:cubicBezTo>
                  <a:cubicBezTo>
                    <a:pt x="21522" y="30247"/>
                    <a:pt x="23766" y="33096"/>
                    <a:pt x="23766" y="33096"/>
                  </a:cubicBezTo>
                  <a:cubicBezTo>
                    <a:pt x="23766" y="33096"/>
                    <a:pt x="25561" y="29330"/>
                    <a:pt x="24644" y="29096"/>
                  </a:cubicBezTo>
                  <a:cubicBezTo>
                    <a:pt x="24592" y="29084"/>
                    <a:pt x="24544" y="29079"/>
                    <a:pt x="24498" y="29079"/>
                  </a:cubicBezTo>
                  <a:cubicBezTo>
                    <a:pt x="24164" y="29079"/>
                    <a:pt x="23986" y="29377"/>
                    <a:pt x="23883" y="29720"/>
                  </a:cubicBezTo>
                  <a:cubicBezTo>
                    <a:pt x="23902" y="28706"/>
                    <a:pt x="23902" y="27691"/>
                    <a:pt x="23902" y="26677"/>
                  </a:cubicBezTo>
                  <a:cubicBezTo>
                    <a:pt x="24292" y="25799"/>
                    <a:pt x="25405" y="23184"/>
                    <a:pt x="24624" y="22989"/>
                  </a:cubicBezTo>
                  <a:cubicBezTo>
                    <a:pt x="24575" y="22978"/>
                    <a:pt x="24528" y="22972"/>
                    <a:pt x="24485" y="22972"/>
                  </a:cubicBezTo>
                  <a:cubicBezTo>
                    <a:pt x="24147" y="22972"/>
                    <a:pt x="23967" y="23287"/>
                    <a:pt x="23863" y="23633"/>
                  </a:cubicBezTo>
                  <a:lnTo>
                    <a:pt x="23863" y="23204"/>
                  </a:lnTo>
                  <a:cubicBezTo>
                    <a:pt x="23863" y="22969"/>
                    <a:pt x="23863" y="22735"/>
                    <a:pt x="23863" y="22501"/>
                  </a:cubicBezTo>
                  <a:cubicBezTo>
                    <a:pt x="25639" y="22130"/>
                    <a:pt x="27317" y="21409"/>
                    <a:pt x="28839" y="20413"/>
                  </a:cubicBezTo>
                  <a:lnTo>
                    <a:pt x="28839" y="20413"/>
                  </a:lnTo>
                  <a:cubicBezTo>
                    <a:pt x="28839" y="21428"/>
                    <a:pt x="28819" y="22443"/>
                    <a:pt x="28819" y="23457"/>
                  </a:cubicBezTo>
                  <a:cubicBezTo>
                    <a:pt x="28557" y="22998"/>
                    <a:pt x="27991" y="22125"/>
                    <a:pt x="27585" y="22125"/>
                  </a:cubicBezTo>
                  <a:cubicBezTo>
                    <a:pt x="27509" y="22125"/>
                    <a:pt x="27437" y="22156"/>
                    <a:pt x="27375" y="22228"/>
                  </a:cubicBezTo>
                  <a:cubicBezTo>
                    <a:pt x="26868" y="22794"/>
                    <a:pt x="28487" y="26013"/>
                    <a:pt x="28487" y="26013"/>
                  </a:cubicBezTo>
                  <a:cubicBezTo>
                    <a:pt x="28487" y="26013"/>
                    <a:pt x="28624" y="25857"/>
                    <a:pt x="28800" y="25604"/>
                  </a:cubicBezTo>
                  <a:lnTo>
                    <a:pt x="28800" y="25604"/>
                  </a:lnTo>
                  <a:cubicBezTo>
                    <a:pt x="28780" y="26735"/>
                    <a:pt x="28761" y="27867"/>
                    <a:pt x="28741" y="28999"/>
                  </a:cubicBezTo>
                  <a:cubicBezTo>
                    <a:pt x="28450" y="28529"/>
                    <a:pt x="27944" y="27805"/>
                    <a:pt x="27579" y="27805"/>
                  </a:cubicBezTo>
                  <a:cubicBezTo>
                    <a:pt x="27504" y="27805"/>
                    <a:pt x="27435" y="27836"/>
                    <a:pt x="27375" y="27906"/>
                  </a:cubicBezTo>
                  <a:cubicBezTo>
                    <a:pt x="26868" y="28472"/>
                    <a:pt x="28487" y="31691"/>
                    <a:pt x="28487" y="31691"/>
                  </a:cubicBezTo>
                  <a:cubicBezTo>
                    <a:pt x="28487" y="31691"/>
                    <a:pt x="28565" y="31613"/>
                    <a:pt x="28663" y="31457"/>
                  </a:cubicBezTo>
                  <a:lnTo>
                    <a:pt x="28663" y="31457"/>
                  </a:lnTo>
                  <a:cubicBezTo>
                    <a:pt x="28643" y="32335"/>
                    <a:pt x="28624" y="33233"/>
                    <a:pt x="28585" y="34111"/>
                  </a:cubicBezTo>
                  <a:cubicBezTo>
                    <a:pt x="28306" y="33652"/>
                    <a:pt x="27766" y="32821"/>
                    <a:pt x="27369" y="32821"/>
                  </a:cubicBezTo>
                  <a:cubicBezTo>
                    <a:pt x="27294" y="32821"/>
                    <a:pt x="27223" y="32852"/>
                    <a:pt x="27161" y="32920"/>
                  </a:cubicBezTo>
                  <a:cubicBezTo>
                    <a:pt x="26653" y="33486"/>
                    <a:pt x="28292" y="36725"/>
                    <a:pt x="28292" y="36725"/>
                  </a:cubicBezTo>
                  <a:cubicBezTo>
                    <a:pt x="28292" y="36725"/>
                    <a:pt x="30809" y="33389"/>
                    <a:pt x="29931" y="32998"/>
                  </a:cubicBezTo>
                  <a:cubicBezTo>
                    <a:pt x="29846" y="32954"/>
                    <a:pt x="29765" y="32934"/>
                    <a:pt x="29689" y="32934"/>
                  </a:cubicBezTo>
                  <a:cubicBezTo>
                    <a:pt x="29332" y="32934"/>
                    <a:pt x="29081" y="33373"/>
                    <a:pt x="28936" y="33759"/>
                  </a:cubicBezTo>
                  <a:cubicBezTo>
                    <a:pt x="28975" y="32823"/>
                    <a:pt x="28995" y="31886"/>
                    <a:pt x="29034" y="30950"/>
                  </a:cubicBezTo>
                  <a:cubicBezTo>
                    <a:pt x="29717" y="29955"/>
                    <a:pt x="30751" y="28238"/>
                    <a:pt x="30146" y="27964"/>
                  </a:cubicBezTo>
                  <a:cubicBezTo>
                    <a:pt x="30058" y="27925"/>
                    <a:pt x="29976" y="27907"/>
                    <a:pt x="29900" y="27907"/>
                  </a:cubicBezTo>
                  <a:cubicBezTo>
                    <a:pt x="29454" y="27907"/>
                    <a:pt x="29206" y="28526"/>
                    <a:pt x="29073" y="28960"/>
                  </a:cubicBezTo>
                  <a:cubicBezTo>
                    <a:pt x="29073" y="28706"/>
                    <a:pt x="29092" y="28472"/>
                    <a:pt x="29092" y="28218"/>
                  </a:cubicBezTo>
                  <a:cubicBezTo>
                    <a:pt x="29112" y="27184"/>
                    <a:pt x="29131" y="26130"/>
                    <a:pt x="29151" y="25077"/>
                  </a:cubicBezTo>
                  <a:cubicBezTo>
                    <a:pt x="29834" y="24062"/>
                    <a:pt x="30712" y="22540"/>
                    <a:pt x="30146" y="22267"/>
                  </a:cubicBezTo>
                  <a:cubicBezTo>
                    <a:pt x="30064" y="22231"/>
                    <a:pt x="29988" y="22215"/>
                    <a:pt x="29916" y="22215"/>
                  </a:cubicBezTo>
                  <a:cubicBezTo>
                    <a:pt x="29558" y="22215"/>
                    <a:pt x="29317" y="22618"/>
                    <a:pt x="29170" y="23008"/>
                  </a:cubicBezTo>
                  <a:lnTo>
                    <a:pt x="29170" y="22169"/>
                  </a:lnTo>
                  <a:lnTo>
                    <a:pt x="29170" y="20160"/>
                  </a:lnTo>
                  <a:cubicBezTo>
                    <a:pt x="29541" y="19906"/>
                    <a:pt x="29873" y="19633"/>
                    <a:pt x="30204" y="19340"/>
                  </a:cubicBezTo>
                  <a:cubicBezTo>
                    <a:pt x="30507" y="19375"/>
                    <a:pt x="30805" y="19392"/>
                    <a:pt x="31097" y="19392"/>
                  </a:cubicBezTo>
                  <a:cubicBezTo>
                    <a:pt x="35246" y="19392"/>
                    <a:pt x="38204" y="16006"/>
                    <a:pt x="37092" y="12433"/>
                  </a:cubicBezTo>
                  <a:cubicBezTo>
                    <a:pt x="35882" y="8609"/>
                    <a:pt x="31902" y="8414"/>
                    <a:pt x="31902" y="8414"/>
                  </a:cubicBezTo>
                  <a:cubicBezTo>
                    <a:pt x="31902" y="8414"/>
                    <a:pt x="33424" y="2190"/>
                    <a:pt x="28487" y="414"/>
                  </a:cubicBezTo>
                  <a:cubicBezTo>
                    <a:pt x="27671" y="122"/>
                    <a:pt x="26907" y="1"/>
                    <a:pt x="26200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25" name="Google Shape;1125;p39"/>
            <p:cNvGrpSpPr/>
            <p:nvPr/>
          </p:nvGrpSpPr>
          <p:grpSpPr>
            <a:xfrm>
              <a:off x="6129708" y="691939"/>
              <a:ext cx="2048636" cy="2015640"/>
              <a:chOff x="3043175" y="542900"/>
              <a:chExt cx="1632900" cy="1606600"/>
            </a:xfrm>
          </p:grpSpPr>
          <p:sp>
            <p:nvSpPr>
              <p:cNvPr id="1126" name="Google Shape;1126;p39"/>
              <p:cNvSpPr/>
              <p:nvPr/>
            </p:nvSpPr>
            <p:spPr>
              <a:xfrm>
                <a:off x="3502675" y="1345150"/>
                <a:ext cx="28800" cy="480175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19207" extrusionOk="0">
                    <a:moveTo>
                      <a:pt x="288" y="1"/>
                    </a:moveTo>
                    <a:cubicBezTo>
                      <a:pt x="151" y="1"/>
                      <a:pt x="17" y="84"/>
                      <a:pt x="0" y="251"/>
                    </a:cubicBezTo>
                    <a:cubicBezTo>
                      <a:pt x="0" y="5121"/>
                      <a:pt x="134" y="9991"/>
                      <a:pt x="334" y="14828"/>
                    </a:cubicBezTo>
                    <a:cubicBezTo>
                      <a:pt x="401" y="16196"/>
                      <a:pt x="467" y="17563"/>
                      <a:pt x="567" y="18931"/>
                    </a:cubicBezTo>
                    <a:cubicBezTo>
                      <a:pt x="567" y="19114"/>
                      <a:pt x="718" y="19206"/>
                      <a:pt x="864" y="19206"/>
                    </a:cubicBezTo>
                    <a:cubicBezTo>
                      <a:pt x="1009" y="19206"/>
                      <a:pt x="1151" y="19114"/>
                      <a:pt x="1135" y="18931"/>
                    </a:cubicBezTo>
                    <a:cubicBezTo>
                      <a:pt x="868" y="14061"/>
                      <a:pt x="701" y="9224"/>
                      <a:pt x="601" y="4354"/>
                    </a:cubicBezTo>
                    <a:cubicBezTo>
                      <a:pt x="601" y="2986"/>
                      <a:pt x="601" y="1619"/>
                      <a:pt x="601" y="251"/>
                    </a:cubicBezTo>
                    <a:cubicBezTo>
                      <a:pt x="567" y="84"/>
                      <a:pt x="426" y="1"/>
                      <a:pt x="288" y="1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7" name="Google Shape;1127;p39"/>
              <p:cNvSpPr/>
              <p:nvPr/>
            </p:nvSpPr>
            <p:spPr>
              <a:xfrm>
                <a:off x="3777875" y="1428750"/>
                <a:ext cx="30050" cy="6344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25378" extrusionOk="0">
                    <a:moveTo>
                      <a:pt x="913" y="1"/>
                    </a:moveTo>
                    <a:cubicBezTo>
                      <a:pt x="767" y="1"/>
                      <a:pt x="617" y="92"/>
                      <a:pt x="601" y="276"/>
                    </a:cubicBezTo>
                    <a:cubicBezTo>
                      <a:pt x="434" y="3512"/>
                      <a:pt x="300" y="6747"/>
                      <a:pt x="200" y="9950"/>
                    </a:cubicBezTo>
                    <a:cubicBezTo>
                      <a:pt x="100" y="13185"/>
                      <a:pt x="34" y="16421"/>
                      <a:pt x="0" y="19690"/>
                    </a:cubicBezTo>
                    <a:cubicBezTo>
                      <a:pt x="0" y="21491"/>
                      <a:pt x="0" y="23326"/>
                      <a:pt x="0" y="25127"/>
                    </a:cubicBezTo>
                    <a:cubicBezTo>
                      <a:pt x="17" y="25294"/>
                      <a:pt x="150" y="25377"/>
                      <a:pt x="288" y="25377"/>
                    </a:cubicBezTo>
                    <a:cubicBezTo>
                      <a:pt x="426" y="25377"/>
                      <a:pt x="567" y="25294"/>
                      <a:pt x="601" y="25127"/>
                    </a:cubicBezTo>
                    <a:cubicBezTo>
                      <a:pt x="601" y="21891"/>
                      <a:pt x="601" y="18689"/>
                      <a:pt x="667" y="15453"/>
                    </a:cubicBezTo>
                    <a:cubicBezTo>
                      <a:pt x="701" y="12218"/>
                      <a:pt x="801" y="8982"/>
                      <a:pt x="934" y="5747"/>
                    </a:cubicBezTo>
                    <a:cubicBezTo>
                      <a:pt x="1001" y="3912"/>
                      <a:pt x="1101" y="2111"/>
                      <a:pt x="1201" y="276"/>
                    </a:cubicBezTo>
                    <a:cubicBezTo>
                      <a:pt x="1201" y="92"/>
                      <a:pt x="1059" y="1"/>
                      <a:pt x="913" y="1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8" name="Google Shape;1128;p39"/>
              <p:cNvSpPr/>
              <p:nvPr/>
            </p:nvSpPr>
            <p:spPr>
              <a:xfrm>
                <a:off x="4046400" y="1427100"/>
                <a:ext cx="18375" cy="471800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8872" extrusionOk="0">
                    <a:moveTo>
                      <a:pt x="313" y="0"/>
                    </a:moveTo>
                    <a:cubicBezTo>
                      <a:pt x="175" y="0"/>
                      <a:pt x="34" y="92"/>
                      <a:pt x="0" y="275"/>
                    </a:cubicBezTo>
                    <a:cubicBezTo>
                      <a:pt x="134" y="5045"/>
                      <a:pt x="167" y="9815"/>
                      <a:pt x="134" y="14585"/>
                    </a:cubicBezTo>
                    <a:cubicBezTo>
                      <a:pt x="134" y="15953"/>
                      <a:pt x="100" y="17287"/>
                      <a:pt x="67" y="18622"/>
                    </a:cubicBezTo>
                    <a:cubicBezTo>
                      <a:pt x="84" y="18788"/>
                      <a:pt x="217" y="18872"/>
                      <a:pt x="351" y="18872"/>
                    </a:cubicBezTo>
                    <a:cubicBezTo>
                      <a:pt x="484" y="18872"/>
                      <a:pt x="617" y="18788"/>
                      <a:pt x="634" y="18622"/>
                    </a:cubicBezTo>
                    <a:cubicBezTo>
                      <a:pt x="734" y="13852"/>
                      <a:pt x="734" y="9082"/>
                      <a:pt x="667" y="4311"/>
                    </a:cubicBezTo>
                    <a:cubicBezTo>
                      <a:pt x="667" y="2944"/>
                      <a:pt x="634" y="1610"/>
                      <a:pt x="601" y="275"/>
                    </a:cubicBezTo>
                    <a:cubicBezTo>
                      <a:pt x="584" y="92"/>
                      <a:pt x="451" y="0"/>
                      <a:pt x="313" y="0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9" name="Google Shape;1129;p39"/>
              <p:cNvSpPr/>
              <p:nvPr/>
            </p:nvSpPr>
            <p:spPr>
              <a:xfrm>
                <a:off x="4264050" y="1337025"/>
                <a:ext cx="25875" cy="68155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7262" extrusionOk="0">
                    <a:moveTo>
                      <a:pt x="751" y="0"/>
                    </a:moveTo>
                    <a:cubicBezTo>
                      <a:pt x="618" y="0"/>
                      <a:pt x="484" y="92"/>
                      <a:pt x="467" y="276"/>
                    </a:cubicBezTo>
                    <a:cubicBezTo>
                      <a:pt x="467" y="3745"/>
                      <a:pt x="434" y="7247"/>
                      <a:pt x="401" y="10716"/>
                    </a:cubicBezTo>
                    <a:cubicBezTo>
                      <a:pt x="367" y="14186"/>
                      <a:pt x="301" y="17655"/>
                      <a:pt x="201" y="21091"/>
                    </a:cubicBezTo>
                    <a:cubicBezTo>
                      <a:pt x="134" y="23025"/>
                      <a:pt x="67" y="24993"/>
                      <a:pt x="0" y="26961"/>
                    </a:cubicBezTo>
                    <a:cubicBezTo>
                      <a:pt x="0" y="27162"/>
                      <a:pt x="142" y="27262"/>
                      <a:pt x="288" y="27262"/>
                    </a:cubicBezTo>
                    <a:cubicBezTo>
                      <a:pt x="434" y="27262"/>
                      <a:pt x="584" y="27162"/>
                      <a:pt x="601" y="26961"/>
                    </a:cubicBezTo>
                    <a:cubicBezTo>
                      <a:pt x="734" y="23492"/>
                      <a:pt x="801" y="20023"/>
                      <a:pt x="901" y="16554"/>
                    </a:cubicBezTo>
                    <a:cubicBezTo>
                      <a:pt x="968" y="13085"/>
                      <a:pt x="1001" y="9616"/>
                      <a:pt x="1035" y="6180"/>
                    </a:cubicBezTo>
                    <a:cubicBezTo>
                      <a:pt x="1035" y="4212"/>
                      <a:pt x="1035" y="2244"/>
                      <a:pt x="1035" y="276"/>
                    </a:cubicBezTo>
                    <a:cubicBezTo>
                      <a:pt x="1018" y="92"/>
                      <a:pt x="884" y="0"/>
                      <a:pt x="751" y="0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0" name="Google Shape;1130;p39"/>
              <p:cNvSpPr/>
              <p:nvPr/>
            </p:nvSpPr>
            <p:spPr>
              <a:xfrm>
                <a:off x="3436800" y="1493150"/>
                <a:ext cx="172650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6840" extrusionOk="0">
                    <a:moveTo>
                      <a:pt x="5044" y="0"/>
                    </a:moveTo>
                    <a:cubicBezTo>
                      <a:pt x="3744" y="0"/>
                      <a:pt x="3803" y="2837"/>
                      <a:pt x="3803" y="2837"/>
                    </a:cubicBezTo>
                    <a:cubicBezTo>
                      <a:pt x="3803" y="2837"/>
                      <a:pt x="2015" y="620"/>
                      <a:pt x="1059" y="620"/>
                    </a:cubicBezTo>
                    <a:cubicBezTo>
                      <a:pt x="884" y="620"/>
                      <a:pt x="737" y="694"/>
                      <a:pt x="634" y="869"/>
                    </a:cubicBezTo>
                    <a:cubicBezTo>
                      <a:pt x="0" y="1970"/>
                      <a:pt x="3803" y="6840"/>
                      <a:pt x="3803" y="6840"/>
                    </a:cubicBezTo>
                    <a:cubicBezTo>
                      <a:pt x="3803" y="6840"/>
                      <a:pt x="6905" y="402"/>
                      <a:pt x="5304" y="35"/>
                    </a:cubicBezTo>
                    <a:cubicBezTo>
                      <a:pt x="5212" y="11"/>
                      <a:pt x="5125" y="0"/>
                      <a:pt x="50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1" name="Google Shape;1131;p39"/>
              <p:cNvSpPr/>
              <p:nvPr/>
            </p:nvSpPr>
            <p:spPr>
              <a:xfrm>
                <a:off x="3436800" y="1754150"/>
                <a:ext cx="172650" cy="171025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6841" extrusionOk="0">
                    <a:moveTo>
                      <a:pt x="5042" y="1"/>
                    </a:moveTo>
                    <a:cubicBezTo>
                      <a:pt x="3744" y="1"/>
                      <a:pt x="3803" y="2804"/>
                      <a:pt x="3803" y="2804"/>
                    </a:cubicBezTo>
                    <a:cubicBezTo>
                      <a:pt x="3803" y="2804"/>
                      <a:pt x="2021" y="618"/>
                      <a:pt x="1064" y="618"/>
                    </a:cubicBezTo>
                    <a:cubicBezTo>
                      <a:pt x="887" y="618"/>
                      <a:pt x="738" y="693"/>
                      <a:pt x="634" y="870"/>
                    </a:cubicBezTo>
                    <a:cubicBezTo>
                      <a:pt x="0" y="1970"/>
                      <a:pt x="3803" y="6841"/>
                      <a:pt x="3803" y="6841"/>
                    </a:cubicBezTo>
                    <a:cubicBezTo>
                      <a:pt x="3803" y="6841"/>
                      <a:pt x="6905" y="403"/>
                      <a:pt x="5304" y="36"/>
                    </a:cubicBezTo>
                    <a:cubicBezTo>
                      <a:pt x="5211" y="12"/>
                      <a:pt x="5123" y="1"/>
                      <a:pt x="50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2" name="Google Shape;1132;p39"/>
              <p:cNvSpPr/>
              <p:nvPr/>
            </p:nvSpPr>
            <p:spPr>
              <a:xfrm>
                <a:off x="3963000" y="1524950"/>
                <a:ext cx="17265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6836" extrusionOk="0">
                    <a:moveTo>
                      <a:pt x="5061" y="1"/>
                    </a:moveTo>
                    <a:cubicBezTo>
                      <a:pt x="3744" y="1"/>
                      <a:pt x="3803" y="2833"/>
                      <a:pt x="3803" y="2833"/>
                    </a:cubicBezTo>
                    <a:cubicBezTo>
                      <a:pt x="3803" y="2833"/>
                      <a:pt x="2005" y="626"/>
                      <a:pt x="1051" y="626"/>
                    </a:cubicBezTo>
                    <a:cubicBezTo>
                      <a:pt x="880" y="626"/>
                      <a:pt x="736" y="697"/>
                      <a:pt x="634" y="864"/>
                    </a:cubicBezTo>
                    <a:cubicBezTo>
                      <a:pt x="1" y="1999"/>
                      <a:pt x="3803" y="6835"/>
                      <a:pt x="3803" y="6835"/>
                    </a:cubicBezTo>
                    <a:cubicBezTo>
                      <a:pt x="3803" y="6835"/>
                      <a:pt x="6905" y="397"/>
                      <a:pt x="5304" y="31"/>
                    </a:cubicBezTo>
                    <a:cubicBezTo>
                      <a:pt x="5219" y="10"/>
                      <a:pt x="5138" y="1"/>
                      <a:pt x="50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3" name="Google Shape;1133;p39"/>
              <p:cNvSpPr/>
              <p:nvPr/>
            </p:nvSpPr>
            <p:spPr>
              <a:xfrm>
                <a:off x="3963000" y="1785975"/>
                <a:ext cx="17265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6836" extrusionOk="0">
                    <a:moveTo>
                      <a:pt x="5061" y="1"/>
                    </a:moveTo>
                    <a:cubicBezTo>
                      <a:pt x="3744" y="1"/>
                      <a:pt x="3803" y="2832"/>
                      <a:pt x="3803" y="2832"/>
                    </a:cubicBezTo>
                    <a:cubicBezTo>
                      <a:pt x="3803" y="2832"/>
                      <a:pt x="2005" y="626"/>
                      <a:pt x="1051" y="626"/>
                    </a:cubicBezTo>
                    <a:cubicBezTo>
                      <a:pt x="880" y="626"/>
                      <a:pt x="736" y="697"/>
                      <a:pt x="634" y="864"/>
                    </a:cubicBezTo>
                    <a:cubicBezTo>
                      <a:pt x="1" y="1998"/>
                      <a:pt x="3803" y="6835"/>
                      <a:pt x="3803" y="6835"/>
                    </a:cubicBezTo>
                    <a:cubicBezTo>
                      <a:pt x="3803" y="6835"/>
                      <a:pt x="6905" y="397"/>
                      <a:pt x="5304" y="30"/>
                    </a:cubicBezTo>
                    <a:cubicBezTo>
                      <a:pt x="5219" y="10"/>
                      <a:pt x="5138" y="1"/>
                      <a:pt x="50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4" name="Google Shape;1134;p39"/>
              <p:cNvSpPr/>
              <p:nvPr/>
            </p:nvSpPr>
            <p:spPr>
              <a:xfrm>
                <a:off x="3706150" y="1524850"/>
                <a:ext cx="177650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6673" extrusionOk="0">
                    <a:moveTo>
                      <a:pt x="1219" y="0"/>
                    </a:moveTo>
                    <a:cubicBezTo>
                      <a:pt x="1091" y="0"/>
                      <a:pt x="972" y="52"/>
                      <a:pt x="868" y="168"/>
                    </a:cubicBezTo>
                    <a:cubicBezTo>
                      <a:pt x="1" y="1135"/>
                      <a:pt x="2769" y="6673"/>
                      <a:pt x="2769" y="6673"/>
                    </a:cubicBezTo>
                    <a:cubicBezTo>
                      <a:pt x="2769" y="6673"/>
                      <a:pt x="7106" y="969"/>
                      <a:pt x="5638" y="301"/>
                    </a:cubicBezTo>
                    <a:cubicBezTo>
                      <a:pt x="5487" y="231"/>
                      <a:pt x="5346" y="199"/>
                      <a:pt x="5214" y="199"/>
                    </a:cubicBezTo>
                    <a:cubicBezTo>
                      <a:pt x="4035" y="199"/>
                      <a:pt x="3603" y="2736"/>
                      <a:pt x="3603" y="2736"/>
                    </a:cubicBezTo>
                    <a:cubicBezTo>
                      <a:pt x="3603" y="2736"/>
                      <a:pt x="2158" y="0"/>
                      <a:pt x="12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5" name="Google Shape;1135;p39"/>
              <p:cNvSpPr/>
              <p:nvPr/>
            </p:nvSpPr>
            <p:spPr>
              <a:xfrm>
                <a:off x="3706150" y="1768325"/>
                <a:ext cx="1768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6641" extrusionOk="0">
                    <a:moveTo>
                      <a:pt x="1221" y="0"/>
                    </a:moveTo>
                    <a:cubicBezTo>
                      <a:pt x="1093" y="0"/>
                      <a:pt x="973" y="52"/>
                      <a:pt x="868" y="169"/>
                    </a:cubicBezTo>
                    <a:cubicBezTo>
                      <a:pt x="1" y="1103"/>
                      <a:pt x="2769" y="6641"/>
                      <a:pt x="2769" y="6641"/>
                    </a:cubicBezTo>
                    <a:cubicBezTo>
                      <a:pt x="2769" y="6641"/>
                      <a:pt x="7072" y="936"/>
                      <a:pt x="5605" y="269"/>
                    </a:cubicBezTo>
                    <a:cubicBezTo>
                      <a:pt x="5454" y="199"/>
                      <a:pt x="5313" y="167"/>
                      <a:pt x="5181" y="167"/>
                    </a:cubicBezTo>
                    <a:cubicBezTo>
                      <a:pt x="4002" y="167"/>
                      <a:pt x="3570" y="2704"/>
                      <a:pt x="3570" y="2704"/>
                    </a:cubicBezTo>
                    <a:cubicBezTo>
                      <a:pt x="3570" y="2704"/>
                      <a:pt x="2153" y="0"/>
                      <a:pt x="12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6" name="Google Shape;1136;p39"/>
              <p:cNvSpPr/>
              <p:nvPr/>
            </p:nvSpPr>
            <p:spPr>
              <a:xfrm>
                <a:off x="3696975" y="1982675"/>
                <a:ext cx="177650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6673" extrusionOk="0">
                    <a:moveTo>
                      <a:pt x="1219" y="0"/>
                    </a:moveTo>
                    <a:cubicBezTo>
                      <a:pt x="1091" y="0"/>
                      <a:pt x="972" y="52"/>
                      <a:pt x="868" y="168"/>
                    </a:cubicBezTo>
                    <a:cubicBezTo>
                      <a:pt x="1" y="1135"/>
                      <a:pt x="2803" y="6673"/>
                      <a:pt x="2803" y="6673"/>
                    </a:cubicBezTo>
                    <a:cubicBezTo>
                      <a:pt x="2803" y="6673"/>
                      <a:pt x="7106" y="969"/>
                      <a:pt x="5605" y="302"/>
                    </a:cubicBezTo>
                    <a:cubicBezTo>
                      <a:pt x="5457" y="231"/>
                      <a:pt x="5319" y="199"/>
                      <a:pt x="5190" y="199"/>
                    </a:cubicBezTo>
                    <a:cubicBezTo>
                      <a:pt x="4035" y="199"/>
                      <a:pt x="3603" y="2737"/>
                      <a:pt x="3603" y="2737"/>
                    </a:cubicBezTo>
                    <a:cubicBezTo>
                      <a:pt x="3603" y="2737"/>
                      <a:pt x="2158" y="0"/>
                      <a:pt x="121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7" name="Google Shape;1137;p39"/>
              <p:cNvSpPr/>
              <p:nvPr/>
            </p:nvSpPr>
            <p:spPr>
              <a:xfrm>
                <a:off x="4191500" y="1488150"/>
                <a:ext cx="176825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6673" extrusionOk="0">
                    <a:moveTo>
                      <a:pt x="1218" y="1"/>
                    </a:moveTo>
                    <a:cubicBezTo>
                      <a:pt x="1090" y="1"/>
                      <a:pt x="972" y="52"/>
                      <a:pt x="868" y="168"/>
                    </a:cubicBezTo>
                    <a:cubicBezTo>
                      <a:pt x="0" y="1136"/>
                      <a:pt x="2769" y="6673"/>
                      <a:pt x="2769" y="6673"/>
                    </a:cubicBezTo>
                    <a:cubicBezTo>
                      <a:pt x="2769" y="6673"/>
                      <a:pt x="7072" y="969"/>
                      <a:pt x="5604" y="302"/>
                    </a:cubicBezTo>
                    <a:cubicBezTo>
                      <a:pt x="5454" y="231"/>
                      <a:pt x="5313" y="200"/>
                      <a:pt x="5181" y="200"/>
                    </a:cubicBezTo>
                    <a:cubicBezTo>
                      <a:pt x="4001" y="200"/>
                      <a:pt x="3570" y="2737"/>
                      <a:pt x="3570" y="2737"/>
                    </a:cubicBezTo>
                    <a:cubicBezTo>
                      <a:pt x="3570" y="2737"/>
                      <a:pt x="2150" y="1"/>
                      <a:pt x="12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8" name="Google Shape;1138;p39"/>
              <p:cNvSpPr/>
              <p:nvPr/>
            </p:nvSpPr>
            <p:spPr>
              <a:xfrm>
                <a:off x="4191500" y="1731400"/>
                <a:ext cx="176825" cy="166250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6650" extrusionOk="0">
                    <a:moveTo>
                      <a:pt x="1229" y="0"/>
                    </a:moveTo>
                    <a:cubicBezTo>
                      <a:pt x="1098" y="0"/>
                      <a:pt x="975" y="54"/>
                      <a:pt x="868" y="179"/>
                    </a:cubicBezTo>
                    <a:cubicBezTo>
                      <a:pt x="0" y="1146"/>
                      <a:pt x="2769" y="6650"/>
                      <a:pt x="2769" y="6650"/>
                    </a:cubicBezTo>
                    <a:cubicBezTo>
                      <a:pt x="2769" y="6650"/>
                      <a:pt x="7072" y="946"/>
                      <a:pt x="5604" y="279"/>
                    </a:cubicBezTo>
                    <a:cubicBezTo>
                      <a:pt x="5462" y="214"/>
                      <a:pt x="5328" y="185"/>
                      <a:pt x="5202" y="185"/>
                    </a:cubicBezTo>
                    <a:cubicBezTo>
                      <a:pt x="4032" y="185"/>
                      <a:pt x="3570" y="2714"/>
                      <a:pt x="3570" y="2714"/>
                    </a:cubicBezTo>
                    <a:cubicBezTo>
                      <a:pt x="3570" y="2714"/>
                      <a:pt x="2162" y="0"/>
                      <a:pt x="12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9" name="Google Shape;1139;p39"/>
              <p:cNvSpPr/>
              <p:nvPr/>
            </p:nvSpPr>
            <p:spPr>
              <a:xfrm>
                <a:off x="4182325" y="1945975"/>
                <a:ext cx="176825" cy="166850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6674" extrusionOk="0">
                    <a:moveTo>
                      <a:pt x="1218" y="1"/>
                    </a:moveTo>
                    <a:cubicBezTo>
                      <a:pt x="1090" y="1"/>
                      <a:pt x="972" y="52"/>
                      <a:pt x="868" y="168"/>
                    </a:cubicBezTo>
                    <a:cubicBezTo>
                      <a:pt x="0" y="1136"/>
                      <a:pt x="2769" y="6673"/>
                      <a:pt x="2769" y="6673"/>
                    </a:cubicBezTo>
                    <a:cubicBezTo>
                      <a:pt x="2769" y="6673"/>
                      <a:pt x="7072" y="969"/>
                      <a:pt x="5604" y="302"/>
                    </a:cubicBezTo>
                    <a:cubicBezTo>
                      <a:pt x="5457" y="231"/>
                      <a:pt x="5319" y="200"/>
                      <a:pt x="5189" y="200"/>
                    </a:cubicBezTo>
                    <a:cubicBezTo>
                      <a:pt x="4029" y="200"/>
                      <a:pt x="3570" y="2737"/>
                      <a:pt x="3570" y="2737"/>
                    </a:cubicBezTo>
                    <a:cubicBezTo>
                      <a:pt x="3570" y="2737"/>
                      <a:pt x="2150" y="1"/>
                      <a:pt x="1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0" name="Google Shape;1140;p39"/>
              <p:cNvSpPr/>
              <p:nvPr/>
            </p:nvSpPr>
            <p:spPr>
              <a:xfrm>
                <a:off x="3043175" y="542900"/>
                <a:ext cx="1632900" cy="974650"/>
              </a:xfrm>
              <a:custGeom>
                <a:avLst/>
                <a:gdLst/>
                <a:ahLst/>
                <a:cxnLst/>
                <a:rect l="l" t="t" r="r" b="b"/>
                <a:pathLst>
                  <a:path w="65316" h="38986" extrusionOk="0">
                    <a:moveTo>
                      <a:pt x="44768" y="0"/>
                    </a:moveTo>
                    <a:cubicBezTo>
                      <a:pt x="38703" y="0"/>
                      <a:pt x="35092" y="5255"/>
                      <a:pt x="35092" y="5255"/>
                    </a:cubicBezTo>
                    <a:cubicBezTo>
                      <a:pt x="34089" y="3960"/>
                      <a:pt x="30009" y="720"/>
                      <a:pt x="25191" y="720"/>
                    </a:cubicBezTo>
                    <a:cubicBezTo>
                      <a:pt x="23925" y="720"/>
                      <a:pt x="22608" y="944"/>
                      <a:pt x="21282" y="1485"/>
                    </a:cubicBezTo>
                    <a:cubicBezTo>
                      <a:pt x="14911" y="4054"/>
                      <a:pt x="14811" y="11960"/>
                      <a:pt x="14811" y="11960"/>
                    </a:cubicBezTo>
                    <a:cubicBezTo>
                      <a:pt x="14363" y="11314"/>
                      <a:pt x="11867" y="10040"/>
                      <a:pt x="9106" y="10040"/>
                    </a:cubicBezTo>
                    <a:cubicBezTo>
                      <a:pt x="6735" y="10040"/>
                      <a:pt x="4169" y="10979"/>
                      <a:pt x="2536" y="14061"/>
                    </a:cubicBezTo>
                    <a:cubicBezTo>
                      <a:pt x="1" y="18831"/>
                      <a:pt x="6105" y="22701"/>
                      <a:pt x="6105" y="22701"/>
                    </a:cubicBezTo>
                    <a:cubicBezTo>
                      <a:pt x="5771" y="23868"/>
                      <a:pt x="5104" y="30273"/>
                      <a:pt x="9974" y="34176"/>
                    </a:cubicBezTo>
                    <a:cubicBezTo>
                      <a:pt x="11686" y="35536"/>
                      <a:pt x="13592" y="35977"/>
                      <a:pt x="15344" y="35977"/>
                    </a:cubicBezTo>
                    <a:cubicBezTo>
                      <a:pt x="18575" y="35977"/>
                      <a:pt x="21282" y="34476"/>
                      <a:pt x="21282" y="34476"/>
                    </a:cubicBezTo>
                    <a:cubicBezTo>
                      <a:pt x="26680" y="37825"/>
                      <a:pt x="31625" y="38985"/>
                      <a:pt x="35886" y="38985"/>
                    </a:cubicBezTo>
                    <a:cubicBezTo>
                      <a:pt x="45503" y="38985"/>
                      <a:pt x="51637" y="33075"/>
                      <a:pt x="51637" y="33075"/>
                    </a:cubicBezTo>
                    <a:cubicBezTo>
                      <a:pt x="52140" y="33130"/>
                      <a:pt x="52634" y="33157"/>
                      <a:pt x="53120" y="33157"/>
                    </a:cubicBezTo>
                    <a:cubicBezTo>
                      <a:pt x="60235" y="33157"/>
                      <a:pt x="65315" y="27387"/>
                      <a:pt x="63379" y="21266"/>
                    </a:cubicBezTo>
                    <a:cubicBezTo>
                      <a:pt x="61344" y="14695"/>
                      <a:pt x="54540" y="14395"/>
                      <a:pt x="54540" y="14395"/>
                    </a:cubicBezTo>
                    <a:cubicBezTo>
                      <a:pt x="54540" y="14395"/>
                      <a:pt x="57141" y="3720"/>
                      <a:pt x="48702" y="718"/>
                    </a:cubicBezTo>
                    <a:cubicBezTo>
                      <a:pt x="47298" y="211"/>
                      <a:pt x="45984" y="0"/>
                      <a:pt x="447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1" name="Google Shape;1141;p39"/>
              <p:cNvSpPr/>
              <p:nvPr/>
            </p:nvSpPr>
            <p:spPr>
              <a:xfrm>
                <a:off x="3633600" y="727625"/>
                <a:ext cx="65075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4571" extrusionOk="0">
                    <a:moveTo>
                      <a:pt x="868" y="1"/>
                    </a:moveTo>
                    <a:lnTo>
                      <a:pt x="0" y="501"/>
                    </a:lnTo>
                    <a:lnTo>
                      <a:pt x="1735" y="4571"/>
                    </a:lnTo>
                    <a:lnTo>
                      <a:pt x="2602" y="3903"/>
                    </a:lnTo>
                    <a:lnTo>
                      <a:pt x="8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2" name="Google Shape;1142;p39"/>
              <p:cNvSpPr/>
              <p:nvPr/>
            </p:nvSpPr>
            <p:spPr>
              <a:xfrm>
                <a:off x="3560225" y="791850"/>
                <a:ext cx="90900" cy="99250"/>
              </a:xfrm>
              <a:custGeom>
                <a:avLst/>
                <a:gdLst/>
                <a:ahLst/>
                <a:cxnLst/>
                <a:rect l="l" t="t" r="r" b="b"/>
                <a:pathLst>
                  <a:path w="3636" h="3970" extrusionOk="0">
                    <a:moveTo>
                      <a:pt x="634" y="0"/>
                    </a:moveTo>
                    <a:lnTo>
                      <a:pt x="0" y="767"/>
                    </a:lnTo>
                    <a:lnTo>
                      <a:pt x="3069" y="3970"/>
                    </a:lnTo>
                    <a:lnTo>
                      <a:pt x="3636" y="3036"/>
                    </a:lnTo>
                    <a:lnTo>
                      <a:pt x="6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3" name="Google Shape;1143;p39"/>
              <p:cNvSpPr/>
              <p:nvPr/>
            </p:nvSpPr>
            <p:spPr>
              <a:xfrm>
                <a:off x="3521850" y="894425"/>
                <a:ext cx="106775" cy="53375"/>
              </a:xfrm>
              <a:custGeom>
                <a:avLst/>
                <a:gdLst/>
                <a:ahLst/>
                <a:cxnLst/>
                <a:rect l="l" t="t" r="r" b="b"/>
                <a:pathLst>
                  <a:path w="4271" h="2135" extrusionOk="0">
                    <a:moveTo>
                      <a:pt x="134" y="0"/>
                    </a:moveTo>
                    <a:lnTo>
                      <a:pt x="1" y="1001"/>
                    </a:lnTo>
                    <a:lnTo>
                      <a:pt x="4270" y="2135"/>
                    </a:lnTo>
                    <a:lnTo>
                      <a:pt x="4270" y="1068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4" name="Google Shape;1144;p39"/>
              <p:cNvSpPr/>
              <p:nvPr/>
            </p:nvSpPr>
            <p:spPr>
              <a:xfrm>
                <a:off x="4100600" y="746800"/>
                <a:ext cx="65075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4571" extrusionOk="0">
                    <a:moveTo>
                      <a:pt x="1735" y="1"/>
                    </a:moveTo>
                    <a:lnTo>
                      <a:pt x="0" y="3904"/>
                    </a:lnTo>
                    <a:lnTo>
                      <a:pt x="834" y="4571"/>
                    </a:lnTo>
                    <a:lnTo>
                      <a:pt x="2602" y="501"/>
                    </a:lnTo>
                    <a:lnTo>
                      <a:pt x="173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5" name="Google Shape;1145;p39"/>
              <p:cNvSpPr/>
              <p:nvPr/>
            </p:nvSpPr>
            <p:spPr>
              <a:xfrm>
                <a:off x="4148125" y="811025"/>
                <a:ext cx="909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4004" extrusionOk="0">
                    <a:moveTo>
                      <a:pt x="2970" y="0"/>
                    </a:moveTo>
                    <a:lnTo>
                      <a:pt x="1" y="3069"/>
                    </a:lnTo>
                    <a:lnTo>
                      <a:pt x="568" y="4003"/>
                    </a:lnTo>
                    <a:lnTo>
                      <a:pt x="3637" y="801"/>
                    </a:lnTo>
                    <a:lnTo>
                      <a:pt x="29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6" name="Google Shape;1146;p39"/>
              <p:cNvSpPr/>
              <p:nvPr/>
            </p:nvSpPr>
            <p:spPr>
              <a:xfrm>
                <a:off x="4170650" y="913600"/>
                <a:ext cx="106775" cy="53400"/>
              </a:xfrm>
              <a:custGeom>
                <a:avLst/>
                <a:gdLst/>
                <a:ahLst/>
                <a:cxnLst/>
                <a:rect l="l" t="t" r="r" b="b"/>
                <a:pathLst>
                  <a:path w="4271" h="2136" extrusionOk="0">
                    <a:moveTo>
                      <a:pt x="4137" y="0"/>
                    </a:moveTo>
                    <a:lnTo>
                      <a:pt x="0" y="1068"/>
                    </a:lnTo>
                    <a:lnTo>
                      <a:pt x="0" y="2135"/>
                    </a:lnTo>
                    <a:lnTo>
                      <a:pt x="4270" y="1001"/>
                    </a:lnTo>
                    <a:lnTo>
                      <a:pt x="413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7" name="Google Shape;1147;p39"/>
              <p:cNvSpPr/>
              <p:nvPr/>
            </p:nvSpPr>
            <p:spPr>
              <a:xfrm>
                <a:off x="4042225" y="823975"/>
                <a:ext cx="157625" cy="2289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9156" extrusionOk="0">
                    <a:moveTo>
                      <a:pt x="900" y="0"/>
                    </a:moveTo>
                    <a:cubicBezTo>
                      <a:pt x="655" y="0"/>
                      <a:pt x="410" y="17"/>
                      <a:pt x="167" y="49"/>
                    </a:cubicBezTo>
                    <a:cubicBezTo>
                      <a:pt x="0" y="1150"/>
                      <a:pt x="34" y="2284"/>
                      <a:pt x="234" y="3385"/>
                    </a:cubicBezTo>
                    <a:cubicBezTo>
                      <a:pt x="734" y="5854"/>
                      <a:pt x="2335" y="7788"/>
                      <a:pt x="4370" y="9156"/>
                    </a:cubicBezTo>
                    <a:cubicBezTo>
                      <a:pt x="5404" y="8189"/>
                      <a:pt x="6005" y="6854"/>
                      <a:pt x="6172" y="5453"/>
                    </a:cubicBezTo>
                    <a:cubicBezTo>
                      <a:pt x="6305" y="4252"/>
                      <a:pt x="5971" y="3018"/>
                      <a:pt x="5238" y="2018"/>
                    </a:cubicBezTo>
                    <a:cubicBezTo>
                      <a:pt x="4704" y="1317"/>
                      <a:pt x="3970" y="783"/>
                      <a:pt x="3136" y="516"/>
                    </a:cubicBezTo>
                    <a:cubicBezTo>
                      <a:pt x="2429" y="163"/>
                      <a:pt x="1664" y="0"/>
                      <a:pt x="9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8" name="Google Shape;1148;p39"/>
              <p:cNvSpPr/>
              <p:nvPr/>
            </p:nvSpPr>
            <p:spPr>
              <a:xfrm>
                <a:off x="3931300" y="825200"/>
                <a:ext cx="221025" cy="261900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10476" extrusionOk="0">
                    <a:moveTo>
                      <a:pt x="4604" y="0"/>
                    </a:moveTo>
                    <a:lnTo>
                      <a:pt x="4604" y="0"/>
                    </a:lnTo>
                    <a:cubicBezTo>
                      <a:pt x="3637" y="134"/>
                      <a:pt x="2736" y="534"/>
                      <a:pt x="2036" y="1201"/>
                    </a:cubicBezTo>
                    <a:cubicBezTo>
                      <a:pt x="1235" y="1902"/>
                      <a:pt x="668" y="2836"/>
                      <a:pt x="435" y="3870"/>
                    </a:cubicBezTo>
                    <a:cubicBezTo>
                      <a:pt x="1" y="6305"/>
                      <a:pt x="1102" y="8740"/>
                      <a:pt x="3237" y="9974"/>
                    </a:cubicBezTo>
                    <a:cubicBezTo>
                      <a:pt x="3889" y="10311"/>
                      <a:pt x="4607" y="10475"/>
                      <a:pt x="5325" y="10475"/>
                    </a:cubicBezTo>
                    <a:cubicBezTo>
                      <a:pt x="5746" y="10475"/>
                      <a:pt x="6166" y="10419"/>
                      <a:pt x="6572" y="10308"/>
                    </a:cubicBezTo>
                    <a:cubicBezTo>
                      <a:pt x="7406" y="10108"/>
                      <a:pt x="8207" y="9674"/>
                      <a:pt x="8841" y="9074"/>
                    </a:cubicBezTo>
                    <a:cubicBezTo>
                      <a:pt x="6772" y="7706"/>
                      <a:pt x="5171" y="5771"/>
                      <a:pt x="4671" y="3336"/>
                    </a:cubicBezTo>
                    <a:cubicBezTo>
                      <a:pt x="4471" y="2235"/>
                      <a:pt x="4437" y="1101"/>
                      <a:pt x="46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9" name="Google Shape;1149;p39"/>
              <p:cNvSpPr/>
              <p:nvPr/>
            </p:nvSpPr>
            <p:spPr>
              <a:xfrm>
                <a:off x="3710325" y="812775"/>
                <a:ext cx="156800" cy="228425"/>
              </a:xfrm>
              <a:custGeom>
                <a:avLst/>
                <a:gdLst/>
                <a:ahLst/>
                <a:cxnLst/>
                <a:rect l="l" t="t" r="r" b="b"/>
                <a:pathLst>
                  <a:path w="6272" h="9137" extrusionOk="0">
                    <a:moveTo>
                      <a:pt x="941" y="0"/>
                    </a:moveTo>
                    <a:cubicBezTo>
                      <a:pt x="683" y="0"/>
                      <a:pt x="424" y="21"/>
                      <a:pt x="167" y="64"/>
                    </a:cubicBezTo>
                    <a:cubicBezTo>
                      <a:pt x="0" y="1165"/>
                      <a:pt x="0" y="2299"/>
                      <a:pt x="200" y="3400"/>
                    </a:cubicBezTo>
                    <a:cubicBezTo>
                      <a:pt x="734" y="5868"/>
                      <a:pt x="2335" y="7769"/>
                      <a:pt x="4370" y="9137"/>
                    </a:cubicBezTo>
                    <a:cubicBezTo>
                      <a:pt x="5371" y="8136"/>
                      <a:pt x="6005" y="6869"/>
                      <a:pt x="6138" y="5468"/>
                    </a:cubicBezTo>
                    <a:cubicBezTo>
                      <a:pt x="6271" y="4233"/>
                      <a:pt x="5938" y="2999"/>
                      <a:pt x="5237" y="2032"/>
                    </a:cubicBezTo>
                    <a:cubicBezTo>
                      <a:pt x="4704" y="1298"/>
                      <a:pt x="3970" y="764"/>
                      <a:pt x="3103" y="497"/>
                    </a:cubicBezTo>
                    <a:cubicBezTo>
                      <a:pt x="2433" y="175"/>
                      <a:pt x="1690" y="0"/>
                      <a:pt x="941" y="0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0" name="Google Shape;1150;p39"/>
              <p:cNvSpPr/>
              <p:nvPr/>
            </p:nvSpPr>
            <p:spPr>
              <a:xfrm>
                <a:off x="3598575" y="813525"/>
                <a:ext cx="221025" cy="262500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10500" extrusionOk="0">
                    <a:moveTo>
                      <a:pt x="4637" y="0"/>
                    </a:moveTo>
                    <a:lnTo>
                      <a:pt x="4637" y="0"/>
                    </a:lnTo>
                    <a:cubicBezTo>
                      <a:pt x="3670" y="134"/>
                      <a:pt x="2769" y="568"/>
                      <a:pt x="2035" y="1201"/>
                    </a:cubicBezTo>
                    <a:cubicBezTo>
                      <a:pt x="1235" y="1902"/>
                      <a:pt x="668" y="2836"/>
                      <a:pt x="434" y="3903"/>
                    </a:cubicBezTo>
                    <a:lnTo>
                      <a:pt x="434" y="3870"/>
                    </a:lnTo>
                    <a:lnTo>
                      <a:pt x="434" y="3870"/>
                    </a:lnTo>
                    <a:cubicBezTo>
                      <a:pt x="0" y="6272"/>
                      <a:pt x="1101" y="8740"/>
                      <a:pt x="3269" y="10008"/>
                    </a:cubicBezTo>
                    <a:cubicBezTo>
                      <a:pt x="3914" y="10330"/>
                      <a:pt x="4642" y="10500"/>
                      <a:pt x="5381" y="10500"/>
                    </a:cubicBezTo>
                    <a:cubicBezTo>
                      <a:pt x="5789" y="10500"/>
                      <a:pt x="6202" y="10448"/>
                      <a:pt x="6605" y="10341"/>
                    </a:cubicBezTo>
                    <a:cubicBezTo>
                      <a:pt x="7439" y="10108"/>
                      <a:pt x="8206" y="9674"/>
                      <a:pt x="8840" y="9074"/>
                    </a:cubicBezTo>
                    <a:cubicBezTo>
                      <a:pt x="6805" y="7739"/>
                      <a:pt x="5204" y="5805"/>
                      <a:pt x="4670" y="3336"/>
                    </a:cubicBezTo>
                    <a:cubicBezTo>
                      <a:pt x="4470" y="2235"/>
                      <a:pt x="4470" y="1101"/>
                      <a:pt x="46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1" name="Google Shape;1151;p39"/>
              <p:cNvSpPr/>
              <p:nvPr/>
            </p:nvSpPr>
            <p:spPr>
              <a:xfrm>
                <a:off x="3848275" y="1060450"/>
                <a:ext cx="94625" cy="100675"/>
              </a:xfrm>
              <a:custGeom>
                <a:avLst/>
                <a:gdLst/>
                <a:ahLst/>
                <a:cxnLst/>
                <a:rect l="l" t="t" r="r" b="b"/>
                <a:pathLst>
                  <a:path w="3785" h="4027" extrusionOk="0">
                    <a:moveTo>
                      <a:pt x="327" y="0"/>
                    </a:moveTo>
                    <a:cubicBezTo>
                      <a:pt x="164" y="0"/>
                      <a:pt x="1" y="123"/>
                      <a:pt x="20" y="331"/>
                    </a:cubicBezTo>
                    <a:cubicBezTo>
                      <a:pt x="120" y="998"/>
                      <a:pt x="286" y="1632"/>
                      <a:pt x="453" y="2266"/>
                    </a:cubicBezTo>
                    <a:cubicBezTo>
                      <a:pt x="553" y="2566"/>
                      <a:pt x="687" y="2833"/>
                      <a:pt x="854" y="3133"/>
                    </a:cubicBezTo>
                    <a:cubicBezTo>
                      <a:pt x="987" y="3433"/>
                      <a:pt x="1187" y="3700"/>
                      <a:pt x="1454" y="3900"/>
                    </a:cubicBezTo>
                    <a:cubicBezTo>
                      <a:pt x="1587" y="3989"/>
                      <a:pt x="1716" y="4027"/>
                      <a:pt x="1838" y="4027"/>
                    </a:cubicBezTo>
                    <a:cubicBezTo>
                      <a:pt x="2264" y="4027"/>
                      <a:pt x="2607" y="3563"/>
                      <a:pt x="2788" y="3200"/>
                    </a:cubicBezTo>
                    <a:cubicBezTo>
                      <a:pt x="3189" y="2532"/>
                      <a:pt x="3489" y="1865"/>
                      <a:pt x="3722" y="1131"/>
                    </a:cubicBezTo>
                    <a:cubicBezTo>
                      <a:pt x="3785" y="902"/>
                      <a:pt x="3613" y="751"/>
                      <a:pt x="3443" y="751"/>
                    </a:cubicBezTo>
                    <a:cubicBezTo>
                      <a:pt x="3341" y="751"/>
                      <a:pt x="3239" y="806"/>
                      <a:pt x="3189" y="931"/>
                    </a:cubicBezTo>
                    <a:cubicBezTo>
                      <a:pt x="2988" y="1532"/>
                      <a:pt x="2722" y="2132"/>
                      <a:pt x="2421" y="2699"/>
                    </a:cubicBezTo>
                    <a:cubicBezTo>
                      <a:pt x="2321" y="2933"/>
                      <a:pt x="2188" y="3133"/>
                      <a:pt x="2021" y="3333"/>
                    </a:cubicBezTo>
                    <a:cubicBezTo>
                      <a:pt x="1949" y="3404"/>
                      <a:pt x="1891" y="3433"/>
                      <a:pt x="1839" y="3433"/>
                    </a:cubicBezTo>
                    <a:cubicBezTo>
                      <a:pt x="1745" y="3433"/>
                      <a:pt x="1673" y="3340"/>
                      <a:pt x="1587" y="3233"/>
                    </a:cubicBezTo>
                    <a:cubicBezTo>
                      <a:pt x="954" y="2366"/>
                      <a:pt x="787" y="1265"/>
                      <a:pt x="620" y="231"/>
                    </a:cubicBezTo>
                    <a:cubicBezTo>
                      <a:pt x="577" y="72"/>
                      <a:pt x="452" y="0"/>
                      <a:pt x="3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2" name="Google Shape;1152;p39"/>
              <p:cNvSpPr/>
              <p:nvPr/>
            </p:nvSpPr>
            <p:spPr>
              <a:xfrm>
                <a:off x="4005525" y="1109075"/>
                <a:ext cx="156800" cy="101225"/>
              </a:xfrm>
              <a:custGeom>
                <a:avLst/>
                <a:gdLst/>
                <a:ahLst/>
                <a:cxnLst/>
                <a:rect l="l" t="t" r="r" b="b"/>
                <a:pathLst>
                  <a:path w="6272" h="4049" extrusionOk="0">
                    <a:moveTo>
                      <a:pt x="3679" y="1"/>
                    </a:moveTo>
                    <a:cubicBezTo>
                      <a:pt x="3553" y="1"/>
                      <a:pt x="3427" y="7"/>
                      <a:pt x="3303" y="20"/>
                    </a:cubicBezTo>
                    <a:cubicBezTo>
                      <a:pt x="3103" y="20"/>
                      <a:pt x="2936" y="20"/>
                      <a:pt x="2736" y="54"/>
                    </a:cubicBezTo>
                    <a:cubicBezTo>
                      <a:pt x="2369" y="54"/>
                      <a:pt x="2002" y="87"/>
                      <a:pt x="1635" y="187"/>
                    </a:cubicBezTo>
                    <a:cubicBezTo>
                      <a:pt x="1035" y="354"/>
                      <a:pt x="534" y="788"/>
                      <a:pt x="234" y="1355"/>
                    </a:cubicBezTo>
                    <a:cubicBezTo>
                      <a:pt x="1" y="1855"/>
                      <a:pt x="34" y="2422"/>
                      <a:pt x="301" y="2889"/>
                    </a:cubicBezTo>
                    <a:cubicBezTo>
                      <a:pt x="635" y="3356"/>
                      <a:pt x="1102" y="3656"/>
                      <a:pt x="1635" y="3823"/>
                    </a:cubicBezTo>
                    <a:cubicBezTo>
                      <a:pt x="2111" y="3973"/>
                      <a:pt x="2605" y="4048"/>
                      <a:pt x="3103" y="4048"/>
                    </a:cubicBezTo>
                    <a:cubicBezTo>
                      <a:pt x="3270" y="4048"/>
                      <a:pt x="3437" y="4040"/>
                      <a:pt x="3603" y="4023"/>
                    </a:cubicBezTo>
                    <a:cubicBezTo>
                      <a:pt x="4237" y="3956"/>
                      <a:pt x="4838" y="3723"/>
                      <a:pt x="5338" y="3356"/>
                    </a:cubicBezTo>
                    <a:cubicBezTo>
                      <a:pt x="6272" y="2522"/>
                      <a:pt x="6205" y="1054"/>
                      <a:pt x="5171" y="354"/>
                    </a:cubicBezTo>
                    <a:cubicBezTo>
                      <a:pt x="4715" y="113"/>
                      <a:pt x="4195" y="1"/>
                      <a:pt x="367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3" name="Google Shape;1153;p39"/>
              <p:cNvSpPr/>
              <p:nvPr/>
            </p:nvSpPr>
            <p:spPr>
              <a:xfrm>
                <a:off x="3631100" y="1097900"/>
                <a:ext cx="157625" cy="10125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4050" extrusionOk="0">
                    <a:moveTo>
                      <a:pt x="3760" y="1"/>
                    </a:moveTo>
                    <a:cubicBezTo>
                      <a:pt x="3618" y="1"/>
                      <a:pt x="3476" y="11"/>
                      <a:pt x="3336" y="34"/>
                    </a:cubicBezTo>
                    <a:cubicBezTo>
                      <a:pt x="3136" y="34"/>
                      <a:pt x="2936" y="34"/>
                      <a:pt x="2769" y="67"/>
                    </a:cubicBezTo>
                    <a:cubicBezTo>
                      <a:pt x="2402" y="67"/>
                      <a:pt x="2002" y="100"/>
                      <a:pt x="1668" y="200"/>
                    </a:cubicBezTo>
                    <a:cubicBezTo>
                      <a:pt x="1034" y="367"/>
                      <a:pt x="534" y="768"/>
                      <a:pt x="267" y="1335"/>
                    </a:cubicBezTo>
                    <a:cubicBezTo>
                      <a:pt x="0" y="1835"/>
                      <a:pt x="34" y="2435"/>
                      <a:pt x="367" y="2902"/>
                    </a:cubicBezTo>
                    <a:cubicBezTo>
                      <a:pt x="668" y="3336"/>
                      <a:pt x="1135" y="3670"/>
                      <a:pt x="1668" y="3836"/>
                    </a:cubicBezTo>
                    <a:cubicBezTo>
                      <a:pt x="2106" y="3975"/>
                      <a:pt x="2559" y="4049"/>
                      <a:pt x="3007" y="4049"/>
                    </a:cubicBezTo>
                    <a:cubicBezTo>
                      <a:pt x="3207" y="4049"/>
                      <a:pt x="3407" y="4034"/>
                      <a:pt x="3603" y="4003"/>
                    </a:cubicBezTo>
                    <a:cubicBezTo>
                      <a:pt x="4237" y="3970"/>
                      <a:pt x="4871" y="3736"/>
                      <a:pt x="5371" y="3336"/>
                    </a:cubicBezTo>
                    <a:cubicBezTo>
                      <a:pt x="6305" y="2535"/>
                      <a:pt x="6238" y="1068"/>
                      <a:pt x="5204" y="367"/>
                    </a:cubicBezTo>
                    <a:cubicBezTo>
                      <a:pt x="4763" y="133"/>
                      <a:pt x="4260" y="1"/>
                      <a:pt x="37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54" name="Google Shape;1154;p39"/>
          <p:cNvGrpSpPr/>
          <p:nvPr/>
        </p:nvGrpSpPr>
        <p:grpSpPr>
          <a:xfrm>
            <a:off x="8309006" y="137546"/>
            <a:ext cx="562397" cy="570335"/>
            <a:chOff x="7124413" y="-757600"/>
            <a:chExt cx="421798" cy="427751"/>
          </a:xfrm>
        </p:grpSpPr>
        <p:sp>
          <p:nvSpPr>
            <p:cNvPr id="1155" name="Google Shape;1155;p39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6" name="Google Shape;1156;p39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57" name="Google Shape;1157;p39"/>
          <p:cNvGrpSpPr/>
          <p:nvPr/>
        </p:nvGrpSpPr>
        <p:grpSpPr>
          <a:xfrm rot="19960883">
            <a:off x="257622" y="649097"/>
            <a:ext cx="2227183" cy="614811"/>
            <a:chOff x="1033028" y="50741"/>
            <a:chExt cx="4181132" cy="1121575"/>
          </a:xfrm>
        </p:grpSpPr>
        <p:grpSp>
          <p:nvGrpSpPr>
            <p:cNvPr id="1158" name="Google Shape;1158;p39"/>
            <p:cNvGrpSpPr/>
            <p:nvPr/>
          </p:nvGrpSpPr>
          <p:grpSpPr>
            <a:xfrm rot="196026">
              <a:off x="1033028" y="50741"/>
              <a:ext cx="4181132" cy="1121575"/>
              <a:chOff x="-2396999" y="-553647"/>
              <a:chExt cx="2884822" cy="773790"/>
            </a:xfrm>
          </p:grpSpPr>
          <p:sp>
            <p:nvSpPr>
              <p:cNvPr id="1159" name="Google Shape;1159;p39"/>
              <p:cNvSpPr/>
              <p:nvPr/>
            </p:nvSpPr>
            <p:spPr>
              <a:xfrm>
                <a:off x="-2393378" y="-553639"/>
                <a:ext cx="2877580" cy="773774"/>
              </a:xfrm>
              <a:custGeom>
                <a:avLst/>
                <a:gdLst/>
                <a:ahLst/>
                <a:cxnLst/>
                <a:rect l="l" t="t" r="r" b="b"/>
                <a:pathLst>
                  <a:path w="72351" h="19455" extrusionOk="0">
                    <a:moveTo>
                      <a:pt x="72012" y="0"/>
                    </a:moveTo>
                    <a:cubicBezTo>
                      <a:pt x="71961" y="0"/>
                      <a:pt x="71909" y="13"/>
                      <a:pt x="71862" y="40"/>
                    </a:cubicBezTo>
                    <a:cubicBezTo>
                      <a:pt x="70165" y="1016"/>
                      <a:pt x="68448" y="1913"/>
                      <a:pt x="66672" y="2752"/>
                    </a:cubicBezTo>
                    <a:lnTo>
                      <a:pt x="66692" y="2538"/>
                    </a:lnTo>
                    <a:lnTo>
                      <a:pt x="59433" y="5152"/>
                    </a:lnTo>
                    <a:lnTo>
                      <a:pt x="59726" y="5542"/>
                    </a:lnTo>
                    <a:cubicBezTo>
                      <a:pt x="59433" y="5659"/>
                      <a:pt x="59121" y="5757"/>
                      <a:pt x="58828" y="5854"/>
                    </a:cubicBezTo>
                    <a:cubicBezTo>
                      <a:pt x="58204" y="6069"/>
                      <a:pt x="57560" y="6264"/>
                      <a:pt x="56916" y="6440"/>
                    </a:cubicBezTo>
                    <a:lnTo>
                      <a:pt x="56994" y="6128"/>
                    </a:lnTo>
                    <a:lnTo>
                      <a:pt x="49404" y="7435"/>
                    </a:lnTo>
                    <a:lnTo>
                      <a:pt x="49736" y="8118"/>
                    </a:lnTo>
                    <a:cubicBezTo>
                      <a:pt x="49190" y="8215"/>
                      <a:pt x="48663" y="8293"/>
                      <a:pt x="48117" y="8372"/>
                    </a:cubicBezTo>
                    <a:lnTo>
                      <a:pt x="48273" y="7864"/>
                    </a:lnTo>
                    <a:lnTo>
                      <a:pt x="40604" y="8820"/>
                    </a:lnTo>
                    <a:lnTo>
                      <a:pt x="40741" y="9113"/>
                    </a:lnTo>
                    <a:cubicBezTo>
                      <a:pt x="40370" y="9132"/>
                      <a:pt x="40000" y="9152"/>
                      <a:pt x="39648" y="9171"/>
                    </a:cubicBezTo>
                    <a:lnTo>
                      <a:pt x="31941" y="8820"/>
                    </a:lnTo>
                    <a:lnTo>
                      <a:pt x="31980" y="9054"/>
                    </a:lnTo>
                    <a:cubicBezTo>
                      <a:pt x="30829" y="8976"/>
                      <a:pt x="29658" y="8879"/>
                      <a:pt x="28488" y="8742"/>
                    </a:cubicBezTo>
                    <a:lnTo>
                      <a:pt x="23746" y="8079"/>
                    </a:lnTo>
                    <a:lnTo>
                      <a:pt x="23161" y="7981"/>
                    </a:lnTo>
                    <a:cubicBezTo>
                      <a:pt x="22049" y="7806"/>
                      <a:pt x="20995" y="7591"/>
                      <a:pt x="19961" y="7376"/>
                    </a:cubicBezTo>
                    <a:lnTo>
                      <a:pt x="19981" y="7357"/>
                    </a:lnTo>
                    <a:lnTo>
                      <a:pt x="13366" y="5718"/>
                    </a:lnTo>
                    <a:cubicBezTo>
                      <a:pt x="12468" y="5464"/>
                      <a:pt x="11610" y="5211"/>
                      <a:pt x="10790" y="4937"/>
                    </a:cubicBezTo>
                    <a:lnTo>
                      <a:pt x="10849" y="4898"/>
                    </a:lnTo>
                    <a:lnTo>
                      <a:pt x="3591" y="2264"/>
                    </a:lnTo>
                    <a:cubicBezTo>
                      <a:pt x="1600" y="1406"/>
                      <a:pt x="488" y="820"/>
                      <a:pt x="469" y="801"/>
                    </a:cubicBezTo>
                    <a:cubicBezTo>
                      <a:pt x="423" y="784"/>
                      <a:pt x="376" y="775"/>
                      <a:pt x="331" y="775"/>
                    </a:cubicBezTo>
                    <a:cubicBezTo>
                      <a:pt x="220" y="775"/>
                      <a:pt x="120" y="827"/>
                      <a:pt x="79" y="938"/>
                    </a:cubicBezTo>
                    <a:cubicBezTo>
                      <a:pt x="0" y="1074"/>
                      <a:pt x="39" y="1250"/>
                      <a:pt x="196" y="1328"/>
                    </a:cubicBezTo>
                    <a:cubicBezTo>
                      <a:pt x="215" y="1328"/>
                      <a:pt x="1405" y="1972"/>
                      <a:pt x="3552" y="2889"/>
                    </a:cubicBezTo>
                    <a:lnTo>
                      <a:pt x="2927" y="13191"/>
                    </a:lnTo>
                    <a:lnTo>
                      <a:pt x="10342" y="5406"/>
                    </a:lnTo>
                    <a:cubicBezTo>
                      <a:pt x="11025" y="5640"/>
                      <a:pt x="11747" y="5854"/>
                      <a:pt x="12508" y="6089"/>
                    </a:cubicBezTo>
                    <a:lnTo>
                      <a:pt x="12995" y="16449"/>
                    </a:lnTo>
                    <a:lnTo>
                      <a:pt x="19551" y="7884"/>
                    </a:lnTo>
                    <a:cubicBezTo>
                      <a:pt x="20273" y="8040"/>
                      <a:pt x="20995" y="8196"/>
                      <a:pt x="21717" y="8332"/>
                    </a:cubicBezTo>
                    <a:lnTo>
                      <a:pt x="23298" y="18615"/>
                    </a:lnTo>
                    <a:lnTo>
                      <a:pt x="28956" y="9367"/>
                    </a:lnTo>
                    <a:cubicBezTo>
                      <a:pt x="30029" y="9484"/>
                      <a:pt x="31083" y="9562"/>
                      <a:pt x="32136" y="9640"/>
                    </a:cubicBezTo>
                    <a:lnTo>
                      <a:pt x="34575" y="19454"/>
                    </a:lnTo>
                    <a:lnTo>
                      <a:pt x="39356" y="9757"/>
                    </a:lnTo>
                    <a:cubicBezTo>
                      <a:pt x="39883" y="9737"/>
                      <a:pt x="40448" y="9718"/>
                      <a:pt x="40995" y="9679"/>
                    </a:cubicBezTo>
                    <a:lnTo>
                      <a:pt x="44995" y="18849"/>
                    </a:lnTo>
                    <a:lnTo>
                      <a:pt x="47921" y="8996"/>
                    </a:lnTo>
                    <a:cubicBezTo>
                      <a:pt x="48604" y="8898"/>
                      <a:pt x="49287" y="8781"/>
                      <a:pt x="49990" y="8645"/>
                    </a:cubicBezTo>
                    <a:lnTo>
                      <a:pt x="54243" y="17249"/>
                    </a:lnTo>
                    <a:lnTo>
                      <a:pt x="56760" y="7103"/>
                    </a:lnTo>
                    <a:cubicBezTo>
                      <a:pt x="57521" y="6889"/>
                      <a:pt x="58263" y="6654"/>
                      <a:pt x="59004" y="6420"/>
                    </a:cubicBezTo>
                    <a:cubicBezTo>
                      <a:pt x="59375" y="6303"/>
                      <a:pt x="59726" y="6167"/>
                      <a:pt x="60097" y="6050"/>
                    </a:cubicBezTo>
                    <a:lnTo>
                      <a:pt x="65911" y="13971"/>
                    </a:lnTo>
                    <a:lnTo>
                      <a:pt x="66633" y="3416"/>
                    </a:lnTo>
                    <a:cubicBezTo>
                      <a:pt x="68526" y="2538"/>
                      <a:pt x="70360" y="1581"/>
                      <a:pt x="72175" y="547"/>
                    </a:cubicBezTo>
                    <a:cubicBezTo>
                      <a:pt x="72311" y="450"/>
                      <a:pt x="72350" y="274"/>
                      <a:pt x="72272" y="138"/>
                    </a:cubicBezTo>
                    <a:cubicBezTo>
                      <a:pt x="72208" y="48"/>
                      <a:pt x="72110" y="0"/>
                      <a:pt x="720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160" name="Google Shape;1160;p39"/>
              <p:cNvGrpSpPr/>
              <p:nvPr/>
            </p:nvGrpSpPr>
            <p:grpSpPr>
              <a:xfrm>
                <a:off x="-2396999" y="-553647"/>
                <a:ext cx="2884822" cy="773790"/>
                <a:chOff x="1413075" y="2180950"/>
                <a:chExt cx="3100625" cy="831675"/>
              </a:xfrm>
            </p:grpSpPr>
            <p:sp>
              <p:nvSpPr>
                <p:cNvPr id="1161" name="Google Shape;1161;p39"/>
                <p:cNvSpPr/>
                <p:nvPr/>
              </p:nvSpPr>
              <p:spPr>
                <a:xfrm>
                  <a:off x="1413075" y="2180950"/>
                  <a:ext cx="3100625" cy="41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025" h="16755" extrusionOk="0">
                      <a:moveTo>
                        <a:pt x="123304" y="1"/>
                      </a:moveTo>
                      <a:cubicBezTo>
                        <a:pt x="123222" y="1"/>
                        <a:pt x="123135" y="24"/>
                        <a:pt x="123046" y="76"/>
                      </a:cubicBezTo>
                      <a:cubicBezTo>
                        <a:pt x="115974" y="4179"/>
                        <a:pt x="108502" y="7515"/>
                        <a:pt x="100763" y="10050"/>
                      </a:cubicBezTo>
                      <a:cubicBezTo>
                        <a:pt x="93625" y="12318"/>
                        <a:pt x="86320" y="13953"/>
                        <a:pt x="78914" y="14853"/>
                      </a:cubicBezTo>
                      <a:cubicBezTo>
                        <a:pt x="73725" y="15464"/>
                        <a:pt x="68508" y="15768"/>
                        <a:pt x="63295" y="15768"/>
                      </a:cubicBezTo>
                      <a:cubicBezTo>
                        <a:pt x="55407" y="15768"/>
                        <a:pt x="47526" y="15072"/>
                        <a:pt x="39753" y="13686"/>
                      </a:cubicBezTo>
                      <a:cubicBezTo>
                        <a:pt x="30180" y="12018"/>
                        <a:pt x="20773" y="9483"/>
                        <a:pt x="11700" y="6047"/>
                      </a:cubicBezTo>
                      <a:cubicBezTo>
                        <a:pt x="8030" y="4713"/>
                        <a:pt x="4428" y="3178"/>
                        <a:pt x="959" y="1410"/>
                      </a:cubicBezTo>
                      <a:cubicBezTo>
                        <a:pt x="883" y="1374"/>
                        <a:pt x="808" y="1358"/>
                        <a:pt x="738" y="1358"/>
                      </a:cubicBezTo>
                      <a:cubicBezTo>
                        <a:pt x="285" y="1358"/>
                        <a:pt x="1" y="2022"/>
                        <a:pt x="492" y="2311"/>
                      </a:cubicBezTo>
                      <a:cubicBezTo>
                        <a:pt x="3994" y="4079"/>
                        <a:pt x="7630" y="5647"/>
                        <a:pt x="11299" y="6981"/>
                      </a:cubicBezTo>
                      <a:cubicBezTo>
                        <a:pt x="20439" y="10417"/>
                        <a:pt x="29913" y="13019"/>
                        <a:pt x="39520" y="14686"/>
                      </a:cubicBezTo>
                      <a:cubicBezTo>
                        <a:pt x="47459" y="16054"/>
                        <a:pt x="55498" y="16755"/>
                        <a:pt x="63537" y="16755"/>
                      </a:cubicBezTo>
                      <a:cubicBezTo>
                        <a:pt x="68740" y="16755"/>
                        <a:pt x="73911" y="16454"/>
                        <a:pt x="79014" y="15821"/>
                      </a:cubicBezTo>
                      <a:cubicBezTo>
                        <a:pt x="86520" y="14920"/>
                        <a:pt x="93892" y="13319"/>
                        <a:pt x="101030" y="10984"/>
                      </a:cubicBezTo>
                      <a:cubicBezTo>
                        <a:pt x="108869" y="8449"/>
                        <a:pt x="116408" y="5080"/>
                        <a:pt x="123546" y="943"/>
                      </a:cubicBezTo>
                      <a:cubicBezTo>
                        <a:pt x="124025" y="662"/>
                        <a:pt x="123744" y="1"/>
                        <a:pt x="1233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2" name="Google Shape;1162;p39"/>
                <p:cNvSpPr/>
                <p:nvPr/>
              </p:nvSpPr>
              <p:spPr>
                <a:xfrm>
                  <a:off x="1542100" y="2277900"/>
                  <a:ext cx="338600" cy="46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4" h="18681" extrusionOk="0">
                      <a:moveTo>
                        <a:pt x="1135" y="1"/>
                      </a:moveTo>
                      <a:lnTo>
                        <a:pt x="1" y="18681"/>
                      </a:lnTo>
                      <a:lnTo>
                        <a:pt x="1" y="18681"/>
                      </a:lnTo>
                      <a:lnTo>
                        <a:pt x="13544" y="4504"/>
                      </a:lnTo>
                      <a:lnTo>
                        <a:pt x="1135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3" name="Google Shape;1163;p39"/>
                <p:cNvSpPr/>
                <p:nvPr/>
              </p:nvSpPr>
              <p:spPr>
                <a:xfrm>
                  <a:off x="3528525" y="2443025"/>
                  <a:ext cx="324425" cy="47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7" h="19048" extrusionOk="0">
                      <a:moveTo>
                        <a:pt x="12976" y="0"/>
                      </a:moveTo>
                      <a:lnTo>
                        <a:pt x="0" y="2269"/>
                      </a:lnTo>
                      <a:lnTo>
                        <a:pt x="8273" y="19047"/>
                      </a:lnTo>
                      <a:lnTo>
                        <a:pt x="12976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4" name="Google Shape;1164;p39"/>
                <p:cNvSpPr/>
                <p:nvPr/>
              </p:nvSpPr>
              <p:spPr>
                <a:xfrm>
                  <a:off x="1950725" y="2417175"/>
                  <a:ext cx="320250" cy="46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0" h="18681" extrusionOk="0">
                      <a:moveTo>
                        <a:pt x="1" y="0"/>
                      </a:moveTo>
                      <a:lnTo>
                        <a:pt x="868" y="18680"/>
                      </a:lnTo>
                      <a:lnTo>
                        <a:pt x="12810" y="3136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5" name="Google Shape;1165;p39"/>
                <p:cNvSpPr/>
                <p:nvPr/>
              </p:nvSpPr>
              <p:spPr>
                <a:xfrm>
                  <a:off x="3957175" y="2289575"/>
                  <a:ext cx="310225" cy="48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09" h="19549" extrusionOk="0">
                      <a:moveTo>
                        <a:pt x="12409" y="1"/>
                      </a:moveTo>
                      <a:lnTo>
                        <a:pt x="0" y="4471"/>
                      </a:lnTo>
                      <a:lnTo>
                        <a:pt x="11075" y="19548"/>
                      </a:lnTo>
                      <a:lnTo>
                        <a:pt x="12409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6" name="Google Shape;1166;p39"/>
                <p:cNvSpPr/>
                <p:nvPr/>
              </p:nvSpPr>
              <p:spPr>
                <a:xfrm>
                  <a:off x="2341850" y="2514750"/>
                  <a:ext cx="3269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77" h="18514" extrusionOk="0">
                      <a:moveTo>
                        <a:pt x="0" y="0"/>
                      </a:moveTo>
                      <a:lnTo>
                        <a:pt x="2836" y="18513"/>
                      </a:lnTo>
                      <a:lnTo>
                        <a:pt x="13076" y="180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7" name="Google Shape;1167;p39"/>
                <p:cNvSpPr/>
                <p:nvPr/>
              </p:nvSpPr>
              <p:spPr>
                <a:xfrm>
                  <a:off x="2782150" y="2558950"/>
                  <a:ext cx="329425" cy="45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77" h="18147" extrusionOk="0">
                      <a:moveTo>
                        <a:pt x="1" y="0"/>
                      </a:moveTo>
                      <a:lnTo>
                        <a:pt x="4537" y="18146"/>
                      </a:lnTo>
                      <a:lnTo>
                        <a:pt x="13177" y="567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8" name="Google Shape;1168;p39"/>
                <p:cNvSpPr/>
                <p:nvPr/>
              </p:nvSpPr>
              <p:spPr>
                <a:xfrm>
                  <a:off x="3152425" y="2517250"/>
                  <a:ext cx="327750" cy="46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10" h="18781" extrusionOk="0">
                      <a:moveTo>
                        <a:pt x="13110" y="0"/>
                      </a:moveTo>
                      <a:lnTo>
                        <a:pt x="0" y="1635"/>
                      </a:lnTo>
                      <a:lnTo>
                        <a:pt x="7506" y="18780"/>
                      </a:lnTo>
                      <a:lnTo>
                        <a:pt x="13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170" name="Google Shape;1170;p39"/>
            <p:cNvSpPr txBox="1"/>
            <p:nvPr/>
          </p:nvSpPr>
          <p:spPr>
            <a:xfrm rot="1115380">
              <a:off x="1681288" y="370217"/>
              <a:ext cx="421596" cy="4003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171" name="Google Shape;1171;p39"/>
            <p:cNvSpPr txBox="1"/>
            <p:nvPr/>
          </p:nvSpPr>
          <p:spPr>
            <a:xfrm rot="689631">
              <a:off x="2228885" y="522597"/>
              <a:ext cx="421554" cy="4004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173" name="Google Shape;1173;p39"/>
            <p:cNvSpPr txBox="1"/>
            <p:nvPr/>
          </p:nvSpPr>
          <p:spPr>
            <a:xfrm rot="-200695">
              <a:off x="3383848" y="598755"/>
              <a:ext cx="421618" cy="4005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174" name="Google Shape;1174;p39"/>
            <p:cNvSpPr txBox="1"/>
            <p:nvPr/>
          </p:nvSpPr>
          <p:spPr>
            <a:xfrm rot="-443881">
              <a:off x="3907773" y="527237"/>
              <a:ext cx="421710" cy="4005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175" name="Google Shape;1175;p39"/>
            <p:cNvSpPr txBox="1"/>
            <p:nvPr/>
          </p:nvSpPr>
          <p:spPr>
            <a:xfrm rot="-897933">
              <a:off x="4526868" y="374925"/>
              <a:ext cx="421704" cy="4006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</p:grp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E0F7862-6F20-D632-8C89-811C93F0992B}"/>
              </a:ext>
            </a:extLst>
          </p:cNvPr>
          <p:cNvSpPr/>
          <p:nvPr/>
        </p:nvSpPr>
        <p:spPr>
          <a:xfrm>
            <a:off x="828241" y="498854"/>
            <a:ext cx="10885926" cy="5549464"/>
          </a:xfrm>
          <a:prstGeom prst="horizontalScroll">
            <a:avLst/>
          </a:prstGeom>
          <a:solidFill>
            <a:schemeClr val="accent4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03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9600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Activity 4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solidFill>
                    <a:srgbClr val="372D31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Listen and tick.</a:t>
            </a:r>
            <a:endParaRPr kumimoji="0" lang="en-VN" sz="9600" b="1" i="1" u="none" strike="noStrike" kern="0" cap="none" spc="0" normalizeH="0" baseline="0" noProof="0" dirty="0">
              <a:ln>
                <a:solidFill>
                  <a:srgbClr val="372D31"/>
                </a:solidFill>
              </a:ln>
              <a:solidFill>
                <a:srgbClr val="7030A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80276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>
        <p15:prstTrans prst="origami"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633E833-951F-FA3E-83EA-ACB85D11844A}"/>
              </a:ext>
            </a:extLst>
          </p:cNvPr>
          <p:cNvGrpSpPr/>
          <p:nvPr/>
        </p:nvGrpSpPr>
        <p:grpSpPr>
          <a:xfrm>
            <a:off x="3145340" y="0"/>
            <a:ext cx="5763610" cy="1466850"/>
            <a:chOff x="1783039" y="204414"/>
            <a:chExt cx="5901323" cy="1597554"/>
          </a:xfrm>
        </p:grpSpPr>
        <p:sp>
          <p:nvSpPr>
            <p:cNvPr id="3" name="Google Shape;96;p2">
              <a:extLst>
                <a:ext uri="{FF2B5EF4-FFF2-40B4-BE49-F238E27FC236}">
                  <a16:creationId xmlns:a16="http://schemas.microsoft.com/office/drawing/2014/main" id="{025FC8D7-8620-C6BD-F26A-ABF8EAD141ED}"/>
                </a:ext>
              </a:extLst>
            </p:cNvPr>
            <p:cNvSpPr txBox="1"/>
            <p:nvPr/>
          </p:nvSpPr>
          <p:spPr>
            <a:xfrm>
              <a:off x="1783039" y="221933"/>
              <a:ext cx="2133599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DDB2D5">
                      <a:lumMod val="50000"/>
                    </a:srgbClr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Unit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DDB2D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pic>
          <p:nvPicPr>
            <p:cNvPr id="4" name="Google Shape;97;p2">
              <a:extLst>
                <a:ext uri="{FF2B5EF4-FFF2-40B4-BE49-F238E27FC236}">
                  <a16:creationId xmlns:a16="http://schemas.microsoft.com/office/drawing/2014/main" id="{C4E1C673-B00B-6928-5A33-B1967662791D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038666" y="701023"/>
              <a:ext cx="2339936" cy="11009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105;p2">
              <a:extLst>
                <a:ext uri="{FF2B5EF4-FFF2-40B4-BE49-F238E27FC236}">
                  <a16:creationId xmlns:a16="http://schemas.microsoft.com/office/drawing/2014/main" id="{6FB75268-595E-8150-F7FA-80532BC4F0AA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374532" y="204414"/>
              <a:ext cx="740611" cy="6826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106;p2">
              <a:extLst>
                <a:ext uri="{FF2B5EF4-FFF2-40B4-BE49-F238E27FC236}">
                  <a16:creationId xmlns:a16="http://schemas.microsoft.com/office/drawing/2014/main" id="{8D6BB262-A2AC-4F63-A255-A6B7BF37BDE5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165968" y="333100"/>
              <a:ext cx="3518394" cy="48469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Google Shape;98;p2">
            <a:extLst>
              <a:ext uri="{FF2B5EF4-FFF2-40B4-BE49-F238E27FC236}">
                <a16:creationId xmlns:a16="http://schemas.microsoft.com/office/drawing/2014/main" id="{A604BDF2-254E-4BC8-3358-8DC8E5EC22FA}"/>
              </a:ext>
            </a:extLst>
          </p:cNvPr>
          <p:cNvSpPr txBox="1"/>
          <p:nvPr/>
        </p:nvSpPr>
        <p:spPr>
          <a:xfrm>
            <a:off x="1235537" y="1300417"/>
            <a:ext cx="425893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4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. Listen and tick.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Google Shape;201;p6">
            <a:extLst>
              <a:ext uri="{FF2B5EF4-FFF2-40B4-BE49-F238E27FC236}">
                <a16:creationId xmlns:a16="http://schemas.microsoft.com/office/drawing/2014/main" id="{0C8A4699-8774-6F64-DC37-EDB20D2E3FE8}"/>
              </a:ext>
            </a:extLst>
          </p:cNvPr>
          <p:cNvSpPr/>
          <p:nvPr/>
        </p:nvSpPr>
        <p:spPr>
          <a:xfrm>
            <a:off x="2545388" y="1799668"/>
            <a:ext cx="8037353" cy="4236189"/>
          </a:xfrm>
          <a:prstGeom prst="roundRect">
            <a:avLst>
              <a:gd name="adj" fmla="val 16667"/>
            </a:avLst>
          </a:prstGeom>
          <a:solidFill>
            <a:srgbClr val="8BE9E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02;p6">
            <a:extLst>
              <a:ext uri="{FF2B5EF4-FFF2-40B4-BE49-F238E27FC236}">
                <a16:creationId xmlns:a16="http://schemas.microsoft.com/office/drawing/2014/main" id="{04E959AD-44A0-1FCC-B848-0587AAC6A8D1}"/>
              </a:ext>
            </a:extLst>
          </p:cNvPr>
          <p:cNvSpPr txBox="1"/>
          <p:nvPr/>
        </p:nvSpPr>
        <p:spPr>
          <a:xfrm>
            <a:off x="3006813" y="2020631"/>
            <a:ext cx="37011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b="1" kern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1</a:t>
            </a: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10" name="Google Shape;203;p6">
            <a:extLst>
              <a:ext uri="{FF2B5EF4-FFF2-40B4-BE49-F238E27FC236}">
                <a16:creationId xmlns:a16="http://schemas.microsoft.com/office/drawing/2014/main" id="{E703E3C9-D555-5371-F0B9-57F581C8F1D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8065" r="8494" b="12273"/>
          <a:stretch/>
        </p:blipFill>
        <p:spPr>
          <a:xfrm>
            <a:off x="3126089" y="1683902"/>
            <a:ext cx="3089187" cy="2801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04;p6">
            <a:extLst>
              <a:ext uri="{FF2B5EF4-FFF2-40B4-BE49-F238E27FC236}">
                <a16:creationId xmlns:a16="http://schemas.microsoft.com/office/drawing/2014/main" id="{5A9FE8B5-1A9D-3319-EC92-5B440A3D9561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753238" y="1863822"/>
            <a:ext cx="3425478" cy="2418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05;p6">
            <a:extLst>
              <a:ext uri="{FF2B5EF4-FFF2-40B4-BE49-F238E27FC236}">
                <a16:creationId xmlns:a16="http://schemas.microsoft.com/office/drawing/2014/main" id="{A2954999-390D-D7E2-D27F-649C8AF5E7C2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386320" y="4601232"/>
            <a:ext cx="780999" cy="769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06;p6">
            <a:extLst>
              <a:ext uri="{FF2B5EF4-FFF2-40B4-BE49-F238E27FC236}">
                <a16:creationId xmlns:a16="http://schemas.microsoft.com/office/drawing/2014/main" id="{55D86219-9C98-E1E3-3827-0430F9667EA2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346572" y="4652364"/>
            <a:ext cx="780999" cy="70872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207;p6">
            <a:extLst>
              <a:ext uri="{FF2B5EF4-FFF2-40B4-BE49-F238E27FC236}">
                <a16:creationId xmlns:a16="http://schemas.microsoft.com/office/drawing/2014/main" id="{4CAFDB43-52B5-5343-166C-4A32BE4492DB}"/>
              </a:ext>
            </a:extLst>
          </p:cNvPr>
          <p:cNvSpPr/>
          <p:nvPr/>
        </p:nvSpPr>
        <p:spPr>
          <a:xfrm>
            <a:off x="4388483" y="4638634"/>
            <a:ext cx="640080" cy="640080"/>
          </a:xfrm>
          <a:prstGeom prst="rect">
            <a:avLst/>
          </a:prstGeom>
          <a:solidFill>
            <a:srgbClr val="8BE9E0"/>
          </a:solidFill>
          <a:ln w="38100" cap="flat" cmpd="sng">
            <a:solidFill>
              <a:srgbClr val="F172A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208;p6">
            <a:extLst>
              <a:ext uri="{FF2B5EF4-FFF2-40B4-BE49-F238E27FC236}">
                <a16:creationId xmlns:a16="http://schemas.microsoft.com/office/drawing/2014/main" id="{52795DBA-4891-5774-2E55-26271E4402F6}"/>
              </a:ext>
            </a:extLst>
          </p:cNvPr>
          <p:cNvSpPr/>
          <p:nvPr/>
        </p:nvSpPr>
        <p:spPr>
          <a:xfrm>
            <a:off x="8349087" y="4652364"/>
            <a:ext cx="640080" cy="640080"/>
          </a:xfrm>
          <a:prstGeom prst="rect">
            <a:avLst/>
          </a:prstGeom>
          <a:solidFill>
            <a:srgbClr val="8BE9E0"/>
          </a:solidFill>
          <a:ln w="38100" cap="flat" cmpd="sng">
            <a:solidFill>
              <a:srgbClr val="F172A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Track 14">
            <a:hlinkClick r:id="" action="ppaction://media"/>
            <a:extLst>
              <a:ext uri="{FF2B5EF4-FFF2-40B4-BE49-F238E27FC236}">
                <a16:creationId xmlns:a16="http://schemas.microsoft.com/office/drawing/2014/main" id="{69091234-23D7-FA93-C090-915C9A516E6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632.93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64157" y="2817411"/>
            <a:ext cx="609600" cy="609600"/>
          </a:xfrm>
          <a:prstGeom prst="rect">
            <a:avLst/>
          </a:prstGeom>
        </p:spPr>
      </p:pic>
      <p:sp>
        <p:nvSpPr>
          <p:cNvPr id="21" name="Google Shape;241;p7">
            <a:extLst>
              <a:ext uri="{FF2B5EF4-FFF2-40B4-BE49-F238E27FC236}">
                <a16:creationId xmlns:a16="http://schemas.microsoft.com/office/drawing/2014/main" id="{3C13430C-6A70-E503-5AF2-3411BC5561F6}"/>
              </a:ext>
            </a:extLst>
          </p:cNvPr>
          <p:cNvSpPr txBox="1"/>
          <p:nvPr/>
        </p:nvSpPr>
        <p:spPr>
          <a:xfrm>
            <a:off x="4525643" y="4562050"/>
            <a:ext cx="365760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400" b="1" kern="0" dirty="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✓</a:t>
            </a:r>
            <a:endParaRPr sz="4400" b="1" kern="0" dirty="0">
              <a:solidFill>
                <a:srgbClr val="00B05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786690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fallOve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633E833-951F-FA3E-83EA-ACB85D11844A}"/>
              </a:ext>
            </a:extLst>
          </p:cNvPr>
          <p:cNvGrpSpPr/>
          <p:nvPr/>
        </p:nvGrpSpPr>
        <p:grpSpPr>
          <a:xfrm>
            <a:off x="3145340" y="0"/>
            <a:ext cx="5763610" cy="1466850"/>
            <a:chOff x="1783039" y="204414"/>
            <a:chExt cx="5901323" cy="1597554"/>
          </a:xfrm>
        </p:grpSpPr>
        <p:sp>
          <p:nvSpPr>
            <p:cNvPr id="3" name="Google Shape;96;p2">
              <a:extLst>
                <a:ext uri="{FF2B5EF4-FFF2-40B4-BE49-F238E27FC236}">
                  <a16:creationId xmlns:a16="http://schemas.microsoft.com/office/drawing/2014/main" id="{025FC8D7-8620-C6BD-F26A-ABF8EAD141ED}"/>
                </a:ext>
              </a:extLst>
            </p:cNvPr>
            <p:cNvSpPr txBox="1"/>
            <p:nvPr/>
          </p:nvSpPr>
          <p:spPr>
            <a:xfrm>
              <a:off x="1783039" y="221933"/>
              <a:ext cx="2133599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DDB2D5">
                      <a:lumMod val="50000"/>
                    </a:srgbClr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Unit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DDB2D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pic>
          <p:nvPicPr>
            <p:cNvPr id="4" name="Google Shape;97;p2">
              <a:extLst>
                <a:ext uri="{FF2B5EF4-FFF2-40B4-BE49-F238E27FC236}">
                  <a16:creationId xmlns:a16="http://schemas.microsoft.com/office/drawing/2014/main" id="{C4E1C673-B00B-6928-5A33-B1967662791D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038666" y="701023"/>
              <a:ext cx="2339936" cy="11009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105;p2">
              <a:extLst>
                <a:ext uri="{FF2B5EF4-FFF2-40B4-BE49-F238E27FC236}">
                  <a16:creationId xmlns:a16="http://schemas.microsoft.com/office/drawing/2014/main" id="{6FB75268-595E-8150-F7FA-80532BC4F0AA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374532" y="204414"/>
              <a:ext cx="740611" cy="6826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106;p2">
              <a:extLst>
                <a:ext uri="{FF2B5EF4-FFF2-40B4-BE49-F238E27FC236}">
                  <a16:creationId xmlns:a16="http://schemas.microsoft.com/office/drawing/2014/main" id="{8D6BB262-A2AC-4F63-A255-A6B7BF37BDE5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165968" y="333100"/>
              <a:ext cx="3518394" cy="48469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Google Shape;98;p2">
            <a:extLst>
              <a:ext uri="{FF2B5EF4-FFF2-40B4-BE49-F238E27FC236}">
                <a16:creationId xmlns:a16="http://schemas.microsoft.com/office/drawing/2014/main" id="{A604BDF2-254E-4BC8-3358-8DC8E5EC22FA}"/>
              </a:ext>
            </a:extLst>
          </p:cNvPr>
          <p:cNvSpPr txBox="1"/>
          <p:nvPr/>
        </p:nvSpPr>
        <p:spPr>
          <a:xfrm>
            <a:off x="1235537" y="1300417"/>
            <a:ext cx="425893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4</a:t>
            </a: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.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Listen and tick.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2" name="Google Shape;205;p6">
            <a:extLst>
              <a:ext uri="{FF2B5EF4-FFF2-40B4-BE49-F238E27FC236}">
                <a16:creationId xmlns:a16="http://schemas.microsoft.com/office/drawing/2014/main" id="{A2954999-390D-D7E2-D27F-649C8AF5E7C2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22702" y="4698207"/>
            <a:ext cx="569150" cy="54864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207;p6">
            <a:extLst>
              <a:ext uri="{FF2B5EF4-FFF2-40B4-BE49-F238E27FC236}">
                <a16:creationId xmlns:a16="http://schemas.microsoft.com/office/drawing/2014/main" id="{4CAFDB43-52B5-5343-166C-4A32BE4492DB}"/>
              </a:ext>
            </a:extLst>
          </p:cNvPr>
          <p:cNvSpPr/>
          <p:nvPr/>
        </p:nvSpPr>
        <p:spPr>
          <a:xfrm>
            <a:off x="4388483" y="4638634"/>
            <a:ext cx="640080" cy="640080"/>
          </a:xfrm>
          <a:prstGeom prst="rect">
            <a:avLst/>
          </a:prstGeom>
          <a:solidFill>
            <a:srgbClr val="8BE9E0"/>
          </a:solidFill>
          <a:ln w="19050" cap="flat" cmpd="sng">
            <a:solidFill>
              <a:srgbClr val="F172A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224;p7">
            <a:extLst>
              <a:ext uri="{FF2B5EF4-FFF2-40B4-BE49-F238E27FC236}">
                <a16:creationId xmlns:a16="http://schemas.microsoft.com/office/drawing/2014/main" id="{3CBD17A0-EFDE-C2A5-F405-D25CA86B7BD8}"/>
              </a:ext>
            </a:extLst>
          </p:cNvPr>
          <p:cNvSpPr/>
          <p:nvPr/>
        </p:nvSpPr>
        <p:spPr>
          <a:xfrm>
            <a:off x="2333158" y="1922829"/>
            <a:ext cx="8025063" cy="4225308"/>
          </a:xfrm>
          <a:prstGeom prst="roundRect">
            <a:avLst>
              <a:gd name="adj" fmla="val 16667"/>
            </a:avLst>
          </a:prstGeom>
          <a:solidFill>
            <a:srgbClr val="8BE9E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225;p7">
            <a:extLst>
              <a:ext uri="{FF2B5EF4-FFF2-40B4-BE49-F238E27FC236}">
                <a16:creationId xmlns:a16="http://schemas.microsoft.com/office/drawing/2014/main" id="{C6221603-9AEC-5D8A-B50B-0D71749E7FB8}"/>
              </a:ext>
            </a:extLst>
          </p:cNvPr>
          <p:cNvSpPr txBox="1"/>
          <p:nvPr/>
        </p:nvSpPr>
        <p:spPr>
          <a:xfrm>
            <a:off x="2643631" y="2134828"/>
            <a:ext cx="37011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20" name="Google Shape;226;p7">
            <a:extLst>
              <a:ext uri="{FF2B5EF4-FFF2-40B4-BE49-F238E27FC236}">
                <a16:creationId xmlns:a16="http://schemas.microsoft.com/office/drawing/2014/main" id="{FEBB52FA-EAEE-2A52-A680-31A9C4E123AD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776585" y="1990170"/>
            <a:ext cx="3257752" cy="2264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27;p7">
            <a:extLst>
              <a:ext uri="{FF2B5EF4-FFF2-40B4-BE49-F238E27FC236}">
                <a16:creationId xmlns:a16="http://schemas.microsoft.com/office/drawing/2014/main" id="{C3AB36FC-F0F4-AAB0-78C1-F3066B98B8B5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013744" y="2272795"/>
            <a:ext cx="3082255" cy="2094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8;p7">
            <a:extLst>
              <a:ext uri="{FF2B5EF4-FFF2-40B4-BE49-F238E27FC236}">
                <a16:creationId xmlns:a16="http://schemas.microsoft.com/office/drawing/2014/main" id="{0298EF4B-322E-6E42-8BED-72E749EEFD0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424858" y="4418778"/>
            <a:ext cx="790196" cy="640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29;p7">
            <a:extLst>
              <a:ext uri="{FF2B5EF4-FFF2-40B4-BE49-F238E27FC236}">
                <a16:creationId xmlns:a16="http://schemas.microsoft.com/office/drawing/2014/main" id="{C12B7778-592C-AEF4-3AD1-9D7786BFE209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240612" y="4455154"/>
            <a:ext cx="843895" cy="64008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31;p7">
            <a:extLst>
              <a:ext uri="{FF2B5EF4-FFF2-40B4-BE49-F238E27FC236}">
                <a16:creationId xmlns:a16="http://schemas.microsoft.com/office/drawing/2014/main" id="{CABAEED2-D0F0-183A-07C5-BB8BDEE97160}"/>
              </a:ext>
            </a:extLst>
          </p:cNvPr>
          <p:cNvSpPr/>
          <p:nvPr/>
        </p:nvSpPr>
        <p:spPr>
          <a:xfrm>
            <a:off x="4324216" y="4357853"/>
            <a:ext cx="640080" cy="640080"/>
          </a:xfrm>
          <a:prstGeom prst="rect">
            <a:avLst/>
          </a:prstGeom>
          <a:solidFill>
            <a:srgbClr val="8BE9E0"/>
          </a:solidFill>
          <a:ln w="38100" cap="flat" cmpd="sng">
            <a:solidFill>
              <a:srgbClr val="F172A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Track 14">
            <a:hlinkClick r:id="" action="ppaction://media"/>
            <a:extLst>
              <a:ext uri="{FF2B5EF4-FFF2-40B4-BE49-F238E27FC236}">
                <a16:creationId xmlns:a16="http://schemas.microsoft.com/office/drawing/2014/main" id="{68CC43CB-9CF6-ED5A-859F-D77E25FEA46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1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32080" y="3644955"/>
            <a:ext cx="801078" cy="801078"/>
          </a:xfrm>
          <a:prstGeom prst="rect">
            <a:avLst/>
          </a:prstGeom>
        </p:spPr>
      </p:pic>
      <p:sp>
        <p:nvSpPr>
          <p:cNvPr id="9" name="Google Shape;231;p7">
            <a:extLst>
              <a:ext uri="{FF2B5EF4-FFF2-40B4-BE49-F238E27FC236}">
                <a16:creationId xmlns:a16="http://schemas.microsoft.com/office/drawing/2014/main" id="{866BC91A-D68C-AB77-D62D-2E87D2209F13}"/>
              </a:ext>
            </a:extLst>
          </p:cNvPr>
          <p:cNvSpPr/>
          <p:nvPr/>
        </p:nvSpPr>
        <p:spPr>
          <a:xfrm>
            <a:off x="8297844" y="4455154"/>
            <a:ext cx="640080" cy="640080"/>
          </a:xfrm>
          <a:prstGeom prst="rect">
            <a:avLst/>
          </a:prstGeom>
          <a:solidFill>
            <a:srgbClr val="8BE9E0"/>
          </a:solidFill>
          <a:ln w="38100" cap="flat" cmpd="sng">
            <a:solidFill>
              <a:srgbClr val="F172A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41;p7">
            <a:extLst>
              <a:ext uri="{FF2B5EF4-FFF2-40B4-BE49-F238E27FC236}">
                <a16:creationId xmlns:a16="http://schemas.microsoft.com/office/drawing/2014/main" id="{73F8A839-E29F-C2F0-671A-BFF382A5D5BA}"/>
              </a:ext>
            </a:extLst>
          </p:cNvPr>
          <p:cNvSpPr txBox="1"/>
          <p:nvPr/>
        </p:nvSpPr>
        <p:spPr>
          <a:xfrm>
            <a:off x="8435004" y="4434134"/>
            <a:ext cx="365760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400" b="1" kern="0" dirty="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✓</a:t>
            </a:r>
            <a:endParaRPr sz="4400" b="1" kern="0" dirty="0">
              <a:solidFill>
                <a:srgbClr val="00B05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293079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fallOve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6" name="Google Shape;1086;p39"/>
          <p:cNvGrpSpPr/>
          <p:nvPr/>
        </p:nvGrpSpPr>
        <p:grpSpPr>
          <a:xfrm>
            <a:off x="11154097" y="2159112"/>
            <a:ext cx="549664" cy="808221"/>
            <a:chOff x="8706268" y="2618724"/>
            <a:chExt cx="599776" cy="733718"/>
          </a:xfrm>
        </p:grpSpPr>
        <p:sp>
          <p:nvSpPr>
            <p:cNvPr id="1087" name="Google Shape;1087;p39"/>
            <p:cNvSpPr/>
            <p:nvPr/>
          </p:nvSpPr>
          <p:spPr>
            <a:xfrm rot="466287">
              <a:off x="8749234" y="2650386"/>
              <a:ext cx="513844" cy="670392"/>
            </a:xfrm>
            <a:custGeom>
              <a:avLst/>
              <a:gdLst/>
              <a:ahLst/>
              <a:cxnLst/>
              <a:rect l="l" t="t" r="r" b="b"/>
              <a:pathLst>
                <a:path w="27821" h="36297" extrusionOk="0">
                  <a:moveTo>
                    <a:pt x="13927" y="0"/>
                  </a:moveTo>
                  <a:cubicBezTo>
                    <a:pt x="13410" y="0"/>
                    <a:pt x="12893" y="200"/>
                    <a:pt x="12509" y="601"/>
                  </a:cubicBezTo>
                  <a:cubicBezTo>
                    <a:pt x="8973" y="4337"/>
                    <a:pt x="0" y="14678"/>
                    <a:pt x="667" y="23684"/>
                  </a:cubicBezTo>
                  <a:cubicBezTo>
                    <a:pt x="1520" y="35711"/>
                    <a:pt x="11751" y="36297"/>
                    <a:pt x="13639" y="36297"/>
                  </a:cubicBezTo>
                  <a:cubicBezTo>
                    <a:pt x="13746" y="36297"/>
                    <a:pt x="13827" y="36295"/>
                    <a:pt x="13877" y="36293"/>
                  </a:cubicBezTo>
                  <a:lnTo>
                    <a:pt x="13977" y="36293"/>
                  </a:lnTo>
                  <a:cubicBezTo>
                    <a:pt x="14027" y="36295"/>
                    <a:pt x="14107" y="36297"/>
                    <a:pt x="14214" y="36297"/>
                  </a:cubicBezTo>
                  <a:cubicBezTo>
                    <a:pt x="16099" y="36297"/>
                    <a:pt x="26302" y="35711"/>
                    <a:pt x="27186" y="23684"/>
                  </a:cubicBezTo>
                  <a:cubicBezTo>
                    <a:pt x="27820" y="14711"/>
                    <a:pt x="18880" y="4337"/>
                    <a:pt x="15344" y="601"/>
                  </a:cubicBezTo>
                  <a:cubicBezTo>
                    <a:pt x="14961" y="200"/>
                    <a:pt x="14444" y="0"/>
                    <a:pt x="13927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088" name="Google Shape;1088;p39"/>
            <p:cNvGrpSpPr/>
            <p:nvPr/>
          </p:nvGrpSpPr>
          <p:grpSpPr>
            <a:xfrm rot="466287">
              <a:off x="8749234" y="2650386"/>
              <a:ext cx="513844" cy="670392"/>
              <a:chOff x="4405825" y="4301025"/>
              <a:chExt cx="695525" cy="907425"/>
            </a:xfrm>
          </p:grpSpPr>
          <p:sp>
            <p:nvSpPr>
              <p:cNvPr id="1089" name="Google Shape;1089;p39"/>
              <p:cNvSpPr/>
              <p:nvPr/>
            </p:nvSpPr>
            <p:spPr>
              <a:xfrm>
                <a:off x="4405825" y="4301025"/>
                <a:ext cx="695525" cy="907425"/>
              </a:xfrm>
              <a:custGeom>
                <a:avLst/>
                <a:gdLst/>
                <a:ahLst/>
                <a:cxnLst/>
                <a:rect l="l" t="t" r="r" b="b"/>
                <a:pathLst>
                  <a:path w="27821" h="36297" extrusionOk="0">
                    <a:moveTo>
                      <a:pt x="13927" y="0"/>
                    </a:moveTo>
                    <a:cubicBezTo>
                      <a:pt x="13410" y="0"/>
                      <a:pt x="12893" y="200"/>
                      <a:pt x="12509" y="601"/>
                    </a:cubicBezTo>
                    <a:cubicBezTo>
                      <a:pt x="8973" y="4337"/>
                      <a:pt x="0" y="14678"/>
                      <a:pt x="667" y="23684"/>
                    </a:cubicBezTo>
                    <a:cubicBezTo>
                      <a:pt x="1520" y="35711"/>
                      <a:pt x="11751" y="36297"/>
                      <a:pt x="13639" y="36297"/>
                    </a:cubicBezTo>
                    <a:cubicBezTo>
                      <a:pt x="13746" y="36297"/>
                      <a:pt x="13827" y="36295"/>
                      <a:pt x="13877" y="36293"/>
                    </a:cubicBezTo>
                    <a:lnTo>
                      <a:pt x="13977" y="36293"/>
                    </a:lnTo>
                    <a:cubicBezTo>
                      <a:pt x="14027" y="36295"/>
                      <a:pt x="14107" y="36297"/>
                      <a:pt x="14214" y="36297"/>
                    </a:cubicBezTo>
                    <a:cubicBezTo>
                      <a:pt x="16099" y="36297"/>
                      <a:pt x="26302" y="35711"/>
                      <a:pt x="27186" y="23684"/>
                    </a:cubicBezTo>
                    <a:cubicBezTo>
                      <a:pt x="27820" y="14711"/>
                      <a:pt x="18880" y="4337"/>
                      <a:pt x="15344" y="601"/>
                    </a:cubicBezTo>
                    <a:cubicBezTo>
                      <a:pt x="14961" y="200"/>
                      <a:pt x="14444" y="0"/>
                      <a:pt x="139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0" name="Google Shape;1090;p39"/>
              <p:cNvSpPr/>
              <p:nvPr/>
            </p:nvSpPr>
            <p:spPr>
              <a:xfrm>
                <a:off x="4532575" y="4653775"/>
                <a:ext cx="54225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804" extrusionOk="0">
                    <a:moveTo>
                      <a:pt x="734" y="0"/>
                    </a:moveTo>
                    <a:lnTo>
                      <a:pt x="0" y="434"/>
                    </a:lnTo>
                    <a:lnTo>
                      <a:pt x="1468" y="3803"/>
                    </a:lnTo>
                    <a:lnTo>
                      <a:pt x="2169" y="3269"/>
                    </a:lnTo>
                    <a:lnTo>
                      <a:pt x="7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1" name="Google Shape;1091;p39"/>
              <p:cNvSpPr/>
              <p:nvPr/>
            </p:nvSpPr>
            <p:spPr>
              <a:xfrm>
                <a:off x="4471700" y="4707975"/>
                <a:ext cx="75900" cy="82600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3304" extrusionOk="0">
                    <a:moveTo>
                      <a:pt x="567" y="1"/>
                    </a:moveTo>
                    <a:lnTo>
                      <a:pt x="0" y="634"/>
                    </a:lnTo>
                    <a:lnTo>
                      <a:pt x="2569" y="3303"/>
                    </a:lnTo>
                    <a:lnTo>
                      <a:pt x="3036" y="2536"/>
                    </a:lnTo>
                    <a:lnTo>
                      <a:pt x="56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2" name="Google Shape;1092;p39"/>
              <p:cNvSpPr/>
              <p:nvPr/>
            </p:nvSpPr>
            <p:spPr>
              <a:xfrm>
                <a:off x="4440000" y="4793050"/>
                <a:ext cx="89275" cy="44225"/>
              </a:xfrm>
              <a:custGeom>
                <a:avLst/>
                <a:gdLst/>
                <a:ahLst/>
                <a:cxnLst/>
                <a:rect l="l" t="t" r="r" b="b"/>
                <a:pathLst>
                  <a:path w="3571" h="1769" extrusionOk="0">
                    <a:moveTo>
                      <a:pt x="134" y="0"/>
                    </a:moveTo>
                    <a:lnTo>
                      <a:pt x="1" y="834"/>
                    </a:lnTo>
                    <a:lnTo>
                      <a:pt x="3570" y="1768"/>
                    </a:lnTo>
                    <a:lnTo>
                      <a:pt x="3570" y="867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3" name="Google Shape;1093;p39"/>
              <p:cNvSpPr/>
              <p:nvPr/>
            </p:nvSpPr>
            <p:spPr>
              <a:xfrm>
                <a:off x="4920350" y="4670450"/>
                <a:ext cx="55075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3804" extrusionOk="0">
                    <a:moveTo>
                      <a:pt x="1468" y="1"/>
                    </a:moveTo>
                    <a:lnTo>
                      <a:pt x="1" y="3236"/>
                    </a:lnTo>
                    <a:lnTo>
                      <a:pt x="734" y="3803"/>
                    </a:lnTo>
                    <a:lnTo>
                      <a:pt x="2202" y="401"/>
                    </a:lnTo>
                    <a:lnTo>
                      <a:pt x="14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4" name="Google Shape;1094;p39"/>
              <p:cNvSpPr/>
              <p:nvPr/>
            </p:nvSpPr>
            <p:spPr>
              <a:xfrm>
                <a:off x="4960375" y="4723825"/>
                <a:ext cx="75075" cy="82575"/>
              </a:xfrm>
              <a:custGeom>
                <a:avLst/>
                <a:gdLst/>
                <a:ahLst/>
                <a:cxnLst/>
                <a:rect l="l" t="t" r="r" b="b"/>
                <a:pathLst>
                  <a:path w="3003" h="3303" extrusionOk="0">
                    <a:moveTo>
                      <a:pt x="2469" y="0"/>
                    </a:moveTo>
                    <a:lnTo>
                      <a:pt x="1" y="2536"/>
                    </a:lnTo>
                    <a:lnTo>
                      <a:pt x="468" y="3303"/>
                    </a:lnTo>
                    <a:lnTo>
                      <a:pt x="3003" y="634"/>
                    </a:lnTo>
                    <a:lnTo>
                      <a:pt x="246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5" name="Google Shape;1095;p39"/>
              <p:cNvSpPr/>
              <p:nvPr/>
            </p:nvSpPr>
            <p:spPr>
              <a:xfrm>
                <a:off x="4978725" y="4808875"/>
                <a:ext cx="89250" cy="450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1803" extrusionOk="0">
                    <a:moveTo>
                      <a:pt x="3436" y="1"/>
                    </a:moveTo>
                    <a:lnTo>
                      <a:pt x="1" y="868"/>
                    </a:lnTo>
                    <a:lnTo>
                      <a:pt x="1" y="1802"/>
                    </a:lnTo>
                    <a:lnTo>
                      <a:pt x="3570" y="835"/>
                    </a:lnTo>
                    <a:lnTo>
                      <a:pt x="343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6" name="Google Shape;1096;p39"/>
              <p:cNvSpPr/>
              <p:nvPr/>
            </p:nvSpPr>
            <p:spPr>
              <a:xfrm>
                <a:off x="4872825" y="4734225"/>
                <a:ext cx="130100" cy="189775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7591" extrusionOk="0">
                    <a:moveTo>
                      <a:pt x="768" y="1"/>
                    </a:moveTo>
                    <a:cubicBezTo>
                      <a:pt x="557" y="1"/>
                      <a:pt x="345" y="18"/>
                      <a:pt x="134" y="51"/>
                    </a:cubicBezTo>
                    <a:cubicBezTo>
                      <a:pt x="0" y="952"/>
                      <a:pt x="0" y="1919"/>
                      <a:pt x="167" y="2820"/>
                    </a:cubicBezTo>
                    <a:cubicBezTo>
                      <a:pt x="634" y="4822"/>
                      <a:pt x="1868" y="6523"/>
                      <a:pt x="3636" y="7590"/>
                    </a:cubicBezTo>
                    <a:cubicBezTo>
                      <a:pt x="4470" y="6790"/>
                      <a:pt x="4970" y="5689"/>
                      <a:pt x="5104" y="4521"/>
                    </a:cubicBezTo>
                    <a:cubicBezTo>
                      <a:pt x="5204" y="3521"/>
                      <a:pt x="4937" y="2487"/>
                      <a:pt x="4337" y="1653"/>
                    </a:cubicBezTo>
                    <a:cubicBezTo>
                      <a:pt x="3903" y="1086"/>
                      <a:pt x="3269" y="652"/>
                      <a:pt x="2569" y="418"/>
                    </a:cubicBezTo>
                    <a:cubicBezTo>
                      <a:pt x="1996" y="145"/>
                      <a:pt x="1387" y="1"/>
                      <a:pt x="7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7" name="Google Shape;1097;p39"/>
              <p:cNvSpPr/>
              <p:nvPr/>
            </p:nvSpPr>
            <p:spPr>
              <a:xfrm>
                <a:off x="4780250" y="4735500"/>
                <a:ext cx="183500" cy="218250"/>
              </a:xfrm>
              <a:custGeom>
                <a:avLst/>
                <a:gdLst/>
                <a:ahLst/>
                <a:cxnLst/>
                <a:rect l="l" t="t" r="r" b="b"/>
                <a:pathLst>
                  <a:path w="7340" h="8730" extrusionOk="0">
                    <a:moveTo>
                      <a:pt x="3837" y="0"/>
                    </a:moveTo>
                    <a:lnTo>
                      <a:pt x="3837" y="0"/>
                    </a:lnTo>
                    <a:cubicBezTo>
                      <a:pt x="3036" y="101"/>
                      <a:pt x="2269" y="434"/>
                      <a:pt x="1668" y="968"/>
                    </a:cubicBezTo>
                    <a:cubicBezTo>
                      <a:pt x="1001" y="1568"/>
                      <a:pt x="534" y="2335"/>
                      <a:pt x="334" y="3203"/>
                    </a:cubicBezTo>
                    <a:lnTo>
                      <a:pt x="367" y="3203"/>
                    </a:lnTo>
                    <a:cubicBezTo>
                      <a:pt x="1" y="5238"/>
                      <a:pt x="935" y="7272"/>
                      <a:pt x="2702" y="8306"/>
                    </a:cubicBezTo>
                    <a:cubicBezTo>
                      <a:pt x="3266" y="8588"/>
                      <a:pt x="3872" y="8729"/>
                      <a:pt x="4484" y="8729"/>
                    </a:cubicBezTo>
                    <a:cubicBezTo>
                      <a:pt x="4813" y="8729"/>
                      <a:pt x="5144" y="8688"/>
                      <a:pt x="5471" y="8607"/>
                    </a:cubicBezTo>
                    <a:cubicBezTo>
                      <a:pt x="6172" y="8406"/>
                      <a:pt x="6805" y="8040"/>
                      <a:pt x="7339" y="7539"/>
                    </a:cubicBezTo>
                    <a:cubicBezTo>
                      <a:pt x="5605" y="6472"/>
                      <a:pt x="4337" y="4771"/>
                      <a:pt x="3870" y="2769"/>
                    </a:cubicBezTo>
                    <a:cubicBezTo>
                      <a:pt x="3703" y="1868"/>
                      <a:pt x="3703" y="901"/>
                      <a:pt x="38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8" name="Google Shape;1098;p39"/>
              <p:cNvSpPr/>
              <p:nvPr/>
            </p:nvSpPr>
            <p:spPr>
              <a:xfrm>
                <a:off x="4596775" y="4724675"/>
                <a:ext cx="130125" cy="190150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7606" extrusionOk="0">
                    <a:moveTo>
                      <a:pt x="670" y="1"/>
                    </a:moveTo>
                    <a:cubicBezTo>
                      <a:pt x="492" y="1"/>
                      <a:pt x="313" y="12"/>
                      <a:pt x="134" y="33"/>
                    </a:cubicBezTo>
                    <a:cubicBezTo>
                      <a:pt x="1" y="967"/>
                      <a:pt x="1" y="1901"/>
                      <a:pt x="168" y="2835"/>
                    </a:cubicBezTo>
                    <a:cubicBezTo>
                      <a:pt x="635" y="4803"/>
                      <a:pt x="1869" y="6538"/>
                      <a:pt x="3637" y="7605"/>
                    </a:cubicBezTo>
                    <a:cubicBezTo>
                      <a:pt x="4471" y="6771"/>
                      <a:pt x="4971" y="5704"/>
                      <a:pt x="5105" y="4536"/>
                    </a:cubicBezTo>
                    <a:cubicBezTo>
                      <a:pt x="5205" y="3536"/>
                      <a:pt x="4938" y="2502"/>
                      <a:pt x="4337" y="1668"/>
                    </a:cubicBezTo>
                    <a:cubicBezTo>
                      <a:pt x="3904" y="1067"/>
                      <a:pt x="3270" y="634"/>
                      <a:pt x="2569" y="433"/>
                    </a:cubicBezTo>
                    <a:cubicBezTo>
                      <a:pt x="1967" y="145"/>
                      <a:pt x="1323" y="1"/>
                      <a:pt x="670" y="1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9" name="Google Shape;1099;p39"/>
              <p:cNvSpPr/>
              <p:nvPr/>
            </p:nvSpPr>
            <p:spPr>
              <a:xfrm>
                <a:off x="4503375" y="4725500"/>
                <a:ext cx="184325" cy="219075"/>
              </a:xfrm>
              <a:custGeom>
                <a:avLst/>
                <a:gdLst/>
                <a:ahLst/>
                <a:cxnLst/>
                <a:rect l="l" t="t" r="r" b="b"/>
                <a:pathLst>
                  <a:path w="7373" h="8763" extrusionOk="0">
                    <a:moveTo>
                      <a:pt x="3870" y="0"/>
                    </a:moveTo>
                    <a:lnTo>
                      <a:pt x="3870" y="0"/>
                    </a:lnTo>
                    <a:cubicBezTo>
                      <a:pt x="3070" y="134"/>
                      <a:pt x="2303" y="467"/>
                      <a:pt x="1702" y="1001"/>
                    </a:cubicBezTo>
                    <a:cubicBezTo>
                      <a:pt x="1035" y="1601"/>
                      <a:pt x="568" y="2369"/>
                      <a:pt x="368" y="3236"/>
                    </a:cubicBezTo>
                    <a:cubicBezTo>
                      <a:pt x="1" y="5271"/>
                      <a:pt x="935" y="7305"/>
                      <a:pt x="2736" y="8339"/>
                    </a:cubicBezTo>
                    <a:cubicBezTo>
                      <a:pt x="3278" y="8621"/>
                      <a:pt x="3891" y="8762"/>
                      <a:pt x="4501" y="8762"/>
                    </a:cubicBezTo>
                    <a:cubicBezTo>
                      <a:pt x="4829" y="8762"/>
                      <a:pt x="5156" y="8721"/>
                      <a:pt x="5472" y="8640"/>
                    </a:cubicBezTo>
                    <a:cubicBezTo>
                      <a:pt x="6205" y="8440"/>
                      <a:pt x="6839" y="8073"/>
                      <a:pt x="7373" y="7572"/>
                    </a:cubicBezTo>
                    <a:cubicBezTo>
                      <a:pt x="5605" y="6505"/>
                      <a:pt x="4371" y="4770"/>
                      <a:pt x="3904" y="2802"/>
                    </a:cubicBezTo>
                    <a:cubicBezTo>
                      <a:pt x="3737" y="1868"/>
                      <a:pt x="3737" y="934"/>
                      <a:pt x="38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0" name="Google Shape;1100;p39"/>
              <p:cNvSpPr/>
              <p:nvPr/>
            </p:nvSpPr>
            <p:spPr>
              <a:xfrm>
                <a:off x="4711750" y="4930850"/>
                <a:ext cx="78375" cy="83775"/>
              </a:xfrm>
              <a:custGeom>
                <a:avLst/>
                <a:gdLst/>
                <a:ahLst/>
                <a:cxnLst/>
                <a:rect l="l" t="t" r="r" b="b"/>
                <a:pathLst>
                  <a:path w="3135" h="3351" extrusionOk="0">
                    <a:moveTo>
                      <a:pt x="268" y="0"/>
                    </a:moveTo>
                    <a:cubicBezTo>
                      <a:pt x="134" y="0"/>
                      <a:pt x="1" y="104"/>
                      <a:pt x="39" y="292"/>
                    </a:cubicBezTo>
                    <a:cubicBezTo>
                      <a:pt x="105" y="826"/>
                      <a:pt x="239" y="1360"/>
                      <a:pt x="406" y="1860"/>
                    </a:cubicBezTo>
                    <a:cubicBezTo>
                      <a:pt x="472" y="2127"/>
                      <a:pt x="572" y="2360"/>
                      <a:pt x="706" y="2594"/>
                    </a:cubicBezTo>
                    <a:cubicBezTo>
                      <a:pt x="806" y="2827"/>
                      <a:pt x="973" y="3061"/>
                      <a:pt x="1173" y="3228"/>
                    </a:cubicBezTo>
                    <a:cubicBezTo>
                      <a:pt x="1291" y="3314"/>
                      <a:pt x="1405" y="3351"/>
                      <a:pt x="1513" y="3351"/>
                    </a:cubicBezTo>
                    <a:cubicBezTo>
                      <a:pt x="1864" y="3351"/>
                      <a:pt x="2154" y="2967"/>
                      <a:pt x="2307" y="2661"/>
                    </a:cubicBezTo>
                    <a:cubicBezTo>
                      <a:pt x="2607" y="2127"/>
                      <a:pt x="2874" y="1526"/>
                      <a:pt x="3074" y="926"/>
                    </a:cubicBezTo>
                    <a:cubicBezTo>
                      <a:pt x="3135" y="744"/>
                      <a:pt x="2987" y="623"/>
                      <a:pt x="2839" y="623"/>
                    </a:cubicBezTo>
                    <a:cubicBezTo>
                      <a:pt x="2743" y="623"/>
                      <a:pt x="2647" y="674"/>
                      <a:pt x="2607" y="793"/>
                    </a:cubicBezTo>
                    <a:cubicBezTo>
                      <a:pt x="2440" y="1293"/>
                      <a:pt x="2240" y="1760"/>
                      <a:pt x="2007" y="2260"/>
                    </a:cubicBezTo>
                    <a:cubicBezTo>
                      <a:pt x="1907" y="2427"/>
                      <a:pt x="1807" y="2627"/>
                      <a:pt x="1673" y="2761"/>
                    </a:cubicBezTo>
                    <a:cubicBezTo>
                      <a:pt x="1611" y="2823"/>
                      <a:pt x="1562" y="2848"/>
                      <a:pt x="1521" y="2848"/>
                    </a:cubicBezTo>
                    <a:cubicBezTo>
                      <a:pt x="1452" y="2848"/>
                      <a:pt x="1402" y="2778"/>
                      <a:pt x="1340" y="2694"/>
                    </a:cubicBezTo>
                    <a:cubicBezTo>
                      <a:pt x="806" y="1960"/>
                      <a:pt x="639" y="1026"/>
                      <a:pt x="506" y="192"/>
                    </a:cubicBezTo>
                    <a:cubicBezTo>
                      <a:pt x="477" y="62"/>
                      <a:pt x="372" y="0"/>
                      <a:pt x="2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1" name="Google Shape;1101;p39"/>
              <p:cNvSpPr/>
              <p:nvPr/>
            </p:nvSpPr>
            <p:spPr>
              <a:xfrm>
                <a:off x="4841950" y="4971000"/>
                <a:ext cx="130975" cy="84200"/>
              </a:xfrm>
              <a:custGeom>
                <a:avLst/>
                <a:gdLst/>
                <a:ahLst/>
                <a:cxnLst/>
                <a:rect l="l" t="t" r="r" b="b"/>
                <a:pathLst>
                  <a:path w="5239" h="3368" extrusionOk="0">
                    <a:moveTo>
                      <a:pt x="3089" y="1"/>
                    </a:moveTo>
                    <a:cubicBezTo>
                      <a:pt x="2983" y="1"/>
                      <a:pt x="2876" y="7"/>
                      <a:pt x="2770" y="21"/>
                    </a:cubicBezTo>
                    <a:cubicBezTo>
                      <a:pt x="2603" y="21"/>
                      <a:pt x="2436" y="54"/>
                      <a:pt x="2303" y="54"/>
                    </a:cubicBezTo>
                    <a:cubicBezTo>
                      <a:pt x="1969" y="54"/>
                      <a:pt x="1669" y="87"/>
                      <a:pt x="1369" y="187"/>
                    </a:cubicBezTo>
                    <a:cubicBezTo>
                      <a:pt x="868" y="321"/>
                      <a:pt x="435" y="654"/>
                      <a:pt x="201" y="1121"/>
                    </a:cubicBezTo>
                    <a:cubicBezTo>
                      <a:pt x="1" y="1555"/>
                      <a:pt x="34" y="2022"/>
                      <a:pt x="268" y="2422"/>
                    </a:cubicBezTo>
                    <a:cubicBezTo>
                      <a:pt x="535" y="2789"/>
                      <a:pt x="935" y="3056"/>
                      <a:pt x="1369" y="3189"/>
                    </a:cubicBezTo>
                    <a:cubicBezTo>
                      <a:pt x="1782" y="3319"/>
                      <a:pt x="2196" y="3368"/>
                      <a:pt x="2625" y="3368"/>
                    </a:cubicBezTo>
                    <a:cubicBezTo>
                      <a:pt x="2750" y="3368"/>
                      <a:pt x="2876" y="3364"/>
                      <a:pt x="3003" y="3356"/>
                    </a:cubicBezTo>
                    <a:cubicBezTo>
                      <a:pt x="3537" y="3290"/>
                      <a:pt x="4037" y="3123"/>
                      <a:pt x="4471" y="2789"/>
                    </a:cubicBezTo>
                    <a:cubicBezTo>
                      <a:pt x="5238" y="2122"/>
                      <a:pt x="5171" y="888"/>
                      <a:pt x="4304" y="321"/>
                    </a:cubicBezTo>
                    <a:cubicBezTo>
                      <a:pt x="3930" y="107"/>
                      <a:pt x="3514" y="1"/>
                      <a:pt x="30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2" name="Google Shape;1102;p39"/>
              <p:cNvSpPr/>
              <p:nvPr/>
            </p:nvSpPr>
            <p:spPr>
              <a:xfrm>
                <a:off x="4530900" y="4961825"/>
                <a:ext cx="13095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356" extrusionOk="0">
                    <a:moveTo>
                      <a:pt x="3089" y="1"/>
                    </a:moveTo>
                    <a:cubicBezTo>
                      <a:pt x="2983" y="1"/>
                      <a:pt x="2876" y="7"/>
                      <a:pt x="2769" y="21"/>
                    </a:cubicBezTo>
                    <a:cubicBezTo>
                      <a:pt x="2603" y="21"/>
                      <a:pt x="2469" y="21"/>
                      <a:pt x="2302" y="54"/>
                    </a:cubicBezTo>
                    <a:cubicBezTo>
                      <a:pt x="2002" y="54"/>
                      <a:pt x="1669" y="87"/>
                      <a:pt x="1402" y="154"/>
                    </a:cubicBezTo>
                    <a:cubicBezTo>
                      <a:pt x="868" y="287"/>
                      <a:pt x="468" y="654"/>
                      <a:pt x="234" y="1121"/>
                    </a:cubicBezTo>
                    <a:cubicBezTo>
                      <a:pt x="1" y="1522"/>
                      <a:pt x="34" y="2022"/>
                      <a:pt x="301" y="2422"/>
                    </a:cubicBezTo>
                    <a:cubicBezTo>
                      <a:pt x="568" y="2789"/>
                      <a:pt x="935" y="3056"/>
                      <a:pt x="1402" y="3190"/>
                    </a:cubicBezTo>
                    <a:cubicBezTo>
                      <a:pt x="1744" y="3304"/>
                      <a:pt x="2117" y="3355"/>
                      <a:pt x="2489" y="3355"/>
                    </a:cubicBezTo>
                    <a:cubicBezTo>
                      <a:pt x="2662" y="3355"/>
                      <a:pt x="2834" y="3344"/>
                      <a:pt x="3003" y="3323"/>
                    </a:cubicBezTo>
                    <a:cubicBezTo>
                      <a:pt x="3537" y="3290"/>
                      <a:pt x="4037" y="3089"/>
                      <a:pt x="4471" y="2789"/>
                    </a:cubicBezTo>
                    <a:cubicBezTo>
                      <a:pt x="5238" y="2122"/>
                      <a:pt x="5171" y="888"/>
                      <a:pt x="4337" y="321"/>
                    </a:cubicBezTo>
                    <a:cubicBezTo>
                      <a:pt x="3937" y="107"/>
                      <a:pt x="3515" y="1"/>
                      <a:pt x="30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03" name="Google Shape;1103;p39"/>
          <p:cNvGrpSpPr/>
          <p:nvPr/>
        </p:nvGrpSpPr>
        <p:grpSpPr>
          <a:xfrm>
            <a:off x="11069443" y="3727157"/>
            <a:ext cx="610100" cy="694983"/>
            <a:chOff x="6722372" y="3249541"/>
            <a:chExt cx="909290" cy="1058171"/>
          </a:xfrm>
        </p:grpSpPr>
        <p:sp>
          <p:nvSpPr>
            <p:cNvPr id="1104" name="Google Shape;1104;p39"/>
            <p:cNvSpPr/>
            <p:nvPr/>
          </p:nvSpPr>
          <p:spPr>
            <a:xfrm rot="-912714">
              <a:off x="6829241" y="3324896"/>
              <a:ext cx="695552" cy="907461"/>
            </a:xfrm>
            <a:custGeom>
              <a:avLst/>
              <a:gdLst/>
              <a:ahLst/>
              <a:cxnLst/>
              <a:rect l="l" t="t" r="r" b="b"/>
              <a:pathLst>
                <a:path w="27821" h="36297" extrusionOk="0">
                  <a:moveTo>
                    <a:pt x="13910" y="0"/>
                  </a:moveTo>
                  <a:cubicBezTo>
                    <a:pt x="13402" y="0"/>
                    <a:pt x="12893" y="200"/>
                    <a:pt x="12509" y="601"/>
                  </a:cubicBezTo>
                  <a:cubicBezTo>
                    <a:pt x="8940" y="4337"/>
                    <a:pt x="0" y="14678"/>
                    <a:pt x="634" y="23684"/>
                  </a:cubicBezTo>
                  <a:cubicBezTo>
                    <a:pt x="1518" y="35711"/>
                    <a:pt x="11721" y="36297"/>
                    <a:pt x="13606" y="36297"/>
                  </a:cubicBezTo>
                  <a:cubicBezTo>
                    <a:pt x="13713" y="36297"/>
                    <a:pt x="13793" y="36295"/>
                    <a:pt x="13843" y="36293"/>
                  </a:cubicBezTo>
                  <a:lnTo>
                    <a:pt x="13977" y="36293"/>
                  </a:lnTo>
                  <a:cubicBezTo>
                    <a:pt x="14027" y="36295"/>
                    <a:pt x="14107" y="36297"/>
                    <a:pt x="14214" y="36297"/>
                  </a:cubicBezTo>
                  <a:cubicBezTo>
                    <a:pt x="16099" y="36297"/>
                    <a:pt x="26303" y="35711"/>
                    <a:pt x="27186" y="23684"/>
                  </a:cubicBezTo>
                  <a:cubicBezTo>
                    <a:pt x="27820" y="14711"/>
                    <a:pt x="18847" y="4337"/>
                    <a:pt x="15311" y="601"/>
                  </a:cubicBezTo>
                  <a:cubicBezTo>
                    <a:pt x="14928" y="200"/>
                    <a:pt x="14419" y="0"/>
                    <a:pt x="13910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05" name="Google Shape;1105;p39"/>
            <p:cNvGrpSpPr/>
            <p:nvPr/>
          </p:nvGrpSpPr>
          <p:grpSpPr>
            <a:xfrm rot="-912714">
              <a:off x="6829241" y="3324896"/>
              <a:ext cx="695552" cy="907461"/>
              <a:chOff x="5494100" y="4301025"/>
              <a:chExt cx="695525" cy="907425"/>
            </a:xfrm>
          </p:grpSpPr>
          <p:sp>
            <p:nvSpPr>
              <p:cNvPr id="1106" name="Google Shape;1106;p39"/>
              <p:cNvSpPr/>
              <p:nvPr/>
            </p:nvSpPr>
            <p:spPr>
              <a:xfrm>
                <a:off x="5494100" y="4301025"/>
                <a:ext cx="695525" cy="907425"/>
              </a:xfrm>
              <a:custGeom>
                <a:avLst/>
                <a:gdLst/>
                <a:ahLst/>
                <a:cxnLst/>
                <a:rect l="l" t="t" r="r" b="b"/>
                <a:pathLst>
                  <a:path w="27821" h="36297" extrusionOk="0">
                    <a:moveTo>
                      <a:pt x="13910" y="0"/>
                    </a:moveTo>
                    <a:cubicBezTo>
                      <a:pt x="13402" y="0"/>
                      <a:pt x="12893" y="200"/>
                      <a:pt x="12509" y="601"/>
                    </a:cubicBezTo>
                    <a:cubicBezTo>
                      <a:pt x="8940" y="4337"/>
                      <a:pt x="0" y="14678"/>
                      <a:pt x="634" y="23684"/>
                    </a:cubicBezTo>
                    <a:cubicBezTo>
                      <a:pt x="1518" y="35711"/>
                      <a:pt x="11721" y="36297"/>
                      <a:pt x="13606" y="36297"/>
                    </a:cubicBezTo>
                    <a:cubicBezTo>
                      <a:pt x="13713" y="36297"/>
                      <a:pt x="13793" y="36295"/>
                      <a:pt x="13843" y="36293"/>
                    </a:cubicBezTo>
                    <a:lnTo>
                      <a:pt x="13977" y="36293"/>
                    </a:lnTo>
                    <a:cubicBezTo>
                      <a:pt x="14027" y="36295"/>
                      <a:pt x="14107" y="36297"/>
                      <a:pt x="14214" y="36297"/>
                    </a:cubicBezTo>
                    <a:cubicBezTo>
                      <a:pt x="16099" y="36297"/>
                      <a:pt x="26303" y="35711"/>
                      <a:pt x="27186" y="23684"/>
                    </a:cubicBezTo>
                    <a:cubicBezTo>
                      <a:pt x="27820" y="14711"/>
                      <a:pt x="18847" y="4337"/>
                      <a:pt x="15311" y="601"/>
                    </a:cubicBezTo>
                    <a:cubicBezTo>
                      <a:pt x="14928" y="200"/>
                      <a:pt x="14419" y="0"/>
                      <a:pt x="139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7" name="Google Shape;1107;p39"/>
              <p:cNvSpPr/>
              <p:nvPr/>
            </p:nvSpPr>
            <p:spPr>
              <a:xfrm>
                <a:off x="5804325" y="4877250"/>
                <a:ext cx="82175" cy="78025"/>
              </a:xfrm>
              <a:custGeom>
                <a:avLst/>
                <a:gdLst/>
                <a:ahLst/>
                <a:cxnLst/>
                <a:rect l="l" t="t" r="r" b="b"/>
                <a:pathLst>
                  <a:path w="3287" h="3121" extrusionOk="0">
                    <a:moveTo>
                      <a:pt x="323" y="1"/>
                    </a:moveTo>
                    <a:cubicBezTo>
                      <a:pt x="204" y="1"/>
                      <a:pt x="83" y="76"/>
                      <a:pt x="67" y="235"/>
                    </a:cubicBezTo>
                    <a:cubicBezTo>
                      <a:pt x="0" y="868"/>
                      <a:pt x="0" y="1502"/>
                      <a:pt x="67" y="2136"/>
                    </a:cubicBezTo>
                    <a:cubicBezTo>
                      <a:pt x="128" y="2531"/>
                      <a:pt x="272" y="3121"/>
                      <a:pt x="752" y="3121"/>
                    </a:cubicBezTo>
                    <a:cubicBezTo>
                      <a:pt x="798" y="3121"/>
                      <a:pt x="848" y="3115"/>
                      <a:pt x="901" y="3103"/>
                    </a:cubicBezTo>
                    <a:cubicBezTo>
                      <a:pt x="1134" y="3003"/>
                      <a:pt x="1401" y="2870"/>
                      <a:pt x="1601" y="2670"/>
                    </a:cubicBezTo>
                    <a:cubicBezTo>
                      <a:pt x="1801" y="2536"/>
                      <a:pt x="2002" y="2336"/>
                      <a:pt x="2168" y="2136"/>
                    </a:cubicBezTo>
                    <a:cubicBezTo>
                      <a:pt x="2535" y="1736"/>
                      <a:pt x="2869" y="1269"/>
                      <a:pt x="3169" y="835"/>
                    </a:cubicBezTo>
                    <a:cubicBezTo>
                      <a:pt x="3287" y="646"/>
                      <a:pt x="3121" y="458"/>
                      <a:pt x="2955" y="458"/>
                    </a:cubicBezTo>
                    <a:cubicBezTo>
                      <a:pt x="2887" y="458"/>
                      <a:pt x="2818" y="490"/>
                      <a:pt x="2769" y="568"/>
                    </a:cubicBezTo>
                    <a:cubicBezTo>
                      <a:pt x="2268" y="1302"/>
                      <a:pt x="1768" y="2069"/>
                      <a:pt x="1001" y="2536"/>
                    </a:cubicBezTo>
                    <a:cubicBezTo>
                      <a:pt x="917" y="2586"/>
                      <a:pt x="851" y="2628"/>
                      <a:pt x="797" y="2628"/>
                    </a:cubicBezTo>
                    <a:cubicBezTo>
                      <a:pt x="742" y="2628"/>
                      <a:pt x="701" y="2586"/>
                      <a:pt x="667" y="2470"/>
                    </a:cubicBezTo>
                    <a:cubicBezTo>
                      <a:pt x="601" y="2269"/>
                      <a:pt x="567" y="2069"/>
                      <a:pt x="567" y="1869"/>
                    </a:cubicBezTo>
                    <a:cubicBezTo>
                      <a:pt x="500" y="1335"/>
                      <a:pt x="500" y="802"/>
                      <a:pt x="567" y="268"/>
                    </a:cubicBezTo>
                    <a:cubicBezTo>
                      <a:pt x="585" y="93"/>
                      <a:pt x="455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8" name="Google Shape;1108;p39"/>
              <p:cNvSpPr/>
              <p:nvPr/>
            </p:nvSpPr>
            <p:spPr>
              <a:xfrm>
                <a:off x="5621675" y="4920125"/>
                <a:ext cx="1326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5305" h="3383" extrusionOk="0">
                    <a:moveTo>
                      <a:pt x="2176" y="0"/>
                    </a:moveTo>
                    <a:cubicBezTo>
                      <a:pt x="1752" y="0"/>
                      <a:pt x="1333" y="102"/>
                      <a:pt x="935" y="288"/>
                    </a:cubicBezTo>
                    <a:cubicBezTo>
                      <a:pt x="68" y="888"/>
                      <a:pt x="1" y="2122"/>
                      <a:pt x="801" y="2789"/>
                    </a:cubicBezTo>
                    <a:cubicBezTo>
                      <a:pt x="1235" y="3123"/>
                      <a:pt x="1735" y="3323"/>
                      <a:pt x="2269" y="3356"/>
                    </a:cubicBezTo>
                    <a:cubicBezTo>
                      <a:pt x="2416" y="3374"/>
                      <a:pt x="2560" y="3382"/>
                      <a:pt x="2703" y="3382"/>
                    </a:cubicBezTo>
                    <a:cubicBezTo>
                      <a:pt x="3112" y="3382"/>
                      <a:pt x="3508" y="3313"/>
                      <a:pt x="3904" y="3190"/>
                    </a:cubicBezTo>
                    <a:cubicBezTo>
                      <a:pt x="4337" y="3056"/>
                      <a:pt x="4738" y="2789"/>
                      <a:pt x="5004" y="2422"/>
                    </a:cubicBezTo>
                    <a:cubicBezTo>
                      <a:pt x="5271" y="2022"/>
                      <a:pt x="5305" y="1522"/>
                      <a:pt x="5071" y="1122"/>
                    </a:cubicBezTo>
                    <a:cubicBezTo>
                      <a:pt x="4838" y="655"/>
                      <a:pt x="4404" y="288"/>
                      <a:pt x="3904" y="154"/>
                    </a:cubicBezTo>
                    <a:cubicBezTo>
                      <a:pt x="3679" y="79"/>
                      <a:pt x="3453" y="42"/>
                      <a:pt x="3228" y="42"/>
                    </a:cubicBezTo>
                    <a:cubicBezTo>
                      <a:pt x="3153" y="42"/>
                      <a:pt x="3078" y="46"/>
                      <a:pt x="3003" y="54"/>
                    </a:cubicBezTo>
                    <a:cubicBezTo>
                      <a:pt x="2836" y="21"/>
                      <a:pt x="2669" y="21"/>
                      <a:pt x="2503" y="21"/>
                    </a:cubicBezTo>
                    <a:cubicBezTo>
                      <a:pt x="2394" y="7"/>
                      <a:pt x="2285" y="0"/>
                      <a:pt x="21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9" name="Google Shape;1109;p39"/>
              <p:cNvSpPr/>
              <p:nvPr/>
            </p:nvSpPr>
            <p:spPr>
              <a:xfrm>
                <a:off x="5934400" y="4910125"/>
                <a:ext cx="131800" cy="85400"/>
              </a:xfrm>
              <a:custGeom>
                <a:avLst/>
                <a:gdLst/>
                <a:ahLst/>
                <a:cxnLst/>
                <a:rect l="l" t="t" r="r" b="b"/>
                <a:pathLst>
                  <a:path w="5272" h="3416" extrusionOk="0">
                    <a:moveTo>
                      <a:pt x="2183" y="0"/>
                    </a:moveTo>
                    <a:cubicBezTo>
                      <a:pt x="1757" y="0"/>
                      <a:pt x="1335" y="107"/>
                      <a:pt x="935" y="321"/>
                    </a:cubicBezTo>
                    <a:cubicBezTo>
                      <a:pt x="68" y="888"/>
                      <a:pt x="1" y="2155"/>
                      <a:pt x="801" y="2822"/>
                    </a:cubicBezTo>
                    <a:cubicBezTo>
                      <a:pt x="1235" y="3156"/>
                      <a:pt x="1735" y="3356"/>
                      <a:pt x="2269" y="3390"/>
                    </a:cubicBezTo>
                    <a:cubicBezTo>
                      <a:pt x="2407" y="3407"/>
                      <a:pt x="2547" y="3415"/>
                      <a:pt x="2688" y="3415"/>
                    </a:cubicBezTo>
                    <a:cubicBezTo>
                      <a:pt x="3094" y="3415"/>
                      <a:pt x="3508" y="3346"/>
                      <a:pt x="3904" y="3223"/>
                    </a:cubicBezTo>
                    <a:cubicBezTo>
                      <a:pt x="4337" y="3089"/>
                      <a:pt x="4738" y="2822"/>
                      <a:pt x="5004" y="2456"/>
                    </a:cubicBezTo>
                    <a:cubicBezTo>
                      <a:pt x="5271" y="2055"/>
                      <a:pt x="5271" y="1555"/>
                      <a:pt x="5071" y="1155"/>
                    </a:cubicBezTo>
                    <a:cubicBezTo>
                      <a:pt x="4838" y="654"/>
                      <a:pt x="4404" y="321"/>
                      <a:pt x="3904" y="187"/>
                    </a:cubicBezTo>
                    <a:cubicBezTo>
                      <a:pt x="3603" y="87"/>
                      <a:pt x="3303" y="54"/>
                      <a:pt x="2970" y="54"/>
                    </a:cubicBezTo>
                    <a:cubicBezTo>
                      <a:pt x="2836" y="54"/>
                      <a:pt x="2669" y="20"/>
                      <a:pt x="2503" y="20"/>
                    </a:cubicBezTo>
                    <a:cubicBezTo>
                      <a:pt x="2396" y="7"/>
                      <a:pt x="2289" y="0"/>
                      <a:pt x="21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0" name="Google Shape;1110;p39"/>
              <p:cNvSpPr/>
              <p:nvPr/>
            </p:nvSpPr>
            <p:spPr>
              <a:xfrm>
                <a:off x="5628475" y="4746475"/>
                <a:ext cx="135825" cy="127950"/>
              </a:xfrm>
              <a:custGeom>
                <a:avLst/>
                <a:gdLst/>
                <a:ahLst/>
                <a:cxnLst/>
                <a:rect l="l" t="t" r="r" b="b"/>
                <a:pathLst>
                  <a:path w="5433" h="5118" extrusionOk="0">
                    <a:moveTo>
                      <a:pt x="378" y="1"/>
                    </a:moveTo>
                    <a:cubicBezTo>
                      <a:pt x="98" y="1"/>
                      <a:pt x="5" y="511"/>
                      <a:pt x="329" y="629"/>
                    </a:cubicBezTo>
                    <a:cubicBezTo>
                      <a:pt x="1163" y="929"/>
                      <a:pt x="1997" y="1229"/>
                      <a:pt x="2831" y="1563"/>
                    </a:cubicBezTo>
                    <a:lnTo>
                      <a:pt x="4099" y="2030"/>
                    </a:lnTo>
                    <a:cubicBezTo>
                      <a:pt x="4232" y="2097"/>
                      <a:pt x="4833" y="2230"/>
                      <a:pt x="4732" y="2430"/>
                    </a:cubicBezTo>
                    <a:cubicBezTo>
                      <a:pt x="4632" y="2564"/>
                      <a:pt x="4499" y="2664"/>
                      <a:pt x="4366" y="2730"/>
                    </a:cubicBezTo>
                    <a:cubicBezTo>
                      <a:pt x="4199" y="2830"/>
                      <a:pt x="3999" y="2897"/>
                      <a:pt x="3832" y="2997"/>
                    </a:cubicBezTo>
                    <a:cubicBezTo>
                      <a:pt x="3465" y="3197"/>
                      <a:pt x="3065" y="3364"/>
                      <a:pt x="2698" y="3564"/>
                    </a:cubicBezTo>
                    <a:cubicBezTo>
                      <a:pt x="1930" y="3898"/>
                      <a:pt x="1163" y="4198"/>
                      <a:pt x="363" y="4465"/>
                    </a:cubicBezTo>
                    <a:cubicBezTo>
                      <a:pt x="0" y="4586"/>
                      <a:pt x="103" y="5117"/>
                      <a:pt x="423" y="5117"/>
                    </a:cubicBezTo>
                    <a:cubicBezTo>
                      <a:pt x="456" y="5117"/>
                      <a:pt x="492" y="5111"/>
                      <a:pt x="529" y="5099"/>
                    </a:cubicBezTo>
                    <a:cubicBezTo>
                      <a:pt x="1964" y="4598"/>
                      <a:pt x="3331" y="3998"/>
                      <a:pt x="4666" y="3297"/>
                    </a:cubicBezTo>
                    <a:cubicBezTo>
                      <a:pt x="4966" y="3164"/>
                      <a:pt x="5199" y="2931"/>
                      <a:pt x="5333" y="2630"/>
                    </a:cubicBezTo>
                    <a:cubicBezTo>
                      <a:pt x="5433" y="2330"/>
                      <a:pt x="5333" y="1997"/>
                      <a:pt x="5099" y="1796"/>
                    </a:cubicBezTo>
                    <a:cubicBezTo>
                      <a:pt x="4833" y="1630"/>
                      <a:pt x="4499" y="1463"/>
                      <a:pt x="4199" y="1396"/>
                    </a:cubicBezTo>
                    <a:lnTo>
                      <a:pt x="3098" y="962"/>
                    </a:lnTo>
                    <a:cubicBezTo>
                      <a:pt x="2231" y="662"/>
                      <a:pt x="1363" y="329"/>
                      <a:pt x="496" y="28"/>
                    </a:cubicBezTo>
                    <a:cubicBezTo>
                      <a:pt x="454" y="9"/>
                      <a:pt x="414" y="1"/>
                      <a:pt x="3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1" name="Google Shape;1111;p39"/>
              <p:cNvSpPr/>
              <p:nvPr/>
            </p:nvSpPr>
            <p:spPr>
              <a:xfrm>
                <a:off x="5936075" y="4732250"/>
                <a:ext cx="138975" cy="128525"/>
              </a:xfrm>
              <a:custGeom>
                <a:avLst/>
                <a:gdLst/>
                <a:ahLst/>
                <a:cxnLst/>
                <a:rect l="l" t="t" r="r" b="b"/>
                <a:pathLst>
                  <a:path w="5559" h="5141" extrusionOk="0">
                    <a:moveTo>
                      <a:pt x="5040" y="0"/>
                    </a:moveTo>
                    <a:cubicBezTo>
                      <a:pt x="4996" y="0"/>
                      <a:pt x="4950" y="9"/>
                      <a:pt x="4904" y="30"/>
                    </a:cubicBezTo>
                    <a:lnTo>
                      <a:pt x="2803" y="998"/>
                    </a:lnTo>
                    <a:cubicBezTo>
                      <a:pt x="2169" y="1265"/>
                      <a:pt x="1535" y="1598"/>
                      <a:pt x="935" y="1932"/>
                    </a:cubicBezTo>
                    <a:cubicBezTo>
                      <a:pt x="634" y="2065"/>
                      <a:pt x="368" y="2265"/>
                      <a:pt x="167" y="2532"/>
                    </a:cubicBezTo>
                    <a:cubicBezTo>
                      <a:pt x="1" y="2799"/>
                      <a:pt x="34" y="3133"/>
                      <a:pt x="267" y="3366"/>
                    </a:cubicBezTo>
                    <a:cubicBezTo>
                      <a:pt x="501" y="3566"/>
                      <a:pt x="768" y="3700"/>
                      <a:pt x="1068" y="3766"/>
                    </a:cubicBezTo>
                    <a:lnTo>
                      <a:pt x="2102" y="4200"/>
                    </a:lnTo>
                    <a:lnTo>
                      <a:pt x="4504" y="5134"/>
                    </a:lnTo>
                    <a:cubicBezTo>
                      <a:pt x="4525" y="5138"/>
                      <a:pt x="4547" y="5140"/>
                      <a:pt x="4568" y="5140"/>
                    </a:cubicBezTo>
                    <a:cubicBezTo>
                      <a:pt x="4712" y="5140"/>
                      <a:pt x="4846" y="5046"/>
                      <a:pt x="4904" y="4901"/>
                    </a:cubicBezTo>
                    <a:cubicBezTo>
                      <a:pt x="4937" y="4734"/>
                      <a:pt x="4837" y="4567"/>
                      <a:pt x="4671" y="4500"/>
                    </a:cubicBezTo>
                    <a:lnTo>
                      <a:pt x="2269" y="3600"/>
                    </a:lnTo>
                    <a:lnTo>
                      <a:pt x="1135" y="3133"/>
                    </a:lnTo>
                    <a:cubicBezTo>
                      <a:pt x="1001" y="3066"/>
                      <a:pt x="868" y="3033"/>
                      <a:pt x="768" y="2932"/>
                    </a:cubicBezTo>
                    <a:cubicBezTo>
                      <a:pt x="734" y="2899"/>
                      <a:pt x="734" y="2866"/>
                      <a:pt x="701" y="2866"/>
                    </a:cubicBezTo>
                    <a:cubicBezTo>
                      <a:pt x="768" y="2832"/>
                      <a:pt x="801" y="2766"/>
                      <a:pt x="868" y="2732"/>
                    </a:cubicBezTo>
                    <a:cubicBezTo>
                      <a:pt x="1502" y="2299"/>
                      <a:pt x="2169" y="1965"/>
                      <a:pt x="2869" y="1665"/>
                    </a:cubicBezTo>
                    <a:lnTo>
                      <a:pt x="5238" y="597"/>
                    </a:lnTo>
                    <a:cubicBezTo>
                      <a:pt x="5558" y="452"/>
                      <a:pt x="5344" y="0"/>
                      <a:pt x="50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12" name="Google Shape;1112;p39"/>
          <p:cNvGrpSpPr/>
          <p:nvPr/>
        </p:nvGrpSpPr>
        <p:grpSpPr>
          <a:xfrm>
            <a:off x="11027720" y="5525590"/>
            <a:ext cx="684432" cy="795361"/>
            <a:chOff x="9885746" y="3019559"/>
            <a:chExt cx="886678" cy="1063248"/>
          </a:xfrm>
        </p:grpSpPr>
        <p:sp>
          <p:nvSpPr>
            <p:cNvPr id="1113" name="Google Shape;1113;p39"/>
            <p:cNvSpPr/>
            <p:nvPr/>
          </p:nvSpPr>
          <p:spPr>
            <a:xfrm rot="625670">
              <a:off x="9965466" y="3077551"/>
              <a:ext cx="727237" cy="947266"/>
            </a:xfrm>
            <a:custGeom>
              <a:avLst/>
              <a:gdLst/>
              <a:ahLst/>
              <a:cxnLst/>
              <a:rect l="l" t="t" r="r" b="b"/>
              <a:pathLst>
                <a:path w="29089" h="37890" extrusionOk="0">
                  <a:moveTo>
                    <a:pt x="14544" y="1"/>
                  </a:moveTo>
                  <a:cubicBezTo>
                    <a:pt x="14011" y="1"/>
                    <a:pt x="13477" y="209"/>
                    <a:pt x="13077" y="626"/>
                  </a:cubicBezTo>
                  <a:cubicBezTo>
                    <a:pt x="9374" y="4495"/>
                    <a:pt x="1" y="15303"/>
                    <a:pt x="701" y="24710"/>
                  </a:cubicBezTo>
                  <a:cubicBezTo>
                    <a:pt x="1584" y="37288"/>
                    <a:pt x="12238" y="37890"/>
                    <a:pt x="14223" y="37890"/>
                  </a:cubicBezTo>
                  <a:cubicBezTo>
                    <a:pt x="14338" y="37890"/>
                    <a:pt x="14425" y="37888"/>
                    <a:pt x="14478" y="37886"/>
                  </a:cubicBezTo>
                  <a:lnTo>
                    <a:pt x="14611" y="37886"/>
                  </a:lnTo>
                  <a:cubicBezTo>
                    <a:pt x="14664" y="37888"/>
                    <a:pt x="14750" y="37890"/>
                    <a:pt x="14866" y="37890"/>
                  </a:cubicBezTo>
                  <a:cubicBezTo>
                    <a:pt x="16851" y="37890"/>
                    <a:pt x="27507" y="37288"/>
                    <a:pt x="28421" y="24710"/>
                  </a:cubicBezTo>
                  <a:cubicBezTo>
                    <a:pt x="29088" y="15303"/>
                    <a:pt x="19715" y="4495"/>
                    <a:pt x="16012" y="626"/>
                  </a:cubicBezTo>
                  <a:cubicBezTo>
                    <a:pt x="15612" y="209"/>
                    <a:pt x="15078" y="1"/>
                    <a:pt x="14544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14" name="Google Shape;1114;p39"/>
            <p:cNvGrpSpPr/>
            <p:nvPr/>
          </p:nvGrpSpPr>
          <p:grpSpPr>
            <a:xfrm rot="625670">
              <a:off x="9965466" y="3077551"/>
              <a:ext cx="727237" cy="947266"/>
              <a:chOff x="3302525" y="4261200"/>
              <a:chExt cx="727225" cy="947250"/>
            </a:xfrm>
          </p:grpSpPr>
          <p:sp>
            <p:nvSpPr>
              <p:cNvPr id="1115" name="Google Shape;1115;p39"/>
              <p:cNvSpPr/>
              <p:nvPr/>
            </p:nvSpPr>
            <p:spPr>
              <a:xfrm>
                <a:off x="3302525" y="4261200"/>
                <a:ext cx="727225" cy="947250"/>
              </a:xfrm>
              <a:custGeom>
                <a:avLst/>
                <a:gdLst/>
                <a:ahLst/>
                <a:cxnLst/>
                <a:rect l="l" t="t" r="r" b="b"/>
                <a:pathLst>
                  <a:path w="29089" h="37890" extrusionOk="0">
                    <a:moveTo>
                      <a:pt x="14544" y="1"/>
                    </a:moveTo>
                    <a:cubicBezTo>
                      <a:pt x="14011" y="1"/>
                      <a:pt x="13477" y="209"/>
                      <a:pt x="13077" y="626"/>
                    </a:cubicBezTo>
                    <a:cubicBezTo>
                      <a:pt x="9374" y="4495"/>
                      <a:pt x="1" y="15303"/>
                      <a:pt x="701" y="24710"/>
                    </a:cubicBezTo>
                    <a:cubicBezTo>
                      <a:pt x="1584" y="37288"/>
                      <a:pt x="12238" y="37890"/>
                      <a:pt x="14223" y="37890"/>
                    </a:cubicBezTo>
                    <a:cubicBezTo>
                      <a:pt x="14338" y="37890"/>
                      <a:pt x="14425" y="37888"/>
                      <a:pt x="14478" y="37886"/>
                    </a:cubicBezTo>
                    <a:lnTo>
                      <a:pt x="14611" y="37886"/>
                    </a:lnTo>
                    <a:cubicBezTo>
                      <a:pt x="14664" y="37888"/>
                      <a:pt x="14750" y="37890"/>
                      <a:pt x="14866" y="37890"/>
                    </a:cubicBezTo>
                    <a:cubicBezTo>
                      <a:pt x="16851" y="37890"/>
                      <a:pt x="27507" y="37288"/>
                      <a:pt x="28421" y="24710"/>
                    </a:cubicBezTo>
                    <a:cubicBezTo>
                      <a:pt x="29088" y="15303"/>
                      <a:pt x="19715" y="4495"/>
                      <a:pt x="16012" y="626"/>
                    </a:cubicBezTo>
                    <a:cubicBezTo>
                      <a:pt x="15612" y="209"/>
                      <a:pt x="15078" y="1"/>
                      <a:pt x="145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6" name="Google Shape;1116;p39"/>
              <p:cNvSpPr/>
              <p:nvPr/>
            </p:nvSpPr>
            <p:spPr>
              <a:xfrm>
                <a:off x="3405100" y="4658350"/>
                <a:ext cx="136800" cy="198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7957" extrusionOk="0">
                    <a:moveTo>
                      <a:pt x="4673" y="0"/>
                    </a:moveTo>
                    <a:cubicBezTo>
                      <a:pt x="4019" y="0"/>
                      <a:pt x="3366" y="144"/>
                      <a:pt x="2769" y="418"/>
                    </a:cubicBezTo>
                    <a:cubicBezTo>
                      <a:pt x="2035" y="651"/>
                      <a:pt x="1368" y="1118"/>
                      <a:pt x="935" y="1752"/>
                    </a:cubicBezTo>
                    <a:cubicBezTo>
                      <a:pt x="301" y="2619"/>
                      <a:pt x="1" y="3687"/>
                      <a:pt x="134" y="4754"/>
                    </a:cubicBezTo>
                    <a:cubicBezTo>
                      <a:pt x="234" y="5989"/>
                      <a:pt x="801" y="7123"/>
                      <a:pt x="1668" y="7957"/>
                    </a:cubicBezTo>
                    <a:cubicBezTo>
                      <a:pt x="3436" y="6789"/>
                      <a:pt x="4837" y="5088"/>
                      <a:pt x="5304" y="2953"/>
                    </a:cubicBezTo>
                    <a:cubicBezTo>
                      <a:pt x="5471" y="1986"/>
                      <a:pt x="5471" y="1018"/>
                      <a:pt x="5338" y="51"/>
                    </a:cubicBezTo>
                    <a:cubicBezTo>
                      <a:pt x="5117" y="17"/>
                      <a:pt x="4895" y="0"/>
                      <a:pt x="46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7" name="Google Shape;1117;p39"/>
              <p:cNvSpPr/>
              <p:nvPr/>
            </p:nvSpPr>
            <p:spPr>
              <a:xfrm>
                <a:off x="3446800" y="4658775"/>
                <a:ext cx="193500" cy="229650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9186" extrusionOk="0">
                    <a:moveTo>
                      <a:pt x="3670" y="1"/>
                    </a:moveTo>
                    <a:lnTo>
                      <a:pt x="3670" y="1"/>
                    </a:lnTo>
                    <a:cubicBezTo>
                      <a:pt x="3803" y="968"/>
                      <a:pt x="3803" y="1969"/>
                      <a:pt x="3636" y="2936"/>
                    </a:cubicBezTo>
                    <a:cubicBezTo>
                      <a:pt x="3169" y="5071"/>
                      <a:pt x="1768" y="6772"/>
                      <a:pt x="0" y="7940"/>
                    </a:cubicBezTo>
                    <a:cubicBezTo>
                      <a:pt x="534" y="8473"/>
                      <a:pt x="1235" y="8840"/>
                      <a:pt x="1969" y="9040"/>
                    </a:cubicBezTo>
                    <a:cubicBezTo>
                      <a:pt x="2320" y="9137"/>
                      <a:pt x="2681" y="9186"/>
                      <a:pt x="3041" y="9186"/>
                    </a:cubicBezTo>
                    <a:cubicBezTo>
                      <a:pt x="3670" y="9186"/>
                      <a:pt x="4297" y="9037"/>
                      <a:pt x="4871" y="8740"/>
                    </a:cubicBezTo>
                    <a:cubicBezTo>
                      <a:pt x="6739" y="7639"/>
                      <a:pt x="7739" y="5505"/>
                      <a:pt x="7339" y="3403"/>
                    </a:cubicBezTo>
                    <a:cubicBezTo>
                      <a:pt x="7106" y="2502"/>
                      <a:pt x="6639" y="1668"/>
                      <a:pt x="5938" y="1068"/>
                    </a:cubicBezTo>
                    <a:cubicBezTo>
                      <a:pt x="5304" y="501"/>
                      <a:pt x="4504" y="134"/>
                      <a:pt x="367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8" name="Google Shape;1118;p39"/>
              <p:cNvSpPr/>
              <p:nvPr/>
            </p:nvSpPr>
            <p:spPr>
              <a:xfrm>
                <a:off x="3695300" y="4648350"/>
                <a:ext cx="136800" cy="198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7957" extrusionOk="0">
                    <a:moveTo>
                      <a:pt x="4673" y="0"/>
                    </a:moveTo>
                    <a:cubicBezTo>
                      <a:pt x="4020" y="0"/>
                      <a:pt x="3367" y="144"/>
                      <a:pt x="2770" y="418"/>
                    </a:cubicBezTo>
                    <a:cubicBezTo>
                      <a:pt x="2036" y="651"/>
                      <a:pt x="1369" y="1118"/>
                      <a:pt x="902" y="1752"/>
                    </a:cubicBezTo>
                    <a:cubicBezTo>
                      <a:pt x="268" y="2619"/>
                      <a:pt x="1" y="3687"/>
                      <a:pt x="134" y="4754"/>
                    </a:cubicBezTo>
                    <a:cubicBezTo>
                      <a:pt x="234" y="5988"/>
                      <a:pt x="801" y="7122"/>
                      <a:pt x="1669" y="7956"/>
                    </a:cubicBezTo>
                    <a:cubicBezTo>
                      <a:pt x="3437" y="6789"/>
                      <a:pt x="4838" y="5121"/>
                      <a:pt x="5305" y="2953"/>
                    </a:cubicBezTo>
                    <a:cubicBezTo>
                      <a:pt x="5471" y="1985"/>
                      <a:pt x="5471" y="1018"/>
                      <a:pt x="5338" y="51"/>
                    </a:cubicBezTo>
                    <a:cubicBezTo>
                      <a:pt x="5118" y="17"/>
                      <a:pt x="4895" y="0"/>
                      <a:pt x="46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9" name="Google Shape;1119;p39"/>
              <p:cNvSpPr/>
              <p:nvPr/>
            </p:nvSpPr>
            <p:spPr>
              <a:xfrm>
                <a:off x="3736175" y="4649600"/>
                <a:ext cx="193500" cy="228825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9153" extrusionOk="0">
                    <a:moveTo>
                      <a:pt x="3703" y="1"/>
                    </a:moveTo>
                    <a:cubicBezTo>
                      <a:pt x="3836" y="968"/>
                      <a:pt x="3803" y="1935"/>
                      <a:pt x="3636" y="2903"/>
                    </a:cubicBezTo>
                    <a:cubicBezTo>
                      <a:pt x="3203" y="5071"/>
                      <a:pt x="1802" y="6739"/>
                      <a:pt x="0" y="7906"/>
                    </a:cubicBezTo>
                    <a:cubicBezTo>
                      <a:pt x="567" y="8440"/>
                      <a:pt x="1235" y="8840"/>
                      <a:pt x="1968" y="9007"/>
                    </a:cubicBezTo>
                    <a:cubicBezTo>
                      <a:pt x="2332" y="9104"/>
                      <a:pt x="2701" y="9153"/>
                      <a:pt x="3065" y="9153"/>
                    </a:cubicBezTo>
                    <a:cubicBezTo>
                      <a:pt x="3704" y="9153"/>
                      <a:pt x="4331" y="9004"/>
                      <a:pt x="4904" y="8707"/>
                    </a:cubicBezTo>
                    <a:cubicBezTo>
                      <a:pt x="6772" y="7639"/>
                      <a:pt x="7739" y="5471"/>
                      <a:pt x="7372" y="3370"/>
                    </a:cubicBezTo>
                    <a:lnTo>
                      <a:pt x="7339" y="3370"/>
                    </a:lnTo>
                    <a:cubicBezTo>
                      <a:pt x="7139" y="2469"/>
                      <a:pt x="6638" y="1635"/>
                      <a:pt x="5938" y="1035"/>
                    </a:cubicBezTo>
                    <a:cubicBezTo>
                      <a:pt x="5304" y="468"/>
                      <a:pt x="4537" y="10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0" name="Google Shape;1120;p39"/>
              <p:cNvSpPr/>
              <p:nvPr/>
            </p:nvSpPr>
            <p:spPr>
              <a:xfrm>
                <a:off x="3627750" y="4863700"/>
                <a:ext cx="84475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3379" h="3229" extrusionOk="0">
                    <a:moveTo>
                      <a:pt x="294" y="0"/>
                    </a:moveTo>
                    <a:cubicBezTo>
                      <a:pt x="179" y="0"/>
                      <a:pt x="66" y="68"/>
                      <a:pt x="34" y="210"/>
                    </a:cubicBezTo>
                    <a:cubicBezTo>
                      <a:pt x="1" y="843"/>
                      <a:pt x="1" y="1544"/>
                      <a:pt x="34" y="2178"/>
                    </a:cubicBezTo>
                    <a:cubicBezTo>
                      <a:pt x="95" y="2605"/>
                      <a:pt x="268" y="3228"/>
                      <a:pt x="732" y="3228"/>
                    </a:cubicBezTo>
                    <a:cubicBezTo>
                      <a:pt x="775" y="3228"/>
                      <a:pt x="820" y="3223"/>
                      <a:pt x="868" y="3212"/>
                    </a:cubicBezTo>
                    <a:cubicBezTo>
                      <a:pt x="1168" y="3112"/>
                      <a:pt x="1402" y="2978"/>
                      <a:pt x="1602" y="2778"/>
                    </a:cubicBezTo>
                    <a:cubicBezTo>
                      <a:pt x="1836" y="2611"/>
                      <a:pt x="2036" y="2411"/>
                      <a:pt x="2203" y="2211"/>
                    </a:cubicBezTo>
                    <a:cubicBezTo>
                      <a:pt x="2603" y="1777"/>
                      <a:pt x="2936" y="1310"/>
                      <a:pt x="3237" y="843"/>
                    </a:cubicBezTo>
                    <a:cubicBezTo>
                      <a:pt x="3379" y="630"/>
                      <a:pt x="3218" y="433"/>
                      <a:pt x="3041" y="433"/>
                    </a:cubicBezTo>
                    <a:cubicBezTo>
                      <a:pt x="2969" y="433"/>
                      <a:pt x="2894" y="466"/>
                      <a:pt x="2836" y="543"/>
                    </a:cubicBezTo>
                    <a:cubicBezTo>
                      <a:pt x="2336" y="1277"/>
                      <a:pt x="1836" y="2111"/>
                      <a:pt x="1035" y="2611"/>
                    </a:cubicBezTo>
                    <a:cubicBezTo>
                      <a:pt x="935" y="2661"/>
                      <a:pt x="860" y="2703"/>
                      <a:pt x="802" y="2703"/>
                    </a:cubicBezTo>
                    <a:cubicBezTo>
                      <a:pt x="743" y="2703"/>
                      <a:pt x="701" y="2661"/>
                      <a:pt x="668" y="2545"/>
                    </a:cubicBezTo>
                    <a:cubicBezTo>
                      <a:pt x="601" y="2344"/>
                      <a:pt x="568" y="2111"/>
                      <a:pt x="568" y="1911"/>
                    </a:cubicBezTo>
                    <a:cubicBezTo>
                      <a:pt x="501" y="1344"/>
                      <a:pt x="501" y="810"/>
                      <a:pt x="568" y="243"/>
                    </a:cubicBezTo>
                    <a:cubicBezTo>
                      <a:pt x="550" y="85"/>
                      <a:pt x="421" y="0"/>
                      <a:pt x="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1" name="Google Shape;1121;p39"/>
              <p:cNvSpPr/>
              <p:nvPr/>
            </p:nvSpPr>
            <p:spPr>
              <a:xfrm>
                <a:off x="3436800" y="4906800"/>
                <a:ext cx="137625" cy="88025"/>
              </a:xfrm>
              <a:custGeom>
                <a:avLst/>
                <a:gdLst/>
                <a:ahLst/>
                <a:cxnLst/>
                <a:rect l="l" t="t" r="r" b="b"/>
                <a:pathLst>
                  <a:path w="5505" h="3521" extrusionOk="0">
                    <a:moveTo>
                      <a:pt x="2262" y="0"/>
                    </a:moveTo>
                    <a:cubicBezTo>
                      <a:pt x="1811" y="0"/>
                      <a:pt x="1368" y="107"/>
                      <a:pt x="968" y="320"/>
                    </a:cubicBezTo>
                    <a:cubicBezTo>
                      <a:pt x="67" y="921"/>
                      <a:pt x="0" y="2222"/>
                      <a:pt x="801" y="2922"/>
                    </a:cubicBezTo>
                    <a:cubicBezTo>
                      <a:pt x="1268" y="3256"/>
                      <a:pt x="1801" y="3456"/>
                      <a:pt x="2369" y="3489"/>
                    </a:cubicBezTo>
                    <a:cubicBezTo>
                      <a:pt x="2540" y="3509"/>
                      <a:pt x="2712" y="3520"/>
                      <a:pt x="2884" y="3520"/>
                    </a:cubicBezTo>
                    <a:cubicBezTo>
                      <a:pt x="3279" y="3520"/>
                      <a:pt x="3674" y="3462"/>
                      <a:pt x="4070" y="3322"/>
                    </a:cubicBezTo>
                    <a:cubicBezTo>
                      <a:pt x="4503" y="3189"/>
                      <a:pt x="4937" y="2922"/>
                      <a:pt x="5204" y="2522"/>
                    </a:cubicBezTo>
                    <a:cubicBezTo>
                      <a:pt x="5471" y="2122"/>
                      <a:pt x="5504" y="1621"/>
                      <a:pt x="5271" y="1188"/>
                    </a:cubicBezTo>
                    <a:cubicBezTo>
                      <a:pt x="5037" y="687"/>
                      <a:pt x="4603" y="320"/>
                      <a:pt x="4070" y="187"/>
                    </a:cubicBezTo>
                    <a:cubicBezTo>
                      <a:pt x="3736" y="87"/>
                      <a:pt x="3436" y="53"/>
                      <a:pt x="3102" y="53"/>
                    </a:cubicBezTo>
                    <a:cubicBezTo>
                      <a:pt x="2936" y="53"/>
                      <a:pt x="2769" y="20"/>
                      <a:pt x="2602" y="20"/>
                    </a:cubicBezTo>
                    <a:cubicBezTo>
                      <a:pt x="2489" y="7"/>
                      <a:pt x="2375" y="0"/>
                      <a:pt x="22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2" name="Google Shape;1122;p39"/>
              <p:cNvSpPr/>
              <p:nvPr/>
            </p:nvSpPr>
            <p:spPr>
              <a:xfrm>
                <a:off x="3763700" y="4896775"/>
                <a:ext cx="136775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5471" h="3549" extrusionOk="0">
                    <a:moveTo>
                      <a:pt x="2262" y="1"/>
                    </a:moveTo>
                    <a:cubicBezTo>
                      <a:pt x="1811" y="1"/>
                      <a:pt x="1368" y="107"/>
                      <a:pt x="968" y="321"/>
                    </a:cubicBezTo>
                    <a:cubicBezTo>
                      <a:pt x="67" y="955"/>
                      <a:pt x="0" y="2222"/>
                      <a:pt x="801" y="2923"/>
                    </a:cubicBezTo>
                    <a:cubicBezTo>
                      <a:pt x="1234" y="3256"/>
                      <a:pt x="1768" y="3457"/>
                      <a:pt x="2335" y="3523"/>
                    </a:cubicBezTo>
                    <a:cubicBezTo>
                      <a:pt x="2482" y="3540"/>
                      <a:pt x="2630" y="3549"/>
                      <a:pt x="2780" y="3549"/>
                    </a:cubicBezTo>
                    <a:cubicBezTo>
                      <a:pt x="3208" y="3549"/>
                      <a:pt x="3641" y="3480"/>
                      <a:pt x="4036" y="3356"/>
                    </a:cubicBezTo>
                    <a:cubicBezTo>
                      <a:pt x="4503" y="3223"/>
                      <a:pt x="4904" y="2923"/>
                      <a:pt x="5204" y="2556"/>
                    </a:cubicBezTo>
                    <a:cubicBezTo>
                      <a:pt x="5437" y="2122"/>
                      <a:pt x="5471" y="1622"/>
                      <a:pt x="5271" y="1188"/>
                    </a:cubicBezTo>
                    <a:cubicBezTo>
                      <a:pt x="5037" y="688"/>
                      <a:pt x="4570" y="321"/>
                      <a:pt x="4036" y="188"/>
                    </a:cubicBezTo>
                    <a:cubicBezTo>
                      <a:pt x="3736" y="87"/>
                      <a:pt x="3403" y="54"/>
                      <a:pt x="3069" y="54"/>
                    </a:cubicBezTo>
                    <a:cubicBezTo>
                      <a:pt x="2902" y="54"/>
                      <a:pt x="2769" y="21"/>
                      <a:pt x="2602" y="21"/>
                    </a:cubicBezTo>
                    <a:cubicBezTo>
                      <a:pt x="2489" y="7"/>
                      <a:pt x="2375" y="1"/>
                      <a:pt x="226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23" name="Google Shape;1123;p39"/>
          <p:cNvGrpSpPr/>
          <p:nvPr/>
        </p:nvGrpSpPr>
        <p:grpSpPr>
          <a:xfrm flipH="1">
            <a:off x="10996560" y="140768"/>
            <a:ext cx="835552" cy="1230155"/>
            <a:chOff x="6129708" y="691939"/>
            <a:chExt cx="2048636" cy="2015640"/>
          </a:xfrm>
        </p:grpSpPr>
        <p:sp>
          <p:nvSpPr>
            <p:cNvPr id="1124" name="Google Shape;1124;p39"/>
            <p:cNvSpPr/>
            <p:nvPr/>
          </p:nvSpPr>
          <p:spPr>
            <a:xfrm>
              <a:off x="6129893" y="693917"/>
              <a:ext cx="2048266" cy="2011684"/>
            </a:xfrm>
            <a:custGeom>
              <a:avLst/>
              <a:gdLst/>
              <a:ahLst/>
              <a:cxnLst/>
              <a:rect l="l" t="t" r="r" b="b"/>
              <a:pathLst>
                <a:path w="38205" h="37584" extrusionOk="0">
                  <a:moveTo>
                    <a:pt x="26200" y="1"/>
                  </a:moveTo>
                  <a:cubicBezTo>
                    <a:pt x="22649" y="1"/>
                    <a:pt x="20546" y="3068"/>
                    <a:pt x="20546" y="3068"/>
                  </a:cubicBezTo>
                  <a:cubicBezTo>
                    <a:pt x="19943" y="2325"/>
                    <a:pt x="17561" y="417"/>
                    <a:pt x="14733" y="417"/>
                  </a:cubicBezTo>
                  <a:cubicBezTo>
                    <a:pt x="13994" y="417"/>
                    <a:pt x="13225" y="547"/>
                    <a:pt x="12449" y="863"/>
                  </a:cubicBezTo>
                  <a:cubicBezTo>
                    <a:pt x="8722" y="2385"/>
                    <a:pt x="8683" y="6989"/>
                    <a:pt x="8683" y="6989"/>
                  </a:cubicBezTo>
                  <a:cubicBezTo>
                    <a:pt x="8410" y="6622"/>
                    <a:pt x="6945" y="5876"/>
                    <a:pt x="5328" y="5876"/>
                  </a:cubicBezTo>
                  <a:cubicBezTo>
                    <a:pt x="3940" y="5876"/>
                    <a:pt x="2439" y="6426"/>
                    <a:pt x="1483" y="8238"/>
                  </a:cubicBezTo>
                  <a:cubicBezTo>
                    <a:pt x="0" y="11009"/>
                    <a:pt x="3571" y="13292"/>
                    <a:pt x="3571" y="13292"/>
                  </a:cubicBezTo>
                  <a:cubicBezTo>
                    <a:pt x="3376" y="13975"/>
                    <a:pt x="3005" y="17721"/>
                    <a:pt x="5834" y="19984"/>
                  </a:cubicBezTo>
                  <a:cubicBezTo>
                    <a:pt x="6838" y="20785"/>
                    <a:pt x="7958" y="21044"/>
                    <a:pt x="8985" y="21044"/>
                  </a:cubicBezTo>
                  <a:cubicBezTo>
                    <a:pt x="9636" y="21044"/>
                    <a:pt x="10249" y="20940"/>
                    <a:pt x="10771" y="20804"/>
                  </a:cubicBezTo>
                  <a:cubicBezTo>
                    <a:pt x="10790" y="21604"/>
                    <a:pt x="10790" y="22404"/>
                    <a:pt x="10810" y="23204"/>
                  </a:cubicBezTo>
                  <a:cubicBezTo>
                    <a:pt x="10484" y="22892"/>
                    <a:pt x="10107" y="22591"/>
                    <a:pt x="9842" y="22591"/>
                  </a:cubicBezTo>
                  <a:cubicBezTo>
                    <a:pt x="9743" y="22591"/>
                    <a:pt x="9659" y="22634"/>
                    <a:pt x="9600" y="22735"/>
                  </a:cubicBezTo>
                  <a:cubicBezTo>
                    <a:pt x="9346" y="23184"/>
                    <a:pt x="10244" y="24569"/>
                    <a:pt x="10888" y="25467"/>
                  </a:cubicBezTo>
                  <a:cubicBezTo>
                    <a:pt x="10907" y="26130"/>
                    <a:pt x="10927" y="26794"/>
                    <a:pt x="10966" y="27457"/>
                  </a:cubicBezTo>
                  <a:cubicBezTo>
                    <a:pt x="10985" y="28160"/>
                    <a:pt x="11024" y="28862"/>
                    <a:pt x="11063" y="29564"/>
                  </a:cubicBezTo>
                  <a:cubicBezTo>
                    <a:pt x="10716" y="29187"/>
                    <a:pt x="10182" y="28704"/>
                    <a:pt x="9840" y="28704"/>
                  </a:cubicBezTo>
                  <a:cubicBezTo>
                    <a:pt x="9741" y="28704"/>
                    <a:pt x="9657" y="28745"/>
                    <a:pt x="9600" y="28842"/>
                  </a:cubicBezTo>
                  <a:cubicBezTo>
                    <a:pt x="9210" y="29486"/>
                    <a:pt x="11454" y="32335"/>
                    <a:pt x="11454" y="32335"/>
                  </a:cubicBezTo>
                  <a:cubicBezTo>
                    <a:pt x="11454" y="32335"/>
                    <a:pt x="13249" y="28569"/>
                    <a:pt x="12332" y="28355"/>
                  </a:cubicBezTo>
                  <a:cubicBezTo>
                    <a:pt x="12276" y="28341"/>
                    <a:pt x="12224" y="28334"/>
                    <a:pt x="12175" y="28334"/>
                  </a:cubicBezTo>
                  <a:cubicBezTo>
                    <a:pt x="11402" y="28334"/>
                    <a:pt x="11454" y="29974"/>
                    <a:pt x="11454" y="29974"/>
                  </a:cubicBezTo>
                  <a:lnTo>
                    <a:pt x="11395" y="29935"/>
                  </a:lnTo>
                  <a:cubicBezTo>
                    <a:pt x="11415" y="29896"/>
                    <a:pt x="11434" y="29857"/>
                    <a:pt x="11434" y="29838"/>
                  </a:cubicBezTo>
                  <a:cubicBezTo>
                    <a:pt x="11356" y="28530"/>
                    <a:pt x="11297" y="27243"/>
                    <a:pt x="11239" y="25955"/>
                  </a:cubicBezTo>
                  <a:lnTo>
                    <a:pt x="11239" y="25955"/>
                  </a:lnTo>
                  <a:cubicBezTo>
                    <a:pt x="11376" y="26111"/>
                    <a:pt x="11454" y="26228"/>
                    <a:pt x="11454" y="26228"/>
                  </a:cubicBezTo>
                  <a:cubicBezTo>
                    <a:pt x="11454" y="26228"/>
                    <a:pt x="13249" y="22462"/>
                    <a:pt x="12332" y="22228"/>
                  </a:cubicBezTo>
                  <a:cubicBezTo>
                    <a:pt x="12280" y="22216"/>
                    <a:pt x="12232" y="22211"/>
                    <a:pt x="12187" y="22211"/>
                  </a:cubicBezTo>
                  <a:cubicBezTo>
                    <a:pt x="11401" y="22211"/>
                    <a:pt x="11454" y="23867"/>
                    <a:pt x="11454" y="23867"/>
                  </a:cubicBezTo>
                  <a:cubicBezTo>
                    <a:pt x="11454" y="23867"/>
                    <a:pt x="11337" y="23730"/>
                    <a:pt x="11161" y="23555"/>
                  </a:cubicBezTo>
                  <a:cubicBezTo>
                    <a:pt x="11141" y="22794"/>
                    <a:pt x="11122" y="22052"/>
                    <a:pt x="11122" y="21311"/>
                  </a:cubicBezTo>
                  <a:lnTo>
                    <a:pt x="11122" y="20706"/>
                  </a:lnTo>
                  <a:cubicBezTo>
                    <a:pt x="11571" y="20570"/>
                    <a:pt x="12039" y="20394"/>
                    <a:pt x="12468" y="20160"/>
                  </a:cubicBezTo>
                  <a:cubicBezTo>
                    <a:pt x="14010" y="21155"/>
                    <a:pt x="15707" y="21896"/>
                    <a:pt x="17483" y="22365"/>
                  </a:cubicBezTo>
                  <a:cubicBezTo>
                    <a:pt x="17463" y="22969"/>
                    <a:pt x="17424" y="23574"/>
                    <a:pt x="17405" y="24199"/>
                  </a:cubicBezTo>
                  <a:cubicBezTo>
                    <a:pt x="17128" y="23727"/>
                    <a:pt x="16607" y="22969"/>
                    <a:pt x="16238" y="22969"/>
                  </a:cubicBezTo>
                  <a:cubicBezTo>
                    <a:pt x="16164" y="22969"/>
                    <a:pt x="16097" y="22999"/>
                    <a:pt x="16039" y="23067"/>
                  </a:cubicBezTo>
                  <a:cubicBezTo>
                    <a:pt x="15532" y="23633"/>
                    <a:pt x="17151" y="26872"/>
                    <a:pt x="17151" y="26872"/>
                  </a:cubicBezTo>
                  <a:lnTo>
                    <a:pt x="17327" y="26638"/>
                  </a:lnTo>
                  <a:lnTo>
                    <a:pt x="17327" y="26638"/>
                  </a:lnTo>
                  <a:cubicBezTo>
                    <a:pt x="17288" y="27633"/>
                    <a:pt x="17268" y="28628"/>
                    <a:pt x="17249" y="29623"/>
                  </a:cubicBezTo>
                  <a:cubicBezTo>
                    <a:pt x="16951" y="29185"/>
                    <a:pt x="16554" y="28659"/>
                    <a:pt x="16237" y="28659"/>
                  </a:cubicBezTo>
                  <a:cubicBezTo>
                    <a:pt x="16158" y="28659"/>
                    <a:pt x="16085" y="28691"/>
                    <a:pt x="16019" y="28764"/>
                  </a:cubicBezTo>
                  <a:cubicBezTo>
                    <a:pt x="15532" y="29330"/>
                    <a:pt x="17151" y="32550"/>
                    <a:pt x="17151" y="32550"/>
                  </a:cubicBezTo>
                  <a:lnTo>
                    <a:pt x="17210" y="32472"/>
                  </a:lnTo>
                  <a:lnTo>
                    <a:pt x="17210" y="34911"/>
                  </a:lnTo>
                  <a:cubicBezTo>
                    <a:pt x="16917" y="34439"/>
                    <a:pt x="16406" y="33681"/>
                    <a:pt x="16030" y="33681"/>
                  </a:cubicBezTo>
                  <a:cubicBezTo>
                    <a:pt x="15955" y="33681"/>
                    <a:pt x="15886" y="33711"/>
                    <a:pt x="15824" y="33779"/>
                  </a:cubicBezTo>
                  <a:cubicBezTo>
                    <a:pt x="15317" y="34345"/>
                    <a:pt x="16936" y="37584"/>
                    <a:pt x="16936" y="37584"/>
                  </a:cubicBezTo>
                  <a:cubicBezTo>
                    <a:pt x="16936" y="37584"/>
                    <a:pt x="19453" y="34247"/>
                    <a:pt x="18595" y="33857"/>
                  </a:cubicBezTo>
                  <a:cubicBezTo>
                    <a:pt x="18506" y="33814"/>
                    <a:pt x="18423" y="33795"/>
                    <a:pt x="18346" y="33795"/>
                  </a:cubicBezTo>
                  <a:cubicBezTo>
                    <a:pt x="17934" y="33795"/>
                    <a:pt x="17689" y="34347"/>
                    <a:pt x="17541" y="34774"/>
                  </a:cubicBezTo>
                  <a:lnTo>
                    <a:pt x="17541" y="32003"/>
                  </a:lnTo>
                  <a:cubicBezTo>
                    <a:pt x="18224" y="31028"/>
                    <a:pt x="19434" y="29116"/>
                    <a:pt x="18790" y="28823"/>
                  </a:cubicBezTo>
                  <a:cubicBezTo>
                    <a:pt x="18707" y="28785"/>
                    <a:pt x="18628" y="28768"/>
                    <a:pt x="18555" y="28768"/>
                  </a:cubicBezTo>
                  <a:cubicBezTo>
                    <a:pt x="17874" y="28768"/>
                    <a:pt x="17619" y="30247"/>
                    <a:pt x="17619" y="30247"/>
                  </a:cubicBezTo>
                  <a:lnTo>
                    <a:pt x="17561" y="30169"/>
                  </a:lnTo>
                  <a:lnTo>
                    <a:pt x="17561" y="29760"/>
                  </a:lnTo>
                  <a:cubicBezTo>
                    <a:pt x="17600" y="28550"/>
                    <a:pt x="17619" y="27340"/>
                    <a:pt x="17658" y="26130"/>
                  </a:cubicBezTo>
                  <a:cubicBezTo>
                    <a:pt x="18341" y="25135"/>
                    <a:pt x="19395" y="23418"/>
                    <a:pt x="18790" y="23145"/>
                  </a:cubicBezTo>
                  <a:cubicBezTo>
                    <a:pt x="18704" y="23107"/>
                    <a:pt x="18624" y="23089"/>
                    <a:pt x="18548" y="23089"/>
                  </a:cubicBezTo>
                  <a:cubicBezTo>
                    <a:pt x="18128" y="23089"/>
                    <a:pt x="17869" y="23632"/>
                    <a:pt x="17736" y="24062"/>
                  </a:cubicBezTo>
                  <a:cubicBezTo>
                    <a:pt x="17756" y="23535"/>
                    <a:pt x="17795" y="22989"/>
                    <a:pt x="17814" y="22443"/>
                  </a:cubicBezTo>
                  <a:cubicBezTo>
                    <a:pt x="18854" y="22692"/>
                    <a:pt x="19911" y="22815"/>
                    <a:pt x="20970" y="22815"/>
                  </a:cubicBezTo>
                  <a:cubicBezTo>
                    <a:pt x="21820" y="22815"/>
                    <a:pt x="22670" y="22736"/>
                    <a:pt x="23512" y="22579"/>
                  </a:cubicBezTo>
                  <a:cubicBezTo>
                    <a:pt x="23512" y="23184"/>
                    <a:pt x="23531" y="23789"/>
                    <a:pt x="23531" y="24394"/>
                  </a:cubicBezTo>
                  <a:cubicBezTo>
                    <a:pt x="23190" y="24006"/>
                    <a:pt x="22542" y="23348"/>
                    <a:pt x="22142" y="23348"/>
                  </a:cubicBezTo>
                  <a:cubicBezTo>
                    <a:pt x="22039" y="23348"/>
                    <a:pt x="21953" y="23392"/>
                    <a:pt x="21892" y="23496"/>
                  </a:cubicBezTo>
                  <a:cubicBezTo>
                    <a:pt x="21600" y="23984"/>
                    <a:pt x="23005" y="25994"/>
                    <a:pt x="23551" y="26716"/>
                  </a:cubicBezTo>
                  <a:lnTo>
                    <a:pt x="23551" y="29233"/>
                  </a:lnTo>
                  <a:cubicBezTo>
                    <a:pt x="23551" y="29642"/>
                    <a:pt x="23551" y="30052"/>
                    <a:pt x="23531" y="30481"/>
                  </a:cubicBezTo>
                  <a:cubicBezTo>
                    <a:pt x="23191" y="30110"/>
                    <a:pt x="22542" y="29455"/>
                    <a:pt x="22153" y="29455"/>
                  </a:cubicBezTo>
                  <a:cubicBezTo>
                    <a:pt x="22052" y="29455"/>
                    <a:pt x="21968" y="29499"/>
                    <a:pt x="21912" y="29603"/>
                  </a:cubicBezTo>
                  <a:cubicBezTo>
                    <a:pt x="21522" y="30247"/>
                    <a:pt x="23766" y="33096"/>
                    <a:pt x="23766" y="33096"/>
                  </a:cubicBezTo>
                  <a:cubicBezTo>
                    <a:pt x="23766" y="33096"/>
                    <a:pt x="25561" y="29330"/>
                    <a:pt x="24644" y="29096"/>
                  </a:cubicBezTo>
                  <a:cubicBezTo>
                    <a:pt x="24592" y="29084"/>
                    <a:pt x="24544" y="29079"/>
                    <a:pt x="24498" y="29079"/>
                  </a:cubicBezTo>
                  <a:cubicBezTo>
                    <a:pt x="24164" y="29079"/>
                    <a:pt x="23986" y="29377"/>
                    <a:pt x="23883" y="29720"/>
                  </a:cubicBezTo>
                  <a:cubicBezTo>
                    <a:pt x="23902" y="28706"/>
                    <a:pt x="23902" y="27691"/>
                    <a:pt x="23902" y="26677"/>
                  </a:cubicBezTo>
                  <a:cubicBezTo>
                    <a:pt x="24292" y="25799"/>
                    <a:pt x="25405" y="23184"/>
                    <a:pt x="24624" y="22989"/>
                  </a:cubicBezTo>
                  <a:cubicBezTo>
                    <a:pt x="24575" y="22978"/>
                    <a:pt x="24528" y="22972"/>
                    <a:pt x="24485" y="22972"/>
                  </a:cubicBezTo>
                  <a:cubicBezTo>
                    <a:pt x="24147" y="22972"/>
                    <a:pt x="23967" y="23287"/>
                    <a:pt x="23863" y="23633"/>
                  </a:cubicBezTo>
                  <a:lnTo>
                    <a:pt x="23863" y="23204"/>
                  </a:lnTo>
                  <a:cubicBezTo>
                    <a:pt x="23863" y="22969"/>
                    <a:pt x="23863" y="22735"/>
                    <a:pt x="23863" y="22501"/>
                  </a:cubicBezTo>
                  <a:cubicBezTo>
                    <a:pt x="25639" y="22130"/>
                    <a:pt x="27317" y="21409"/>
                    <a:pt x="28839" y="20413"/>
                  </a:cubicBezTo>
                  <a:lnTo>
                    <a:pt x="28839" y="20413"/>
                  </a:lnTo>
                  <a:cubicBezTo>
                    <a:pt x="28839" y="21428"/>
                    <a:pt x="28819" y="22443"/>
                    <a:pt x="28819" y="23457"/>
                  </a:cubicBezTo>
                  <a:cubicBezTo>
                    <a:pt x="28557" y="22998"/>
                    <a:pt x="27991" y="22125"/>
                    <a:pt x="27585" y="22125"/>
                  </a:cubicBezTo>
                  <a:cubicBezTo>
                    <a:pt x="27509" y="22125"/>
                    <a:pt x="27437" y="22156"/>
                    <a:pt x="27375" y="22228"/>
                  </a:cubicBezTo>
                  <a:cubicBezTo>
                    <a:pt x="26868" y="22794"/>
                    <a:pt x="28487" y="26013"/>
                    <a:pt x="28487" y="26013"/>
                  </a:cubicBezTo>
                  <a:cubicBezTo>
                    <a:pt x="28487" y="26013"/>
                    <a:pt x="28624" y="25857"/>
                    <a:pt x="28800" y="25604"/>
                  </a:cubicBezTo>
                  <a:lnTo>
                    <a:pt x="28800" y="25604"/>
                  </a:lnTo>
                  <a:cubicBezTo>
                    <a:pt x="28780" y="26735"/>
                    <a:pt x="28761" y="27867"/>
                    <a:pt x="28741" y="28999"/>
                  </a:cubicBezTo>
                  <a:cubicBezTo>
                    <a:pt x="28450" y="28529"/>
                    <a:pt x="27944" y="27805"/>
                    <a:pt x="27579" y="27805"/>
                  </a:cubicBezTo>
                  <a:cubicBezTo>
                    <a:pt x="27504" y="27805"/>
                    <a:pt x="27435" y="27836"/>
                    <a:pt x="27375" y="27906"/>
                  </a:cubicBezTo>
                  <a:cubicBezTo>
                    <a:pt x="26868" y="28472"/>
                    <a:pt x="28487" y="31691"/>
                    <a:pt x="28487" y="31691"/>
                  </a:cubicBezTo>
                  <a:cubicBezTo>
                    <a:pt x="28487" y="31691"/>
                    <a:pt x="28565" y="31613"/>
                    <a:pt x="28663" y="31457"/>
                  </a:cubicBezTo>
                  <a:lnTo>
                    <a:pt x="28663" y="31457"/>
                  </a:lnTo>
                  <a:cubicBezTo>
                    <a:pt x="28643" y="32335"/>
                    <a:pt x="28624" y="33233"/>
                    <a:pt x="28585" y="34111"/>
                  </a:cubicBezTo>
                  <a:cubicBezTo>
                    <a:pt x="28306" y="33652"/>
                    <a:pt x="27766" y="32821"/>
                    <a:pt x="27369" y="32821"/>
                  </a:cubicBezTo>
                  <a:cubicBezTo>
                    <a:pt x="27294" y="32821"/>
                    <a:pt x="27223" y="32852"/>
                    <a:pt x="27161" y="32920"/>
                  </a:cubicBezTo>
                  <a:cubicBezTo>
                    <a:pt x="26653" y="33486"/>
                    <a:pt x="28292" y="36725"/>
                    <a:pt x="28292" y="36725"/>
                  </a:cubicBezTo>
                  <a:cubicBezTo>
                    <a:pt x="28292" y="36725"/>
                    <a:pt x="30809" y="33389"/>
                    <a:pt x="29931" y="32998"/>
                  </a:cubicBezTo>
                  <a:cubicBezTo>
                    <a:pt x="29846" y="32954"/>
                    <a:pt x="29765" y="32934"/>
                    <a:pt x="29689" y="32934"/>
                  </a:cubicBezTo>
                  <a:cubicBezTo>
                    <a:pt x="29332" y="32934"/>
                    <a:pt x="29081" y="33373"/>
                    <a:pt x="28936" y="33759"/>
                  </a:cubicBezTo>
                  <a:cubicBezTo>
                    <a:pt x="28975" y="32823"/>
                    <a:pt x="28995" y="31886"/>
                    <a:pt x="29034" y="30950"/>
                  </a:cubicBezTo>
                  <a:cubicBezTo>
                    <a:pt x="29717" y="29955"/>
                    <a:pt x="30751" y="28238"/>
                    <a:pt x="30146" y="27964"/>
                  </a:cubicBezTo>
                  <a:cubicBezTo>
                    <a:pt x="30058" y="27925"/>
                    <a:pt x="29976" y="27907"/>
                    <a:pt x="29900" y="27907"/>
                  </a:cubicBezTo>
                  <a:cubicBezTo>
                    <a:pt x="29454" y="27907"/>
                    <a:pt x="29206" y="28526"/>
                    <a:pt x="29073" y="28960"/>
                  </a:cubicBezTo>
                  <a:cubicBezTo>
                    <a:pt x="29073" y="28706"/>
                    <a:pt x="29092" y="28472"/>
                    <a:pt x="29092" y="28218"/>
                  </a:cubicBezTo>
                  <a:cubicBezTo>
                    <a:pt x="29112" y="27184"/>
                    <a:pt x="29131" y="26130"/>
                    <a:pt x="29151" y="25077"/>
                  </a:cubicBezTo>
                  <a:cubicBezTo>
                    <a:pt x="29834" y="24062"/>
                    <a:pt x="30712" y="22540"/>
                    <a:pt x="30146" y="22267"/>
                  </a:cubicBezTo>
                  <a:cubicBezTo>
                    <a:pt x="30064" y="22231"/>
                    <a:pt x="29988" y="22215"/>
                    <a:pt x="29916" y="22215"/>
                  </a:cubicBezTo>
                  <a:cubicBezTo>
                    <a:pt x="29558" y="22215"/>
                    <a:pt x="29317" y="22618"/>
                    <a:pt x="29170" y="23008"/>
                  </a:cubicBezTo>
                  <a:lnTo>
                    <a:pt x="29170" y="22169"/>
                  </a:lnTo>
                  <a:lnTo>
                    <a:pt x="29170" y="20160"/>
                  </a:lnTo>
                  <a:cubicBezTo>
                    <a:pt x="29541" y="19906"/>
                    <a:pt x="29873" y="19633"/>
                    <a:pt x="30204" y="19340"/>
                  </a:cubicBezTo>
                  <a:cubicBezTo>
                    <a:pt x="30507" y="19375"/>
                    <a:pt x="30805" y="19392"/>
                    <a:pt x="31097" y="19392"/>
                  </a:cubicBezTo>
                  <a:cubicBezTo>
                    <a:pt x="35246" y="19392"/>
                    <a:pt x="38204" y="16006"/>
                    <a:pt x="37092" y="12433"/>
                  </a:cubicBezTo>
                  <a:cubicBezTo>
                    <a:pt x="35882" y="8609"/>
                    <a:pt x="31902" y="8414"/>
                    <a:pt x="31902" y="8414"/>
                  </a:cubicBezTo>
                  <a:cubicBezTo>
                    <a:pt x="31902" y="8414"/>
                    <a:pt x="33424" y="2190"/>
                    <a:pt x="28487" y="414"/>
                  </a:cubicBezTo>
                  <a:cubicBezTo>
                    <a:pt x="27671" y="122"/>
                    <a:pt x="26907" y="1"/>
                    <a:pt x="26200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25" name="Google Shape;1125;p39"/>
            <p:cNvGrpSpPr/>
            <p:nvPr/>
          </p:nvGrpSpPr>
          <p:grpSpPr>
            <a:xfrm>
              <a:off x="6129708" y="691939"/>
              <a:ext cx="2048636" cy="2015640"/>
              <a:chOff x="3043175" y="542900"/>
              <a:chExt cx="1632900" cy="1606600"/>
            </a:xfrm>
          </p:grpSpPr>
          <p:sp>
            <p:nvSpPr>
              <p:cNvPr id="1126" name="Google Shape;1126;p39"/>
              <p:cNvSpPr/>
              <p:nvPr/>
            </p:nvSpPr>
            <p:spPr>
              <a:xfrm>
                <a:off x="3502675" y="1345150"/>
                <a:ext cx="28800" cy="480175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19207" extrusionOk="0">
                    <a:moveTo>
                      <a:pt x="288" y="1"/>
                    </a:moveTo>
                    <a:cubicBezTo>
                      <a:pt x="151" y="1"/>
                      <a:pt x="17" y="84"/>
                      <a:pt x="0" y="251"/>
                    </a:cubicBezTo>
                    <a:cubicBezTo>
                      <a:pt x="0" y="5121"/>
                      <a:pt x="134" y="9991"/>
                      <a:pt x="334" y="14828"/>
                    </a:cubicBezTo>
                    <a:cubicBezTo>
                      <a:pt x="401" y="16196"/>
                      <a:pt x="467" y="17563"/>
                      <a:pt x="567" y="18931"/>
                    </a:cubicBezTo>
                    <a:cubicBezTo>
                      <a:pt x="567" y="19114"/>
                      <a:pt x="718" y="19206"/>
                      <a:pt x="864" y="19206"/>
                    </a:cubicBezTo>
                    <a:cubicBezTo>
                      <a:pt x="1009" y="19206"/>
                      <a:pt x="1151" y="19114"/>
                      <a:pt x="1135" y="18931"/>
                    </a:cubicBezTo>
                    <a:cubicBezTo>
                      <a:pt x="868" y="14061"/>
                      <a:pt x="701" y="9224"/>
                      <a:pt x="601" y="4354"/>
                    </a:cubicBezTo>
                    <a:cubicBezTo>
                      <a:pt x="601" y="2986"/>
                      <a:pt x="601" y="1619"/>
                      <a:pt x="601" y="251"/>
                    </a:cubicBezTo>
                    <a:cubicBezTo>
                      <a:pt x="567" y="84"/>
                      <a:pt x="426" y="1"/>
                      <a:pt x="288" y="1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7" name="Google Shape;1127;p39"/>
              <p:cNvSpPr/>
              <p:nvPr/>
            </p:nvSpPr>
            <p:spPr>
              <a:xfrm>
                <a:off x="3777875" y="1428750"/>
                <a:ext cx="30050" cy="6344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25378" extrusionOk="0">
                    <a:moveTo>
                      <a:pt x="913" y="1"/>
                    </a:moveTo>
                    <a:cubicBezTo>
                      <a:pt x="767" y="1"/>
                      <a:pt x="617" y="92"/>
                      <a:pt x="601" y="276"/>
                    </a:cubicBezTo>
                    <a:cubicBezTo>
                      <a:pt x="434" y="3512"/>
                      <a:pt x="300" y="6747"/>
                      <a:pt x="200" y="9950"/>
                    </a:cubicBezTo>
                    <a:cubicBezTo>
                      <a:pt x="100" y="13185"/>
                      <a:pt x="34" y="16421"/>
                      <a:pt x="0" y="19690"/>
                    </a:cubicBezTo>
                    <a:cubicBezTo>
                      <a:pt x="0" y="21491"/>
                      <a:pt x="0" y="23326"/>
                      <a:pt x="0" y="25127"/>
                    </a:cubicBezTo>
                    <a:cubicBezTo>
                      <a:pt x="17" y="25294"/>
                      <a:pt x="150" y="25377"/>
                      <a:pt x="288" y="25377"/>
                    </a:cubicBezTo>
                    <a:cubicBezTo>
                      <a:pt x="426" y="25377"/>
                      <a:pt x="567" y="25294"/>
                      <a:pt x="601" y="25127"/>
                    </a:cubicBezTo>
                    <a:cubicBezTo>
                      <a:pt x="601" y="21891"/>
                      <a:pt x="601" y="18689"/>
                      <a:pt x="667" y="15453"/>
                    </a:cubicBezTo>
                    <a:cubicBezTo>
                      <a:pt x="701" y="12218"/>
                      <a:pt x="801" y="8982"/>
                      <a:pt x="934" y="5747"/>
                    </a:cubicBezTo>
                    <a:cubicBezTo>
                      <a:pt x="1001" y="3912"/>
                      <a:pt x="1101" y="2111"/>
                      <a:pt x="1201" y="276"/>
                    </a:cubicBezTo>
                    <a:cubicBezTo>
                      <a:pt x="1201" y="92"/>
                      <a:pt x="1059" y="1"/>
                      <a:pt x="913" y="1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8" name="Google Shape;1128;p39"/>
              <p:cNvSpPr/>
              <p:nvPr/>
            </p:nvSpPr>
            <p:spPr>
              <a:xfrm>
                <a:off x="4046400" y="1427100"/>
                <a:ext cx="18375" cy="471800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8872" extrusionOk="0">
                    <a:moveTo>
                      <a:pt x="313" y="0"/>
                    </a:moveTo>
                    <a:cubicBezTo>
                      <a:pt x="175" y="0"/>
                      <a:pt x="34" y="92"/>
                      <a:pt x="0" y="275"/>
                    </a:cubicBezTo>
                    <a:cubicBezTo>
                      <a:pt x="134" y="5045"/>
                      <a:pt x="167" y="9815"/>
                      <a:pt x="134" y="14585"/>
                    </a:cubicBezTo>
                    <a:cubicBezTo>
                      <a:pt x="134" y="15953"/>
                      <a:pt x="100" y="17287"/>
                      <a:pt x="67" y="18622"/>
                    </a:cubicBezTo>
                    <a:cubicBezTo>
                      <a:pt x="84" y="18788"/>
                      <a:pt x="217" y="18872"/>
                      <a:pt x="351" y="18872"/>
                    </a:cubicBezTo>
                    <a:cubicBezTo>
                      <a:pt x="484" y="18872"/>
                      <a:pt x="617" y="18788"/>
                      <a:pt x="634" y="18622"/>
                    </a:cubicBezTo>
                    <a:cubicBezTo>
                      <a:pt x="734" y="13852"/>
                      <a:pt x="734" y="9082"/>
                      <a:pt x="667" y="4311"/>
                    </a:cubicBezTo>
                    <a:cubicBezTo>
                      <a:pt x="667" y="2944"/>
                      <a:pt x="634" y="1610"/>
                      <a:pt x="601" y="275"/>
                    </a:cubicBezTo>
                    <a:cubicBezTo>
                      <a:pt x="584" y="92"/>
                      <a:pt x="451" y="0"/>
                      <a:pt x="313" y="0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9" name="Google Shape;1129;p39"/>
              <p:cNvSpPr/>
              <p:nvPr/>
            </p:nvSpPr>
            <p:spPr>
              <a:xfrm>
                <a:off x="4264050" y="1337025"/>
                <a:ext cx="25875" cy="68155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7262" extrusionOk="0">
                    <a:moveTo>
                      <a:pt x="751" y="0"/>
                    </a:moveTo>
                    <a:cubicBezTo>
                      <a:pt x="618" y="0"/>
                      <a:pt x="484" y="92"/>
                      <a:pt x="467" y="276"/>
                    </a:cubicBezTo>
                    <a:cubicBezTo>
                      <a:pt x="467" y="3745"/>
                      <a:pt x="434" y="7247"/>
                      <a:pt x="401" y="10716"/>
                    </a:cubicBezTo>
                    <a:cubicBezTo>
                      <a:pt x="367" y="14186"/>
                      <a:pt x="301" y="17655"/>
                      <a:pt x="201" y="21091"/>
                    </a:cubicBezTo>
                    <a:cubicBezTo>
                      <a:pt x="134" y="23025"/>
                      <a:pt x="67" y="24993"/>
                      <a:pt x="0" y="26961"/>
                    </a:cubicBezTo>
                    <a:cubicBezTo>
                      <a:pt x="0" y="27162"/>
                      <a:pt x="142" y="27262"/>
                      <a:pt x="288" y="27262"/>
                    </a:cubicBezTo>
                    <a:cubicBezTo>
                      <a:pt x="434" y="27262"/>
                      <a:pt x="584" y="27162"/>
                      <a:pt x="601" y="26961"/>
                    </a:cubicBezTo>
                    <a:cubicBezTo>
                      <a:pt x="734" y="23492"/>
                      <a:pt x="801" y="20023"/>
                      <a:pt x="901" y="16554"/>
                    </a:cubicBezTo>
                    <a:cubicBezTo>
                      <a:pt x="968" y="13085"/>
                      <a:pt x="1001" y="9616"/>
                      <a:pt x="1035" y="6180"/>
                    </a:cubicBezTo>
                    <a:cubicBezTo>
                      <a:pt x="1035" y="4212"/>
                      <a:pt x="1035" y="2244"/>
                      <a:pt x="1035" y="276"/>
                    </a:cubicBezTo>
                    <a:cubicBezTo>
                      <a:pt x="1018" y="92"/>
                      <a:pt x="884" y="0"/>
                      <a:pt x="751" y="0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0" name="Google Shape;1130;p39"/>
              <p:cNvSpPr/>
              <p:nvPr/>
            </p:nvSpPr>
            <p:spPr>
              <a:xfrm>
                <a:off x="3436800" y="1493150"/>
                <a:ext cx="172650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6840" extrusionOk="0">
                    <a:moveTo>
                      <a:pt x="5044" y="0"/>
                    </a:moveTo>
                    <a:cubicBezTo>
                      <a:pt x="3744" y="0"/>
                      <a:pt x="3803" y="2837"/>
                      <a:pt x="3803" y="2837"/>
                    </a:cubicBezTo>
                    <a:cubicBezTo>
                      <a:pt x="3803" y="2837"/>
                      <a:pt x="2015" y="620"/>
                      <a:pt x="1059" y="620"/>
                    </a:cubicBezTo>
                    <a:cubicBezTo>
                      <a:pt x="884" y="620"/>
                      <a:pt x="737" y="694"/>
                      <a:pt x="634" y="869"/>
                    </a:cubicBezTo>
                    <a:cubicBezTo>
                      <a:pt x="0" y="1970"/>
                      <a:pt x="3803" y="6840"/>
                      <a:pt x="3803" y="6840"/>
                    </a:cubicBezTo>
                    <a:cubicBezTo>
                      <a:pt x="3803" y="6840"/>
                      <a:pt x="6905" y="402"/>
                      <a:pt x="5304" y="35"/>
                    </a:cubicBezTo>
                    <a:cubicBezTo>
                      <a:pt x="5212" y="11"/>
                      <a:pt x="5125" y="0"/>
                      <a:pt x="50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1" name="Google Shape;1131;p39"/>
              <p:cNvSpPr/>
              <p:nvPr/>
            </p:nvSpPr>
            <p:spPr>
              <a:xfrm>
                <a:off x="3436800" y="1754150"/>
                <a:ext cx="172650" cy="171025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6841" extrusionOk="0">
                    <a:moveTo>
                      <a:pt x="5042" y="1"/>
                    </a:moveTo>
                    <a:cubicBezTo>
                      <a:pt x="3744" y="1"/>
                      <a:pt x="3803" y="2804"/>
                      <a:pt x="3803" y="2804"/>
                    </a:cubicBezTo>
                    <a:cubicBezTo>
                      <a:pt x="3803" y="2804"/>
                      <a:pt x="2021" y="618"/>
                      <a:pt x="1064" y="618"/>
                    </a:cubicBezTo>
                    <a:cubicBezTo>
                      <a:pt x="887" y="618"/>
                      <a:pt x="738" y="693"/>
                      <a:pt x="634" y="870"/>
                    </a:cubicBezTo>
                    <a:cubicBezTo>
                      <a:pt x="0" y="1970"/>
                      <a:pt x="3803" y="6841"/>
                      <a:pt x="3803" y="6841"/>
                    </a:cubicBezTo>
                    <a:cubicBezTo>
                      <a:pt x="3803" y="6841"/>
                      <a:pt x="6905" y="403"/>
                      <a:pt x="5304" y="36"/>
                    </a:cubicBezTo>
                    <a:cubicBezTo>
                      <a:pt x="5211" y="12"/>
                      <a:pt x="5123" y="1"/>
                      <a:pt x="50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2" name="Google Shape;1132;p39"/>
              <p:cNvSpPr/>
              <p:nvPr/>
            </p:nvSpPr>
            <p:spPr>
              <a:xfrm>
                <a:off x="3963000" y="1524950"/>
                <a:ext cx="17265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6836" extrusionOk="0">
                    <a:moveTo>
                      <a:pt x="5061" y="1"/>
                    </a:moveTo>
                    <a:cubicBezTo>
                      <a:pt x="3744" y="1"/>
                      <a:pt x="3803" y="2833"/>
                      <a:pt x="3803" y="2833"/>
                    </a:cubicBezTo>
                    <a:cubicBezTo>
                      <a:pt x="3803" y="2833"/>
                      <a:pt x="2005" y="626"/>
                      <a:pt x="1051" y="626"/>
                    </a:cubicBezTo>
                    <a:cubicBezTo>
                      <a:pt x="880" y="626"/>
                      <a:pt x="736" y="697"/>
                      <a:pt x="634" y="864"/>
                    </a:cubicBezTo>
                    <a:cubicBezTo>
                      <a:pt x="1" y="1999"/>
                      <a:pt x="3803" y="6835"/>
                      <a:pt x="3803" y="6835"/>
                    </a:cubicBezTo>
                    <a:cubicBezTo>
                      <a:pt x="3803" y="6835"/>
                      <a:pt x="6905" y="397"/>
                      <a:pt x="5304" y="31"/>
                    </a:cubicBezTo>
                    <a:cubicBezTo>
                      <a:pt x="5219" y="10"/>
                      <a:pt x="5138" y="1"/>
                      <a:pt x="50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3" name="Google Shape;1133;p39"/>
              <p:cNvSpPr/>
              <p:nvPr/>
            </p:nvSpPr>
            <p:spPr>
              <a:xfrm>
                <a:off x="3963000" y="1785975"/>
                <a:ext cx="17265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6836" extrusionOk="0">
                    <a:moveTo>
                      <a:pt x="5061" y="1"/>
                    </a:moveTo>
                    <a:cubicBezTo>
                      <a:pt x="3744" y="1"/>
                      <a:pt x="3803" y="2832"/>
                      <a:pt x="3803" y="2832"/>
                    </a:cubicBezTo>
                    <a:cubicBezTo>
                      <a:pt x="3803" y="2832"/>
                      <a:pt x="2005" y="626"/>
                      <a:pt x="1051" y="626"/>
                    </a:cubicBezTo>
                    <a:cubicBezTo>
                      <a:pt x="880" y="626"/>
                      <a:pt x="736" y="697"/>
                      <a:pt x="634" y="864"/>
                    </a:cubicBezTo>
                    <a:cubicBezTo>
                      <a:pt x="1" y="1998"/>
                      <a:pt x="3803" y="6835"/>
                      <a:pt x="3803" y="6835"/>
                    </a:cubicBezTo>
                    <a:cubicBezTo>
                      <a:pt x="3803" y="6835"/>
                      <a:pt x="6905" y="397"/>
                      <a:pt x="5304" y="30"/>
                    </a:cubicBezTo>
                    <a:cubicBezTo>
                      <a:pt x="5219" y="10"/>
                      <a:pt x="5138" y="1"/>
                      <a:pt x="50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4" name="Google Shape;1134;p39"/>
              <p:cNvSpPr/>
              <p:nvPr/>
            </p:nvSpPr>
            <p:spPr>
              <a:xfrm>
                <a:off x="3706150" y="1524850"/>
                <a:ext cx="177650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6673" extrusionOk="0">
                    <a:moveTo>
                      <a:pt x="1219" y="0"/>
                    </a:moveTo>
                    <a:cubicBezTo>
                      <a:pt x="1091" y="0"/>
                      <a:pt x="972" y="52"/>
                      <a:pt x="868" y="168"/>
                    </a:cubicBezTo>
                    <a:cubicBezTo>
                      <a:pt x="1" y="1135"/>
                      <a:pt x="2769" y="6673"/>
                      <a:pt x="2769" y="6673"/>
                    </a:cubicBezTo>
                    <a:cubicBezTo>
                      <a:pt x="2769" y="6673"/>
                      <a:pt x="7106" y="969"/>
                      <a:pt x="5638" y="301"/>
                    </a:cubicBezTo>
                    <a:cubicBezTo>
                      <a:pt x="5487" y="231"/>
                      <a:pt x="5346" y="199"/>
                      <a:pt x="5214" y="199"/>
                    </a:cubicBezTo>
                    <a:cubicBezTo>
                      <a:pt x="4035" y="199"/>
                      <a:pt x="3603" y="2736"/>
                      <a:pt x="3603" y="2736"/>
                    </a:cubicBezTo>
                    <a:cubicBezTo>
                      <a:pt x="3603" y="2736"/>
                      <a:pt x="2158" y="0"/>
                      <a:pt x="12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5" name="Google Shape;1135;p39"/>
              <p:cNvSpPr/>
              <p:nvPr/>
            </p:nvSpPr>
            <p:spPr>
              <a:xfrm>
                <a:off x="3706150" y="1768325"/>
                <a:ext cx="1768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6641" extrusionOk="0">
                    <a:moveTo>
                      <a:pt x="1221" y="0"/>
                    </a:moveTo>
                    <a:cubicBezTo>
                      <a:pt x="1093" y="0"/>
                      <a:pt x="973" y="52"/>
                      <a:pt x="868" y="169"/>
                    </a:cubicBezTo>
                    <a:cubicBezTo>
                      <a:pt x="1" y="1103"/>
                      <a:pt x="2769" y="6641"/>
                      <a:pt x="2769" y="6641"/>
                    </a:cubicBezTo>
                    <a:cubicBezTo>
                      <a:pt x="2769" y="6641"/>
                      <a:pt x="7072" y="936"/>
                      <a:pt x="5605" y="269"/>
                    </a:cubicBezTo>
                    <a:cubicBezTo>
                      <a:pt x="5454" y="199"/>
                      <a:pt x="5313" y="167"/>
                      <a:pt x="5181" y="167"/>
                    </a:cubicBezTo>
                    <a:cubicBezTo>
                      <a:pt x="4002" y="167"/>
                      <a:pt x="3570" y="2704"/>
                      <a:pt x="3570" y="2704"/>
                    </a:cubicBezTo>
                    <a:cubicBezTo>
                      <a:pt x="3570" y="2704"/>
                      <a:pt x="2153" y="0"/>
                      <a:pt x="12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6" name="Google Shape;1136;p39"/>
              <p:cNvSpPr/>
              <p:nvPr/>
            </p:nvSpPr>
            <p:spPr>
              <a:xfrm>
                <a:off x="3696975" y="1982675"/>
                <a:ext cx="177650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6673" extrusionOk="0">
                    <a:moveTo>
                      <a:pt x="1219" y="0"/>
                    </a:moveTo>
                    <a:cubicBezTo>
                      <a:pt x="1091" y="0"/>
                      <a:pt x="972" y="52"/>
                      <a:pt x="868" y="168"/>
                    </a:cubicBezTo>
                    <a:cubicBezTo>
                      <a:pt x="1" y="1135"/>
                      <a:pt x="2803" y="6673"/>
                      <a:pt x="2803" y="6673"/>
                    </a:cubicBezTo>
                    <a:cubicBezTo>
                      <a:pt x="2803" y="6673"/>
                      <a:pt x="7106" y="969"/>
                      <a:pt x="5605" y="302"/>
                    </a:cubicBezTo>
                    <a:cubicBezTo>
                      <a:pt x="5457" y="231"/>
                      <a:pt x="5319" y="199"/>
                      <a:pt x="5190" y="199"/>
                    </a:cubicBezTo>
                    <a:cubicBezTo>
                      <a:pt x="4035" y="199"/>
                      <a:pt x="3603" y="2737"/>
                      <a:pt x="3603" y="2737"/>
                    </a:cubicBezTo>
                    <a:cubicBezTo>
                      <a:pt x="3603" y="2737"/>
                      <a:pt x="2158" y="0"/>
                      <a:pt x="121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7" name="Google Shape;1137;p39"/>
              <p:cNvSpPr/>
              <p:nvPr/>
            </p:nvSpPr>
            <p:spPr>
              <a:xfrm>
                <a:off x="4191500" y="1488150"/>
                <a:ext cx="176825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6673" extrusionOk="0">
                    <a:moveTo>
                      <a:pt x="1218" y="1"/>
                    </a:moveTo>
                    <a:cubicBezTo>
                      <a:pt x="1090" y="1"/>
                      <a:pt x="972" y="52"/>
                      <a:pt x="868" y="168"/>
                    </a:cubicBezTo>
                    <a:cubicBezTo>
                      <a:pt x="0" y="1136"/>
                      <a:pt x="2769" y="6673"/>
                      <a:pt x="2769" y="6673"/>
                    </a:cubicBezTo>
                    <a:cubicBezTo>
                      <a:pt x="2769" y="6673"/>
                      <a:pt x="7072" y="969"/>
                      <a:pt x="5604" y="302"/>
                    </a:cubicBezTo>
                    <a:cubicBezTo>
                      <a:pt x="5454" y="231"/>
                      <a:pt x="5313" y="200"/>
                      <a:pt x="5181" y="200"/>
                    </a:cubicBezTo>
                    <a:cubicBezTo>
                      <a:pt x="4001" y="200"/>
                      <a:pt x="3570" y="2737"/>
                      <a:pt x="3570" y="2737"/>
                    </a:cubicBezTo>
                    <a:cubicBezTo>
                      <a:pt x="3570" y="2737"/>
                      <a:pt x="2150" y="1"/>
                      <a:pt x="12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8" name="Google Shape;1138;p39"/>
              <p:cNvSpPr/>
              <p:nvPr/>
            </p:nvSpPr>
            <p:spPr>
              <a:xfrm>
                <a:off x="4191500" y="1731400"/>
                <a:ext cx="176825" cy="166250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6650" extrusionOk="0">
                    <a:moveTo>
                      <a:pt x="1229" y="0"/>
                    </a:moveTo>
                    <a:cubicBezTo>
                      <a:pt x="1098" y="0"/>
                      <a:pt x="975" y="54"/>
                      <a:pt x="868" y="179"/>
                    </a:cubicBezTo>
                    <a:cubicBezTo>
                      <a:pt x="0" y="1146"/>
                      <a:pt x="2769" y="6650"/>
                      <a:pt x="2769" y="6650"/>
                    </a:cubicBezTo>
                    <a:cubicBezTo>
                      <a:pt x="2769" y="6650"/>
                      <a:pt x="7072" y="946"/>
                      <a:pt x="5604" y="279"/>
                    </a:cubicBezTo>
                    <a:cubicBezTo>
                      <a:pt x="5462" y="214"/>
                      <a:pt x="5328" y="185"/>
                      <a:pt x="5202" y="185"/>
                    </a:cubicBezTo>
                    <a:cubicBezTo>
                      <a:pt x="4032" y="185"/>
                      <a:pt x="3570" y="2714"/>
                      <a:pt x="3570" y="2714"/>
                    </a:cubicBezTo>
                    <a:cubicBezTo>
                      <a:pt x="3570" y="2714"/>
                      <a:pt x="2162" y="0"/>
                      <a:pt x="12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9" name="Google Shape;1139;p39"/>
              <p:cNvSpPr/>
              <p:nvPr/>
            </p:nvSpPr>
            <p:spPr>
              <a:xfrm>
                <a:off x="4182325" y="1945975"/>
                <a:ext cx="176825" cy="166850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6674" extrusionOk="0">
                    <a:moveTo>
                      <a:pt x="1218" y="1"/>
                    </a:moveTo>
                    <a:cubicBezTo>
                      <a:pt x="1090" y="1"/>
                      <a:pt x="972" y="52"/>
                      <a:pt x="868" y="168"/>
                    </a:cubicBezTo>
                    <a:cubicBezTo>
                      <a:pt x="0" y="1136"/>
                      <a:pt x="2769" y="6673"/>
                      <a:pt x="2769" y="6673"/>
                    </a:cubicBezTo>
                    <a:cubicBezTo>
                      <a:pt x="2769" y="6673"/>
                      <a:pt x="7072" y="969"/>
                      <a:pt x="5604" y="302"/>
                    </a:cubicBezTo>
                    <a:cubicBezTo>
                      <a:pt x="5457" y="231"/>
                      <a:pt x="5319" y="200"/>
                      <a:pt x="5189" y="200"/>
                    </a:cubicBezTo>
                    <a:cubicBezTo>
                      <a:pt x="4029" y="200"/>
                      <a:pt x="3570" y="2737"/>
                      <a:pt x="3570" y="2737"/>
                    </a:cubicBezTo>
                    <a:cubicBezTo>
                      <a:pt x="3570" y="2737"/>
                      <a:pt x="2150" y="1"/>
                      <a:pt x="1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0" name="Google Shape;1140;p39"/>
              <p:cNvSpPr/>
              <p:nvPr/>
            </p:nvSpPr>
            <p:spPr>
              <a:xfrm>
                <a:off x="3043175" y="542900"/>
                <a:ext cx="1632900" cy="974650"/>
              </a:xfrm>
              <a:custGeom>
                <a:avLst/>
                <a:gdLst/>
                <a:ahLst/>
                <a:cxnLst/>
                <a:rect l="l" t="t" r="r" b="b"/>
                <a:pathLst>
                  <a:path w="65316" h="38986" extrusionOk="0">
                    <a:moveTo>
                      <a:pt x="44768" y="0"/>
                    </a:moveTo>
                    <a:cubicBezTo>
                      <a:pt x="38703" y="0"/>
                      <a:pt x="35092" y="5255"/>
                      <a:pt x="35092" y="5255"/>
                    </a:cubicBezTo>
                    <a:cubicBezTo>
                      <a:pt x="34089" y="3960"/>
                      <a:pt x="30009" y="720"/>
                      <a:pt x="25191" y="720"/>
                    </a:cubicBezTo>
                    <a:cubicBezTo>
                      <a:pt x="23925" y="720"/>
                      <a:pt x="22608" y="944"/>
                      <a:pt x="21282" y="1485"/>
                    </a:cubicBezTo>
                    <a:cubicBezTo>
                      <a:pt x="14911" y="4054"/>
                      <a:pt x="14811" y="11960"/>
                      <a:pt x="14811" y="11960"/>
                    </a:cubicBezTo>
                    <a:cubicBezTo>
                      <a:pt x="14363" y="11314"/>
                      <a:pt x="11867" y="10040"/>
                      <a:pt x="9106" y="10040"/>
                    </a:cubicBezTo>
                    <a:cubicBezTo>
                      <a:pt x="6735" y="10040"/>
                      <a:pt x="4169" y="10979"/>
                      <a:pt x="2536" y="14061"/>
                    </a:cubicBezTo>
                    <a:cubicBezTo>
                      <a:pt x="1" y="18831"/>
                      <a:pt x="6105" y="22701"/>
                      <a:pt x="6105" y="22701"/>
                    </a:cubicBezTo>
                    <a:cubicBezTo>
                      <a:pt x="5771" y="23868"/>
                      <a:pt x="5104" y="30273"/>
                      <a:pt x="9974" y="34176"/>
                    </a:cubicBezTo>
                    <a:cubicBezTo>
                      <a:pt x="11686" y="35536"/>
                      <a:pt x="13592" y="35977"/>
                      <a:pt x="15344" y="35977"/>
                    </a:cubicBezTo>
                    <a:cubicBezTo>
                      <a:pt x="18575" y="35977"/>
                      <a:pt x="21282" y="34476"/>
                      <a:pt x="21282" y="34476"/>
                    </a:cubicBezTo>
                    <a:cubicBezTo>
                      <a:pt x="26680" y="37825"/>
                      <a:pt x="31625" y="38985"/>
                      <a:pt x="35886" y="38985"/>
                    </a:cubicBezTo>
                    <a:cubicBezTo>
                      <a:pt x="45503" y="38985"/>
                      <a:pt x="51637" y="33075"/>
                      <a:pt x="51637" y="33075"/>
                    </a:cubicBezTo>
                    <a:cubicBezTo>
                      <a:pt x="52140" y="33130"/>
                      <a:pt x="52634" y="33157"/>
                      <a:pt x="53120" y="33157"/>
                    </a:cubicBezTo>
                    <a:cubicBezTo>
                      <a:pt x="60235" y="33157"/>
                      <a:pt x="65315" y="27387"/>
                      <a:pt x="63379" y="21266"/>
                    </a:cubicBezTo>
                    <a:cubicBezTo>
                      <a:pt x="61344" y="14695"/>
                      <a:pt x="54540" y="14395"/>
                      <a:pt x="54540" y="14395"/>
                    </a:cubicBezTo>
                    <a:cubicBezTo>
                      <a:pt x="54540" y="14395"/>
                      <a:pt x="57141" y="3720"/>
                      <a:pt x="48702" y="718"/>
                    </a:cubicBezTo>
                    <a:cubicBezTo>
                      <a:pt x="47298" y="211"/>
                      <a:pt x="45984" y="0"/>
                      <a:pt x="447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1" name="Google Shape;1141;p39"/>
              <p:cNvSpPr/>
              <p:nvPr/>
            </p:nvSpPr>
            <p:spPr>
              <a:xfrm>
                <a:off x="3633600" y="727625"/>
                <a:ext cx="65075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4571" extrusionOk="0">
                    <a:moveTo>
                      <a:pt x="868" y="1"/>
                    </a:moveTo>
                    <a:lnTo>
                      <a:pt x="0" y="501"/>
                    </a:lnTo>
                    <a:lnTo>
                      <a:pt x="1735" y="4571"/>
                    </a:lnTo>
                    <a:lnTo>
                      <a:pt x="2602" y="3903"/>
                    </a:lnTo>
                    <a:lnTo>
                      <a:pt x="8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2" name="Google Shape;1142;p39"/>
              <p:cNvSpPr/>
              <p:nvPr/>
            </p:nvSpPr>
            <p:spPr>
              <a:xfrm>
                <a:off x="3560225" y="791850"/>
                <a:ext cx="90900" cy="99250"/>
              </a:xfrm>
              <a:custGeom>
                <a:avLst/>
                <a:gdLst/>
                <a:ahLst/>
                <a:cxnLst/>
                <a:rect l="l" t="t" r="r" b="b"/>
                <a:pathLst>
                  <a:path w="3636" h="3970" extrusionOk="0">
                    <a:moveTo>
                      <a:pt x="634" y="0"/>
                    </a:moveTo>
                    <a:lnTo>
                      <a:pt x="0" y="767"/>
                    </a:lnTo>
                    <a:lnTo>
                      <a:pt x="3069" y="3970"/>
                    </a:lnTo>
                    <a:lnTo>
                      <a:pt x="3636" y="3036"/>
                    </a:lnTo>
                    <a:lnTo>
                      <a:pt x="6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3" name="Google Shape;1143;p39"/>
              <p:cNvSpPr/>
              <p:nvPr/>
            </p:nvSpPr>
            <p:spPr>
              <a:xfrm>
                <a:off x="3521850" y="894425"/>
                <a:ext cx="106775" cy="53375"/>
              </a:xfrm>
              <a:custGeom>
                <a:avLst/>
                <a:gdLst/>
                <a:ahLst/>
                <a:cxnLst/>
                <a:rect l="l" t="t" r="r" b="b"/>
                <a:pathLst>
                  <a:path w="4271" h="2135" extrusionOk="0">
                    <a:moveTo>
                      <a:pt x="134" y="0"/>
                    </a:moveTo>
                    <a:lnTo>
                      <a:pt x="1" y="1001"/>
                    </a:lnTo>
                    <a:lnTo>
                      <a:pt x="4270" y="2135"/>
                    </a:lnTo>
                    <a:lnTo>
                      <a:pt x="4270" y="1068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4" name="Google Shape;1144;p39"/>
              <p:cNvSpPr/>
              <p:nvPr/>
            </p:nvSpPr>
            <p:spPr>
              <a:xfrm>
                <a:off x="4100600" y="746800"/>
                <a:ext cx="65075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4571" extrusionOk="0">
                    <a:moveTo>
                      <a:pt x="1735" y="1"/>
                    </a:moveTo>
                    <a:lnTo>
                      <a:pt x="0" y="3904"/>
                    </a:lnTo>
                    <a:lnTo>
                      <a:pt x="834" y="4571"/>
                    </a:lnTo>
                    <a:lnTo>
                      <a:pt x="2602" y="501"/>
                    </a:lnTo>
                    <a:lnTo>
                      <a:pt x="173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5" name="Google Shape;1145;p39"/>
              <p:cNvSpPr/>
              <p:nvPr/>
            </p:nvSpPr>
            <p:spPr>
              <a:xfrm>
                <a:off x="4148125" y="811025"/>
                <a:ext cx="909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4004" extrusionOk="0">
                    <a:moveTo>
                      <a:pt x="2970" y="0"/>
                    </a:moveTo>
                    <a:lnTo>
                      <a:pt x="1" y="3069"/>
                    </a:lnTo>
                    <a:lnTo>
                      <a:pt x="568" y="4003"/>
                    </a:lnTo>
                    <a:lnTo>
                      <a:pt x="3637" y="801"/>
                    </a:lnTo>
                    <a:lnTo>
                      <a:pt x="29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6" name="Google Shape;1146;p39"/>
              <p:cNvSpPr/>
              <p:nvPr/>
            </p:nvSpPr>
            <p:spPr>
              <a:xfrm>
                <a:off x="4170650" y="913600"/>
                <a:ext cx="106775" cy="53400"/>
              </a:xfrm>
              <a:custGeom>
                <a:avLst/>
                <a:gdLst/>
                <a:ahLst/>
                <a:cxnLst/>
                <a:rect l="l" t="t" r="r" b="b"/>
                <a:pathLst>
                  <a:path w="4271" h="2136" extrusionOk="0">
                    <a:moveTo>
                      <a:pt x="4137" y="0"/>
                    </a:moveTo>
                    <a:lnTo>
                      <a:pt x="0" y="1068"/>
                    </a:lnTo>
                    <a:lnTo>
                      <a:pt x="0" y="2135"/>
                    </a:lnTo>
                    <a:lnTo>
                      <a:pt x="4270" y="1001"/>
                    </a:lnTo>
                    <a:lnTo>
                      <a:pt x="413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7" name="Google Shape;1147;p39"/>
              <p:cNvSpPr/>
              <p:nvPr/>
            </p:nvSpPr>
            <p:spPr>
              <a:xfrm>
                <a:off x="4042225" y="823975"/>
                <a:ext cx="157625" cy="2289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9156" extrusionOk="0">
                    <a:moveTo>
                      <a:pt x="900" y="0"/>
                    </a:moveTo>
                    <a:cubicBezTo>
                      <a:pt x="655" y="0"/>
                      <a:pt x="410" y="17"/>
                      <a:pt x="167" y="49"/>
                    </a:cubicBezTo>
                    <a:cubicBezTo>
                      <a:pt x="0" y="1150"/>
                      <a:pt x="34" y="2284"/>
                      <a:pt x="234" y="3385"/>
                    </a:cubicBezTo>
                    <a:cubicBezTo>
                      <a:pt x="734" y="5854"/>
                      <a:pt x="2335" y="7788"/>
                      <a:pt x="4370" y="9156"/>
                    </a:cubicBezTo>
                    <a:cubicBezTo>
                      <a:pt x="5404" y="8189"/>
                      <a:pt x="6005" y="6854"/>
                      <a:pt x="6172" y="5453"/>
                    </a:cubicBezTo>
                    <a:cubicBezTo>
                      <a:pt x="6305" y="4252"/>
                      <a:pt x="5971" y="3018"/>
                      <a:pt x="5238" y="2018"/>
                    </a:cubicBezTo>
                    <a:cubicBezTo>
                      <a:pt x="4704" y="1317"/>
                      <a:pt x="3970" y="783"/>
                      <a:pt x="3136" y="516"/>
                    </a:cubicBezTo>
                    <a:cubicBezTo>
                      <a:pt x="2429" y="163"/>
                      <a:pt x="1664" y="0"/>
                      <a:pt x="9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8" name="Google Shape;1148;p39"/>
              <p:cNvSpPr/>
              <p:nvPr/>
            </p:nvSpPr>
            <p:spPr>
              <a:xfrm>
                <a:off x="3931300" y="825200"/>
                <a:ext cx="221025" cy="261900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10476" extrusionOk="0">
                    <a:moveTo>
                      <a:pt x="4604" y="0"/>
                    </a:moveTo>
                    <a:lnTo>
                      <a:pt x="4604" y="0"/>
                    </a:lnTo>
                    <a:cubicBezTo>
                      <a:pt x="3637" y="134"/>
                      <a:pt x="2736" y="534"/>
                      <a:pt x="2036" y="1201"/>
                    </a:cubicBezTo>
                    <a:cubicBezTo>
                      <a:pt x="1235" y="1902"/>
                      <a:pt x="668" y="2836"/>
                      <a:pt x="435" y="3870"/>
                    </a:cubicBezTo>
                    <a:cubicBezTo>
                      <a:pt x="1" y="6305"/>
                      <a:pt x="1102" y="8740"/>
                      <a:pt x="3237" y="9974"/>
                    </a:cubicBezTo>
                    <a:cubicBezTo>
                      <a:pt x="3889" y="10311"/>
                      <a:pt x="4607" y="10475"/>
                      <a:pt x="5325" y="10475"/>
                    </a:cubicBezTo>
                    <a:cubicBezTo>
                      <a:pt x="5746" y="10475"/>
                      <a:pt x="6166" y="10419"/>
                      <a:pt x="6572" y="10308"/>
                    </a:cubicBezTo>
                    <a:cubicBezTo>
                      <a:pt x="7406" y="10108"/>
                      <a:pt x="8207" y="9674"/>
                      <a:pt x="8841" y="9074"/>
                    </a:cubicBezTo>
                    <a:cubicBezTo>
                      <a:pt x="6772" y="7706"/>
                      <a:pt x="5171" y="5771"/>
                      <a:pt x="4671" y="3336"/>
                    </a:cubicBezTo>
                    <a:cubicBezTo>
                      <a:pt x="4471" y="2235"/>
                      <a:pt x="4437" y="1101"/>
                      <a:pt x="46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9" name="Google Shape;1149;p39"/>
              <p:cNvSpPr/>
              <p:nvPr/>
            </p:nvSpPr>
            <p:spPr>
              <a:xfrm>
                <a:off x="3710325" y="812775"/>
                <a:ext cx="156800" cy="228425"/>
              </a:xfrm>
              <a:custGeom>
                <a:avLst/>
                <a:gdLst/>
                <a:ahLst/>
                <a:cxnLst/>
                <a:rect l="l" t="t" r="r" b="b"/>
                <a:pathLst>
                  <a:path w="6272" h="9137" extrusionOk="0">
                    <a:moveTo>
                      <a:pt x="941" y="0"/>
                    </a:moveTo>
                    <a:cubicBezTo>
                      <a:pt x="683" y="0"/>
                      <a:pt x="424" y="21"/>
                      <a:pt x="167" y="64"/>
                    </a:cubicBezTo>
                    <a:cubicBezTo>
                      <a:pt x="0" y="1165"/>
                      <a:pt x="0" y="2299"/>
                      <a:pt x="200" y="3400"/>
                    </a:cubicBezTo>
                    <a:cubicBezTo>
                      <a:pt x="734" y="5868"/>
                      <a:pt x="2335" y="7769"/>
                      <a:pt x="4370" y="9137"/>
                    </a:cubicBezTo>
                    <a:cubicBezTo>
                      <a:pt x="5371" y="8136"/>
                      <a:pt x="6005" y="6869"/>
                      <a:pt x="6138" y="5468"/>
                    </a:cubicBezTo>
                    <a:cubicBezTo>
                      <a:pt x="6271" y="4233"/>
                      <a:pt x="5938" y="2999"/>
                      <a:pt x="5237" y="2032"/>
                    </a:cubicBezTo>
                    <a:cubicBezTo>
                      <a:pt x="4704" y="1298"/>
                      <a:pt x="3970" y="764"/>
                      <a:pt x="3103" y="497"/>
                    </a:cubicBezTo>
                    <a:cubicBezTo>
                      <a:pt x="2433" y="175"/>
                      <a:pt x="1690" y="0"/>
                      <a:pt x="941" y="0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0" name="Google Shape;1150;p39"/>
              <p:cNvSpPr/>
              <p:nvPr/>
            </p:nvSpPr>
            <p:spPr>
              <a:xfrm>
                <a:off x="3598575" y="813525"/>
                <a:ext cx="221025" cy="262500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10500" extrusionOk="0">
                    <a:moveTo>
                      <a:pt x="4637" y="0"/>
                    </a:moveTo>
                    <a:lnTo>
                      <a:pt x="4637" y="0"/>
                    </a:lnTo>
                    <a:cubicBezTo>
                      <a:pt x="3670" y="134"/>
                      <a:pt x="2769" y="568"/>
                      <a:pt x="2035" y="1201"/>
                    </a:cubicBezTo>
                    <a:cubicBezTo>
                      <a:pt x="1235" y="1902"/>
                      <a:pt x="668" y="2836"/>
                      <a:pt x="434" y="3903"/>
                    </a:cubicBezTo>
                    <a:lnTo>
                      <a:pt x="434" y="3870"/>
                    </a:lnTo>
                    <a:lnTo>
                      <a:pt x="434" y="3870"/>
                    </a:lnTo>
                    <a:cubicBezTo>
                      <a:pt x="0" y="6272"/>
                      <a:pt x="1101" y="8740"/>
                      <a:pt x="3269" y="10008"/>
                    </a:cubicBezTo>
                    <a:cubicBezTo>
                      <a:pt x="3914" y="10330"/>
                      <a:pt x="4642" y="10500"/>
                      <a:pt x="5381" y="10500"/>
                    </a:cubicBezTo>
                    <a:cubicBezTo>
                      <a:pt x="5789" y="10500"/>
                      <a:pt x="6202" y="10448"/>
                      <a:pt x="6605" y="10341"/>
                    </a:cubicBezTo>
                    <a:cubicBezTo>
                      <a:pt x="7439" y="10108"/>
                      <a:pt x="8206" y="9674"/>
                      <a:pt x="8840" y="9074"/>
                    </a:cubicBezTo>
                    <a:cubicBezTo>
                      <a:pt x="6805" y="7739"/>
                      <a:pt x="5204" y="5805"/>
                      <a:pt x="4670" y="3336"/>
                    </a:cubicBezTo>
                    <a:cubicBezTo>
                      <a:pt x="4470" y="2235"/>
                      <a:pt x="4470" y="1101"/>
                      <a:pt x="46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1" name="Google Shape;1151;p39"/>
              <p:cNvSpPr/>
              <p:nvPr/>
            </p:nvSpPr>
            <p:spPr>
              <a:xfrm>
                <a:off x="3848275" y="1060450"/>
                <a:ext cx="94625" cy="100675"/>
              </a:xfrm>
              <a:custGeom>
                <a:avLst/>
                <a:gdLst/>
                <a:ahLst/>
                <a:cxnLst/>
                <a:rect l="l" t="t" r="r" b="b"/>
                <a:pathLst>
                  <a:path w="3785" h="4027" extrusionOk="0">
                    <a:moveTo>
                      <a:pt x="327" y="0"/>
                    </a:moveTo>
                    <a:cubicBezTo>
                      <a:pt x="164" y="0"/>
                      <a:pt x="1" y="123"/>
                      <a:pt x="20" y="331"/>
                    </a:cubicBezTo>
                    <a:cubicBezTo>
                      <a:pt x="120" y="998"/>
                      <a:pt x="286" y="1632"/>
                      <a:pt x="453" y="2266"/>
                    </a:cubicBezTo>
                    <a:cubicBezTo>
                      <a:pt x="553" y="2566"/>
                      <a:pt x="687" y="2833"/>
                      <a:pt x="854" y="3133"/>
                    </a:cubicBezTo>
                    <a:cubicBezTo>
                      <a:pt x="987" y="3433"/>
                      <a:pt x="1187" y="3700"/>
                      <a:pt x="1454" y="3900"/>
                    </a:cubicBezTo>
                    <a:cubicBezTo>
                      <a:pt x="1587" y="3989"/>
                      <a:pt x="1716" y="4027"/>
                      <a:pt x="1838" y="4027"/>
                    </a:cubicBezTo>
                    <a:cubicBezTo>
                      <a:pt x="2264" y="4027"/>
                      <a:pt x="2607" y="3563"/>
                      <a:pt x="2788" y="3200"/>
                    </a:cubicBezTo>
                    <a:cubicBezTo>
                      <a:pt x="3189" y="2532"/>
                      <a:pt x="3489" y="1865"/>
                      <a:pt x="3722" y="1131"/>
                    </a:cubicBezTo>
                    <a:cubicBezTo>
                      <a:pt x="3785" y="902"/>
                      <a:pt x="3613" y="751"/>
                      <a:pt x="3443" y="751"/>
                    </a:cubicBezTo>
                    <a:cubicBezTo>
                      <a:pt x="3341" y="751"/>
                      <a:pt x="3239" y="806"/>
                      <a:pt x="3189" y="931"/>
                    </a:cubicBezTo>
                    <a:cubicBezTo>
                      <a:pt x="2988" y="1532"/>
                      <a:pt x="2722" y="2132"/>
                      <a:pt x="2421" y="2699"/>
                    </a:cubicBezTo>
                    <a:cubicBezTo>
                      <a:pt x="2321" y="2933"/>
                      <a:pt x="2188" y="3133"/>
                      <a:pt x="2021" y="3333"/>
                    </a:cubicBezTo>
                    <a:cubicBezTo>
                      <a:pt x="1949" y="3404"/>
                      <a:pt x="1891" y="3433"/>
                      <a:pt x="1839" y="3433"/>
                    </a:cubicBezTo>
                    <a:cubicBezTo>
                      <a:pt x="1745" y="3433"/>
                      <a:pt x="1673" y="3340"/>
                      <a:pt x="1587" y="3233"/>
                    </a:cubicBezTo>
                    <a:cubicBezTo>
                      <a:pt x="954" y="2366"/>
                      <a:pt x="787" y="1265"/>
                      <a:pt x="620" y="231"/>
                    </a:cubicBezTo>
                    <a:cubicBezTo>
                      <a:pt x="577" y="72"/>
                      <a:pt x="452" y="0"/>
                      <a:pt x="3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2" name="Google Shape;1152;p39"/>
              <p:cNvSpPr/>
              <p:nvPr/>
            </p:nvSpPr>
            <p:spPr>
              <a:xfrm>
                <a:off x="4005525" y="1109075"/>
                <a:ext cx="156800" cy="101225"/>
              </a:xfrm>
              <a:custGeom>
                <a:avLst/>
                <a:gdLst/>
                <a:ahLst/>
                <a:cxnLst/>
                <a:rect l="l" t="t" r="r" b="b"/>
                <a:pathLst>
                  <a:path w="6272" h="4049" extrusionOk="0">
                    <a:moveTo>
                      <a:pt x="3679" y="1"/>
                    </a:moveTo>
                    <a:cubicBezTo>
                      <a:pt x="3553" y="1"/>
                      <a:pt x="3427" y="7"/>
                      <a:pt x="3303" y="20"/>
                    </a:cubicBezTo>
                    <a:cubicBezTo>
                      <a:pt x="3103" y="20"/>
                      <a:pt x="2936" y="20"/>
                      <a:pt x="2736" y="54"/>
                    </a:cubicBezTo>
                    <a:cubicBezTo>
                      <a:pt x="2369" y="54"/>
                      <a:pt x="2002" y="87"/>
                      <a:pt x="1635" y="187"/>
                    </a:cubicBezTo>
                    <a:cubicBezTo>
                      <a:pt x="1035" y="354"/>
                      <a:pt x="534" y="788"/>
                      <a:pt x="234" y="1355"/>
                    </a:cubicBezTo>
                    <a:cubicBezTo>
                      <a:pt x="1" y="1855"/>
                      <a:pt x="34" y="2422"/>
                      <a:pt x="301" y="2889"/>
                    </a:cubicBezTo>
                    <a:cubicBezTo>
                      <a:pt x="635" y="3356"/>
                      <a:pt x="1102" y="3656"/>
                      <a:pt x="1635" y="3823"/>
                    </a:cubicBezTo>
                    <a:cubicBezTo>
                      <a:pt x="2111" y="3973"/>
                      <a:pt x="2605" y="4048"/>
                      <a:pt x="3103" y="4048"/>
                    </a:cubicBezTo>
                    <a:cubicBezTo>
                      <a:pt x="3270" y="4048"/>
                      <a:pt x="3437" y="4040"/>
                      <a:pt x="3603" y="4023"/>
                    </a:cubicBezTo>
                    <a:cubicBezTo>
                      <a:pt x="4237" y="3956"/>
                      <a:pt x="4838" y="3723"/>
                      <a:pt x="5338" y="3356"/>
                    </a:cubicBezTo>
                    <a:cubicBezTo>
                      <a:pt x="6272" y="2522"/>
                      <a:pt x="6205" y="1054"/>
                      <a:pt x="5171" y="354"/>
                    </a:cubicBezTo>
                    <a:cubicBezTo>
                      <a:pt x="4715" y="113"/>
                      <a:pt x="4195" y="1"/>
                      <a:pt x="367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3" name="Google Shape;1153;p39"/>
              <p:cNvSpPr/>
              <p:nvPr/>
            </p:nvSpPr>
            <p:spPr>
              <a:xfrm>
                <a:off x="3631100" y="1097900"/>
                <a:ext cx="157625" cy="10125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4050" extrusionOk="0">
                    <a:moveTo>
                      <a:pt x="3760" y="1"/>
                    </a:moveTo>
                    <a:cubicBezTo>
                      <a:pt x="3618" y="1"/>
                      <a:pt x="3476" y="11"/>
                      <a:pt x="3336" y="34"/>
                    </a:cubicBezTo>
                    <a:cubicBezTo>
                      <a:pt x="3136" y="34"/>
                      <a:pt x="2936" y="34"/>
                      <a:pt x="2769" y="67"/>
                    </a:cubicBezTo>
                    <a:cubicBezTo>
                      <a:pt x="2402" y="67"/>
                      <a:pt x="2002" y="100"/>
                      <a:pt x="1668" y="200"/>
                    </a:cubicBezTo>
                    <a:cubicBezTo>
                      <a:pt x="1034" y="367"/>
                      <a:pt x="534" y="768"/>
                      <a:pt x="267" y="1335"/>
                    </a:cubicBezTo>
                    <a:cubicBezTo>
                      <a:pt x="0" y="1835"/>
                      <a:pt x="34" y="2435"/>
                      <a:pt x="367" y="2902"/>
                    </a:cubicBezTo>
                    <a:cubicBezTo>
                      <a:pt x="668" y="3336"/>
                      <a:pt x="1135" y="3670"/>
                      <a:pt x="1668" y="3836"/>
                    </a:cubicBezTo>
                    <a:cubicBezTo>
                      <a:pt x="2106" y="3975"/>
                      <a:pt x="2559" y="4049"/>
                      <a:pt x="3007" y="4049"/>
                    </a:cubicBezTo>
                    <a:cubicBezTo>
                      <a:pt x="3207" y="4049"/>
                      <a:pt x="3407" y="4034"/>
                      <a:pt x="3603" y="4003"/>
                    </a:cubicBezTo>
                    <a:cubicBezTo>
                      <a:pt x="4237" y="3970"/>
                      <a:pt x="4871" y="3736"/>
                      <a:pt x="5371" y="3336"/>
                    </a:cubicBezTo>
                    <a:cubicBezTo>
                      <a:pt x="6305" y="2535"/>
                      <a:pt x="6238" y="1068"/>
                      <a:pt x="5204" y="367"/>
                    </a:cubicBezTo>
                    <a:cubicBezTo>
                      <a:pt x="4763" y="133"/>
                      <a:pt x="4260" y="1"/>
                      <a:pt x="37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54" name="Google Shape;1154;p39"/>
          <p:cNvGrpSpPr/>
          <p:nvPr/>
        </p:nvGrpSpPr>
        <p:grpSpPr>
          <a:xfrm>
            <a:off x="8309006" y="137546"/>
            <a:ext cx="562397" cy="570335"/>
            <a:chOff x="7124413" y="-757600"/>
            <a:chExt cx="421798" cy="427751"/>
          </a:xfrm>
        </p:grpSpPr>
        <p:sp>
          <p:nvSpPr>
            <p:cNvPr id="1155" name="Google Shape;1155;p39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6" name="Google Shape;1156;p39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57" name="Google Shape;1157;p39"/>
          <p:cNvGrpSpPr/>
          <p:nvPr/>
        </p:nvGrpSpPr>
        <p:grpSpPr>
          <a:xfrm rot="19960883">
            <a:off x="257622" y="649097"/>
            <a:ext cx="2227183" cy="614811"/>
            <a:chOff x="1033028" y="50741"/>
            <a:chExt cx="4181132" cy="1121575"/>
          </a:xfrm>
        </p:grpSpPr>
        <p:grpSp>
          <p:nvGrpSpPr>
            <p:cNvPr id="1158" name="Google Shape;1158;p39"/>
            <p:cNvGrpSpPr/>
            <p:nvPr/>
          </p:nvGrpSpPr>
          <p:grpSpPr>
            <a:xfrm rot="196026">
              <a:off x="1033028" y="50741"/>
              <a:ext cx="4181132" cy="1121575"/>
              <a:chOff x="-2396999" y="-553647"/>
              <a:chExt cx="2884822" cy="773790"/>
            </a:xfrm>
          </p:grpSpPr>
          <p:sp>
            <p:nvSpPr>
              <p:cNvPr id="1159" name="Google Shape;1159;p39"/>
              <p:cNvSpPr/>
              <p:nvPr/>
            </p:nvSpPr>
            <p:spPr>
              <a:xfrm>
                <a:off x="-2393378" y="-553639"/>
                <a:ext cx="2877580" cy="773774"/>
              </a:xfrm>
              <a:custGeom>
                <a:avLst/>
                <a:gdLst/>
                <a:ahLst/>
                <a:cxnLst/>
                <a:rect l="l" t="t" r="r" b="b"/>
                <a:pathLst>
                  <a:path w="72351" h="19455" extrusionOk="0">
                    <a:moveTo>
                      <a:pt x="72012" y="0"/>
                    </a:moveTo>
                    <a:cubicBezTo>
                      <a:pt x="71961" y="0"/>
                      <a:pt x="71909" y="13"/>
                      <a:pt x="71862" y="40"/>
                    </a:cubicBezTo>
                    <a:cubicBezTo>
                      <a:pt x="70165" y="1016"/>
                      <a:pt x="68448" y="1913"/>
                      <a:pt x="66672" y="2752"/>
                    </a:cubicBezTo>
                    <a:lnTo>
                      <a:pt x="66692" y="2538"/>
                    </a:lnTo>
                    <a:lnTo>
                      <a:pt x="59433" y="5152"/>
                    </a:lnTo>
                    <a:lnTo>
                      <a:pt x="59726" y="5542"/>
                    </a:lnTo>
                    <a:cubicBezTo>
                      <a:pt x="59433" y="5659"/>
                      <a:pt x="59121" y="5757"/>
                      <a:pt x="58828" y="5854"/>
                    </a:cubicBezTo>
                    <a:cubicBezTo>
                      <a:pt x="58204" y="6069"/>
                      <a:pt x="57560" y="6264"/>
                      <a:pt x="56916" y="6440"/>
                    </a:cubicBezTo>
                    <a:lnTo>
                      <a:pt x="56994" y="6128"/>
                    </a:lnTo>
                    <a:lnTo>
                      <a:pt x="49404" y="7435"/>
                    </a:lnTo>
                    <a:lnTo>
                      <a:pt x="49736" y="8118"/>
                    </a:lnTo>
                    <a:cubicBezTo>
                      <a:pt x="49190" y="8215"/>
                      <a:pt x="48663" y="8293"/>
                      <a:pt x="48117" y="8372"/>
                    </a:cubicBezTo>
                    <a:lnTo>
                      <a:pt x="48273" y="7864"/>
                    </a:lnTo>
                    <a:lnTo>
                      <a:pt x="40604" y="8820"/>
                    </a:lnTo>
                    <a:lnTo>
                      <a:pt x="40741" y="9113"/>
                    </a:lnTo>
                    <a:cubicBezTo>
                      <a:pt x="40370" y="9132"/>
                      <a:pt x="40000" y="9152"/>
                      <a:pt x="39648" y="9171"/>
                    </a:cubicBezTo>
                    <a:lnTo>
                      <a:pt x="31941" y="8820"/>
                    </a:lnTo>
                    <a:lnTo>
                      <a:pt x="31980" y="9054"/>
                    </a:lnTo>
                    <a:cubicBezTo>
                      <a:pt x="30829" y="8976"/>
                      <a:pt x="29658" y="8879"/>
                      <a:pt x="28488" y="8742"/>
                    </a:cubicBezTo>
                    <a:lnTo>
                      <a:pt x="23746" y="8079"/>
                    </a:lnTo>
                    <a:lnTo>
                      <a:pt x="23161" y="7981"/>
                    </a:lnTo>
                    <a:cubicBezTo>
                      <a:pt x="22049" y="7806"/>
                      <a:pt x="20995" y="7591"/>
                      <a:pt x="19961" y="7376"/>
                    </a:cubicBezTo>
                    <a:lnTo>
                      <a:pt x="19981" y="7357"/>
                    </a:lnTo>
                    <a:lnTo>
                      <a:pt x="13366" y="5718"/>
                    </a:lnTo>
                    <a:cubicBezTo>
                      <a:pt x="12468" y="5464"/>
                      <a:pt x="11610" y="5211"/>
                      <a:pt x="10790" y="4937"/>
                    </a:cubicBezTo>
                    <a:lnTo>
                      <a:pt x="10849" y="4898"/>
                    </a:lnTo>
                    <a:lnTo>
                      <a:pt x="3591" y="2264"/>
                    </a:lnTo>
                    <a:cubicBezTo>
                      <a:pt x="1600" y="1406"/>
                      <a:pt x="488" y="820"/>
                      <a:pt x="469" y="801"/>
                    </a:cubicBezTo>
                    <a:cubicBezTo>
                      <a:pt x="423" y="784"/>
                      <a:pt x="376" y="775"/>
                      <a:pt x="331" y="775"/>
                    </a:cubicBezTo>
                    <a:cubicBezTo>
                      <a:pt x="220" y="775"/>
                      <a:pt x="120" y="827"/>
                      <a:pt x="79" y="938"/>
                    </a:cubicBezTo>
                    <a:cubicBezTo>
                      <a:pt x="0" y="1074"/>
                      <a:pt x="39" y="1250"/>
                      <a:pt x="196" y="1328"/>
                    </a:cubicBezTo>
                    <a:cubicBezTo>
                      <a:pt x="215" y="1328"/>
                      <a:pt x="1405" y="1972"/>
                      <a:pt x="3552" y="2889"/>
                    </a:cubicBezTo>
                    <a:lnTo>
                      <a:pt x="2927" y="13191"/>
                    </a:lnTo>
                    <a:lnTo>
                      <a:pt x="10342" y="5406"/>
                    </a:lnTo>
                    <a:cubicBezTo>
                      <a:pt x="11025" y="5640"/>
                      <a:pt x="11747" y="5854"/>
                      <a:pt x="12508" y="6089"/>
                    </a:cubicBezTo>
                    <a:lnTo>
                      <a:pt x="12995" y="16449"/>
                    </a:lnTo>
                    <a:lnTo>
                      <a:pt x="19551" y="7884"/>
                    </a:lnTo>
                    <a:cubicBezTo>
                      <a:pt x="20273" y="8040"/>
                      <a:pt x="20995" y="8196"/>
                      <a:pt x="21717" y="8332"/>
                    </a:cubicBezTo>
                    <a:lnTo>
                      <a:pt x="23298" y="18615"/>
                    </a:lnTo>
                    <a:lnTo>
                      <a:pt x="28956" y="9367"/>
                    </a:lnTo>
                    <a:cubicBezTo>
                      <a:pt x="30029" y="9484"/>
                      <a:pt x="31083" y="9562"/>
                      <a:pt x="32136" y="9640"/>
                    </a:cubicBezTo>
                    <a:lnTo>
                      <a:pt x="34575" y="19454"/>
                    </a:lnTo>
                    <a:lnTo>
                      <a:pt x="39356" y="9757"/>
                    </a:lnTo>
                    <a:cubicBezTo>
                      <a:pt x="39883" y="9737"/>
                      <a:pt x="40448" y="9718"/>
                      <a:pt x="40995" y="9679"/>
                    </a:cubicBezTo>
                    <a:lnTo>
                      <a:pt x="44995" y="18849"/>
                    </a:lnTo>
                    <a:lnTo>
                      <a:pt x="47921" y="8996"/>
                    </a:lnTo>
                    <a:cubicBezTo>
                      <a:pt x="48604" y="8898"/>
                      <a:pt x="49287" y="8781"/>
                      <a:pt x="49990" y="8645"/>
                    </a:cubicBezTo>
                    <a:lnTo>
                      <a:pt x="54243" y="17249"/>
                    </a:lnTo>
                    <a:lnTo>
                      <a:pt x="56760" y="7103"/>
                    </a:lnTo>
                    <a:cubicBezTo>
                      <a:pt x="57521" y="6889"/>
                      <a:pt x="58263" y="6654"/>
                      <a:pt x="59004" y="6420"/>
                    </a:cubicBezTo>
                    <a:cubicBezTo>
                      <a:pt x="59375" y="6303"/>
                      <a:pt x="59726" y="6167"/>
                      <a:pt x="60097" y="6050"/>
                    </a:cubicBezTo>
                    <a:lnTo>
                      <a:pt x="65911" y="13971"/>
                    </a:lnTo>
                    <a:lnTo>
                      <a:pt x="66633" y="3416"/>
                    </a:lnTo>
                    <a:cubicBezTo>
                      <a:pt x="68526" y="2538"/>
                      <a:pt x="70360" y="1581"/>
                      <a:pt x="72175" y="547"/>
                    </a:cubicBezTo>
                    <a:cubicBezTo>
                      <a:pt x="72311" y="450"/>
                      <a:pt x="72350" y="274"/>
                      <a:pt x="72272" y="138"/>
                    </a:cubicBezTo>
                    <a:cubicBezTo>
                      <a:pt x="72208" y="48"/>
                      <a:pt x="72110" y="0"/>
                      <a:pt x="720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160" name="Google Shape;1160;p39"/>
              <p:cNvGrpSpPr/>
              <p:nvPr/>
            </p:nvGrpSpPr>
            <p:grpSpPr>
              <a:xfrm>
                <a:off x="-2396999" y="-553647"/>
                <a:ext cx="2884822" cy="773790"/>
                <a:chOff x="1413075" y="2180950"/>
                <a:chExt cx="3100625" cy="831675"/>
              </a:xfrm>
            </p:grpSpPr>
            <p:sp>
              <p:nvSpPr>
                <p:cNvPr id="1161" name="Google Shape;1161;p39"/>
                <p:cNvSpPr/>
                <p:nvPr/>
              </p:nvSpPr>
              <p:spPr>
                <a:xfrm>
                  <a:off x="1413075" y="2180950"/>
                  <a:ext cx="3100625" cy="41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025" h="16755" extrusionOk="0">
                      <a:moveTo>
                        <a:pt x="123304" y="1"/>
                      </a:moveTo>
                      <a:cubicBezTo>
                        <a:pt x="123222" y="1"/>
                        <a:pt x="123135" y="24"/>
                        <a:pt x="123046" y="76"/>
                      </a:cubicBezTo>
                      <a:cubicBezTo>
                        <a:pt x="115974" y="4179"/>
                        <a:pt x="108502" y="7515"/>
                        <a:pt x="100763" y="10050"/>
                      </a:cubicBezTo>
                      <a:cubicBezTo>
                        <a:pt x="93625" y="12318"/>
                        <a:pt x="86320" y="13953"/>
                        <a:pt x="78914" y="14853"/>
                      </a:cubicBezTo>
                      <a:cubicBezTo>
                        <a:pt x="73725" y="15464"/>
                        <a:pt x="68508" y="15768"/>
                        <a:pt x="63295" y="15768"/>
                      </a:cubicBezTo>
                      <a:cubicBezTo>
                        <a:pt x="55407" y="15768"/>
                        <a:pt x="47526" y="15072"/>
                        <a:pt x="39753" y="13686"/>
                      </a:cubicBezTo>
                      <a:cubicBezTo>
                        <a:pt x="30180" y="12018"/>
                        <a:pt x="20773" y="9483"/>
                        <a:pt x="11700" y="6047"/>
                      </a:cubicBezTo>
                      <a:cubicBezTo>
                        <a:pt x="8030" y="4713"/>
                        <a:pt x="4428" y="3178"/>
                        <a:pt x="959" y="1410"/>
                      </a:cubicBezTo>
                      <a:cubicBezTo>
                        <a:pt x="883" y="1374"/>
                        <a:pt x="808" y="1358"/>
                        <a:pt x="738" y="1358"/>
                      </a:cubicBezTo>
                      <a:cubicBezTo>
                        <a:pt x="285" y="1358"/>
                        <a:pt x="1" y="2022"/>
                        <a:pt x="492" y="2311"/>
                      </a:cubicBezTo>
                      <a:cubicBezTo>
                        <a:pt x="3994" y="4079"/>
                        <a:pt x="7630" y="5647"/>
                        <a:pt x="11299" y="6981"/>
                      </a:cubicBezTo>
                      <a:cubicBezTo>
                        <a:pt x="20439" y="10417"/>
                        <a:pt x="29913" y="13019"/>
                        <a:pt x="39520" y="14686"/>
                      </a:cubicBezTo>
                      <a:cubicBezTo>
                        <a:pt x="47459" y="16054"/>
                        <a:pt x="55498" y="16755"/>
                        <a:pt x="63537" y="16755"/>
                      </a:cubicBezTo>
                      <a:cubicBezTo>
                        <a:pt x="68740" y="16755"/>
                        <a:pt x="73911" y="16454"/>
                        <a:pt x="79014" y="15821"/>
                      </a:cubicBezTo>
                      <a:cubicBezTo>
                        <a:pt x="86520" y="14920"/>
                        <a:pt x="93892" y="13319"/>
                        <a:pt x="101030" y="10984"/>
                      </a:cubicBezTo>
                      <a:cubicBezTo>
                        <a:pt x="108869" y="8449"/>
                        <a:pt x="116408" y="5080"/>
                        <a:pt x="123546" y="943"/>
                      </a:cubicBezTo>
                      <a:cubicBezTo>
                        <a:pt x="124025" y="662"/>
                        <a:pt x="123744" y="1"/>
                        <a:pt x="1233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2" name="Google Shape;1162;p39"/>
                <p:cNvSpPr/>
                <p:nvPr/>
              </p:nvSpPr>
              <p:spPr>
                <a:xfrm>
                  <a:off x="1542100" y="2277900"/>
                  <a:ext cx="338600" cy="46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4" h="18681" extrusionOk="0">
                      <a:moveTo>
                        <a:pt x="1135" y="1"/>
                      </a:moveTo>
                      <a:lnTo>
                        <a:pt x="1" y="18681"/>
                      </a:lnTo>
                      <a:lnTo>
                        <a:pt x="1" y="18681"/>
                      </a:lnTo>
                      <a:lnTo>
                        <a:pt x="13544" y="4504"/>
                      </a:lnTo>
                      <a:lnTo>
                        <a:pt x="1135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3" name="Google Shape;1163;p39"/>
                <p:cNvSpPr/>
                <p:nvPr/>
              </p:nvSpPr>
              <p:spPr>
                <a:xfrm>
                  <a:off x="3528525" y="2443025"/>
                  <a:ext cx="324425" cy="47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7" h="19048" extrusionOk="0">
                      <a:moveTo>
                        <a:pt x="12976" y="0"/>
                      </a:moveTo>
                      <a:lnTo>
                        <a:pt x="0" y="2269"/>
                      </a:lnTo>
                      <a:lnTo>
                        <a:pt x="8273" y="19047"/>
                      </a:lnTo>
                      <a:lnTo>
                        <a:pt x="12976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4" name="Google Shape;1164;p39"/>
                <p:cNvSpPr/>
                <p:nvPr/>
              </p:nvSpPr>
              <p:spPr>
                <a:xfrm>
                  <a:off x="1950725" y="2417175"/>
                  <a:ext cx="320250" cy="46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0" h="18681" extrusionOk="0">
                      <a:moveTo>
                        <a:pt x="1" y="0"/>
                      </a:moveTo>
                      <a:lnTo>
                        <a:pt x="868" y="18680"/>
                      </a:lnTo>
                      <a:lnTo>
                        <a:pt x="12810" y="3136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5" name="Google Shape;1165;p39"/>
                <p:cNvSpPr/>
                <p:nvPr/>
              </p:nvSpPr>
              <p:spPr>
                <a:xfrm>
                  <a:off x="3957175" y="2289575"/>
                  <a:ext cx="310225" cy="48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09" h="19549" extrusionOk="0">
                      <a:moveTo>
                        <a:pt x="12409" y="1"/>
                      </a:moveTo>
                      <a:lnTo>
                        <a:pt x="0" y="4471"/>
                      </a:lnTo>
                      <a:lnTo>
                        <a:pt x="11075" y="19548"/>
                      </a:lnTo>
                      <a:lnTo>
                        <a:pt x="12409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6" name="Google Shape;1166;p39"/>
                <p:cNvSpPr/>
                <p:nvPr/>
              </p:nvSpPr>
              <p:spPr>
                <a:xfrm>
                  <a:off x="2341850" y="2514750"/>
                  <a:ext cx="3269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77" h="18514" extrusionOk="0">
                      <a:moveTo>
                        <a:pt x="0" y="0"/>
                      </a:moveTo>
                      <a:lnTo>
                        <a:pt x="2836" y="18513"/>
                      </a:lnTo>
                      <a:lnTo>
                        <a:pt x="13076" y="180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7" name="Google Shape;1167;p39"/>
                <p:cNvSpPr/>
                <p:nvPr/>
              </p:nvSpPr>
              <p:spPr>
                <a:xfrm>
                  <a:off x="2782150" y="2558950"/>
                  <a:ext cx="329425" cy="45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77" h="18147" extrusionOk="0">
                      <a:moveTo>
                        <a:pt x="1" y="0"/>
                      </a:moveTo>
                      <a:lnTo>
                        <a:pt x="4537" y="18146"/>
                      </a:lnTo>
                      <a:lnTo>
                        <a:pt x="13177" y="567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8" name="Google Shape;1168;p39"/>
                <p:cNvSpPr/>
                <p:nvPr/>
              </p:nvSpPr>
              <p:spPr>
                <a:xfrm>
                  <a:off x="3152425" y="2517250"/>
                  <a:ext cx="327750" cy="46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10" h="18781" extrusionOk="0">
                      <a:moveTo>
                        <a:pt x="13110" y="0"/>
                      </a:moveTo>
                      <a:lnTo>
                        <a:pt x="0" y="1635"/>
                      </a:lnTo>
                      <a:lnTo>
                        <a:pt x="7506" y="18780"/>
                      </a:lnTo>
                      <a:lnTo>
                        <a:pt x="13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170" name="Google Shape;1170;p39"/>
            <p:cNvSpPr txBox="1"/>
            <p:nvPr/>
          </p:nvSpPr>
          <p:spPr>
            <a:xfrm rot="1115380">
              <a:off x="1681288" y="370217"/>
              <a:ext cx="421596" cy="4003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171" name="Google Shape;1171;p39"/>
            <p:cNvSpPr txBox="1"/>
            <p:nvPr/>
          </p:nvSpPr>
          <p:spPr>
            <a:xfrm rot="689631">
              <a:off x="2228885" y="522597"/>
              <a:ext cx="421554" cy="4004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173" name="Google Shape;1173;p39"/>
            <p:cNvSpPr txBox="1"/>
            <p:nvPr/>
          </p:nvSpPr>
          <p:spPr>
            <a:xfrm rot="-200695">
              <a:off x="3383848" y="598755"/>
              <a:ext cx="421618" cy="4005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174" name="Google Shape;1174;p39"/>
            <p:cNvSpPr txBox="1"/>
            <p:nvPr/>
          </p:nvSpPr>
          <p:spPr>
            <a:xfrm rot="-443881">
              <a:off x="3907773" y="527237"/>
              <a:ext cx="421710" cy="4005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175" name="Google Shape;1175;p39"/>
            <p:cNvSpPr txBox="1"/>
            <p:nvPr/>
          </p:nvSpPr>
          <p:spPr>
            <a:xfrm rot="-897933">
              <a:off x="4526868" y="374925"/>
              <a:ext cx="421704" cy="4006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</p:grp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E0F7862-6F20-D632-8C89-811C93F0992B}"/>
              </a:ext>
            </a:extLst>
          </p:cNvPr>
          <p:cNvSpPr/>
          <p:nvPr/>
        </p:nvSpPr>
        <p:spPr>
          <a:xfrm>
            <a:off x="1064239" y="1014022"/>
            <a:ext cx="10206406" cy="4546042"/>
          </a:xfrm>
          <a:prstGeom prst="horizontalScroll">
            <a:avLst/>
          </a:prstGeom>
          <a:solidFill>
            <a:schemeClr val="accent4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04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Activity 5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solidFill>
                    <a:srgbClr val="372D31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Look and write.</a:t>
            </a:r>
            <a:endParaRPr kumimoji="0" lang="en-VN" sz="6600" b="1" i="1" u="none" strike="noStrike" kern="0" cap="none" spc="0" normalizeH="0" baseline="0" noProof="0" dirty="0">
              <a:ln>
                <a:solidFill>
                  <a:srgbClr val="372D31"/>
                </a:solidFill>
              </a:ln>
              <a:solidFill>
                <a:srgbClr val="7030A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63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46;p8">
            <a:extLst>
              <a:ext uri="{FF2B5EF4-FFF2-40B4-BE49-F238E27FC236}">
                <a16:creationId xmlns:a16="http://schemas.microsoft.com/office/drawing/2014/main" id="{D8F11B98-14BE-FDF1-D34F-536760D2D8EF}"/>
              </a:ext>
            </a:extLst>
          </p:cNvPr>
          <p:cNvSpPr txBox="1"/>
          <p:nvPr/>
        </p:nvSpPr>
        <p:spPr>
          <a:xfrm>
            <a:off x="2140662" y="1272964"/>
            <a:ext cx="380129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3200" b="1" kern="0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Look </a:t>
            </a:r>
            <a:r>
              <a:rPr lang="en-US" sz="3600" b="1" kern="0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and</a:t>
            </a:r>
            <a:r>
              <a:rPr lang="en-US" sz="3200" b="1" kern="0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write.</a:t>
            </a:r>
            <a:endParaRPr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3" name="Google Shape;247;p8">
            <a:extLst>
              <a:ext uri="{FF2B5EF4-FFF2-40B4-BE49-F238E27FC236}">
                <a16:creationId xmlns:a16="http://schemas.microsoft.com/office/drawing/2014/main" id="{CB350627-B3E6-636E-CF08-8BF474B09A5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0553" y="1165111"/>
            <a:ext cx="890109" cy="884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48;p8">
            <a:extLst>
              <a:ext uri="{FF2B5EF4-FFF2-40B4-BE49-F238E27FC236}">
                <a16:creationId xmlns:a16="http://schemas.microsoft.com/office/drawing/2014/main" id="{B8356D59-9886-CD1D-ADD2-EC168090908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33307" y="1272964"/>
            <a:ext cx="1233467" cy="6052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B48C914-CBDC-8C40-AF5D-67898C0121F3}"/>
              </a:ext>
            </a:extLst>
          </p:cNvPr>
          <p:cNvGrpSpPr/>
          <p:nvPr/>
        </p:nvGrpSpPr>
        <p:grpSpPr>
          <a:xfrm>
            <a:off x="3145340" y="0"/>
            <a:ext cx="6094913" cy="1283498"/>
            <a:chOff x="1783039" y="204414"/>
            <a:chExt cx="5901323" cy="1597554"/>
          </a:xfrm>
        </p:grpSpPr>
        <p:sp>
          <p:nvSpPr>
            <p:cNvPr id="14" name="Google Shape;96;p2">
              <a:extLst>
                <a:ext uri="{FF2B5EF4-FFF2-40B4-BE49-F238E27FC236}">
                  <a16:creationId xmlns:a16="http://schemas.microsoft.com/office/drawing/2014/main" id="{3EA86706-C367-E173-A104-4846DE4BEF76}"/>
                </a:ext>
              </a:extLst>
            </p:cNvPr>
            <p:cNvSpPr txBox="1"/>
            <p:nvPr/>
          </p:nvSpPr>
          <p:spPr>
            <a:xfrm>
              <a:off x="1783039" y="221933"/>
              <a:ext cx="2133599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DDB2D5">
                      <a:lumMod val="50000"/>
                    </a:srgbClr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Unit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DDB2D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pic>
          <p:nvPicPr>
            <p:cNvPr id="15" name="Google Shape;97;p2">
              <a:extLst>
                <a:ext uri="{FF2B5EF4-FFF2-40B4-BE49-F238E27FC236}">
                  <a16:creationId xmlns:a16="http://schemas.microsoft.com/office/drawing/2014/main" id="{C5B20EC4-FBF0-3AFB-38A3-48498845B518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038666" y="701023"/>
              <a:ext cx="2339936" cy="11009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05;p2">
              <a:extLst>
                <a:ext uri="{FF2B5EF4-FFF2-40B4-BE49-F238E27FC236}">
                  <a16:creationId xmlns:a16="http://schemas.microsoft.com/office/drawing/2014/main" id="{4B81E7FB-5758-05FA-212B-AE2885903FAC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374532" y="204414"/>
              <a:ext cx="740611" cy="6826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106;p2">
              <a:extLst>
                <a:ext uri="{FF2B5EF4-FFF2-40B4-BE49-F238E27FC236}">
                  <a16:creationId xmlns:a16="http://schemas.microsoft.com/office/drawing/2014/main" id="{0DF05500-05FB-8F8A-0353-CC590C40A707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165968" y="333100"/>
              <a:ext cx="3518394" cy="48469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" name="Screen Recording 18">
            <a:hlinkClick r:id="" action="ppaction://media"/>
            <a:extLst>
              <a:ext uri="{FF2B5EF4-FFF2-40B4-BE49-F238E27FC236}">
                <a16:creationId xmlns:a16="http://schemas.microsoft.com/office/drawing/2014/main" id="{8475A9E2-0830-07C0-C87F-20A685D13F1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4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2666" y="2721943"/>
            <a:ext cx="10503902" cy="20137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52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483"/>
    </mc:Choice>
    <mc:Fallback xmlns="">
      <p:transition advTm="8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46;p8">
            <a:extLst>
              <a:ext uri="{FF2B5EF4-FFF2-40B4-BE49-F238E27FC236}">
                <a16:creationId xmlns:a16="http://schemas.microsoft.com/office/drawing/2014/main" id="{D8F11B98-14BE-FDF1-D34F-536760D2D8EF}"/>
              </a:ext>
            </a:extLst>
          </p:cNvPr>
          <p:cNvSpPr txBox="1"/>
          <p:nvPr/>
        </p:nvSpPr>
        <p:spPr>
          <a:xfrm>
            <a:off x="1951264" y="1220198"/>
            <a:ext cx="414473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Look and write.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" name="Google Shape;247;p8">
            <a:extLst>
              <a:ext uri="{FF2B5EF4-FFF2-40B4-BE49-F238E27FC236}">
                <a16:creationId xmlns:a16="http://schemas.microsoft.com/office/drawing/2014/main" id="{CB350627-B3E6-636E-CF08-8BF474B09A5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06867" y="1188949"/>
            <a:ext cx="708619" cy="748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48;p8">
            <a:extLst>
              <a:ext uri="{FF2B5EF4-FFF2-40B4-BE49-F238E27FC236}">
                <a16:creationId xmlns:a16="http://schemas.microsoft.com/office/drawing/2014/main" id="{B8356D59-9886-CD1D-ADD2-EC168090908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87134" y="1202768"/>
            <a:ext cx="1315108" cy="5847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B48C914-CBDC-8C40-AF5D-67898C0121F3}"/>
              </a:ext>
            </a:extLst>
          </p:cNvPr>
          <p:cNvGrpSpPr/>
          <p:nvPr/>
        </p:nvGrpSpPr>
        <p:grpSpPr>
          <a:xfrm>
            <a:off x="3145340" y="0"/>
            <a:ext cx="6383671" cy="1283498"/>
            <a:chOff x="1783039" y="204414"/>
            <a:chExt cx="5901323" cy="1597554"/>
          </a:xfrm>
        </p:grpSpPr>
        <p:sp>
          <p:nvSpPr>
            <p:cNvPr id="14" name="Google Shape;96;p2">
              <a:extLst>
                <a:ext uri="{FF2B5EF4-FFF2-40B4-BE49-F238E27FC236}">
                  <a16:creationId xmlns:a16="http://schemas.microsoft.com/office/drawing/2014/main" id="{3EA86706-C367-E173-A104-4846DE4BEF76}"/>
                </a:ext>
              </a:extLst>
            </p:cNvPr>
            <p:cNvSpPr txBox="1"/>
            <p:nvPr/>
          </p:nvSpPr>
          <p:spPr>
            <a:xfrm>
              <a:off x="1783039" y="221933"/>
              <a:ext cx="2133599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DDB2D5">
                      <a:lumMod val="50000"/>
                    </a:srgbClr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Unit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DDB2D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pic>
          <p:nvPicPr>
            <p:cNvPr id="15" name="Google Shape;97;p2">
              <a:extLst>
                <a:ext uri="{FF2B5EF4-FFF2-40B4-BE49-F238E27FC236}">
                  <a16:creationId xmlns:a16="http://schemas.microsoft.com/office/drawing/2014/main" id="{C5B20EC4-FBF0-3AFB-38A3-48498845B518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038666" y="701023"/>
              <a:ext cx="2339936" cy="11009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05;p2">
              <a:extLst>
                <a:ext uri="{FF2B5EF4-FFF2-40B4-BE49-F238E27FC236}">
                  <a16:creationId xmlns:a16="http://schemas.microsoft.com/office/drawing/2014/main" id="{4B81E7FB-5758-05FA-212B-AE2885903FAC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374532" y="204414"/>
              <a:ext cx="740611" cy="6826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106;p2">
              <a:extLst>
                <a:ext uri="{FF2B5EF4-FFF2-40B4-BE49-F238E27FC236}">
                  <a16:creationId xmlns:a16="http://schemas.microsoft.com/office/drawing/2014/main" id="{0DF05500-05FB-8F8A-0353-CC590C40A707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165968" y="333100"/>
              <a:ext cx="3518394" cy="48469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" name="Screen Recording 18">
            <a:hlinkClick r:id="" action="ppaction://media"/>
            <a:extLst>
              <a:ext uri="{FF2B5EF4-FFF2-40B4-BE49-F238E27FC236}">
                <a16:creationId xmlns:a16="http://schemas.microsoft.com/office/drawing/2014/main" id="{B83557AA-5501-8B55-26D8-555EDDF4BEC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6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2646" y="2592163"/>
            <a:ext cx="10510453" cy="1898967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88861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483"/>
    </mc:Choice>
    <mc:Fallback xmlns="">
      <p:transition advTm="8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46;p8">
            <a:extLst>
              <a:ext uri="{FF2B5EF4-FFF2-40B4-BE49-F238E27FC236}">
                <a16:creationId xmlns:a16="http://schemas.microsoft.com/office/drawing/2014/main" id="{F85FAFEB-82E8-5BBC-964E-D2E12039CE46}"/>
              </a:ext>
            </a:extLst>
          </p:cNvPr>
          <p:cNvSpPr txBox="1"/>
          <p:nvPr/>
        </p:nvSpPr>
        <p:spPr>
          <a:xfrm>
            <a:off x="2034807" y="1116841"/>
            <a:ext cx="302622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Look and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write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6" name="Google Shape;247;p8">
            <a:extLst>
              <a:ext uri="{FF2B5EF4-FFF2-40B4-BE49-F238E27FC236}">
                <a16:creationId xmlns:a16="http://schemas.microsoft.com/office/drawing/2014/main" id="{C4C58589-C5A0-4027-25A1-F31482922B6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95086" y="963656"/>
            <a:ext cx="888760" cy="884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48;p8">
            <a:extLst>
              <a:ext uri="{FF2B5EF4-FFF2-40B4-BE49-F238E27FC236}">
                <a16:creationId xmlns:a16="http://schemas.microsoft.com/office/drawing/2014/main" id="{D8B37AE2-8562-40DC-33D8-F0E117FBC84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18789" y="1171646"/>
            <a:ext cx="981968" cy="461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49;p8">
            <a:extLst>
              <a:ext uri="{FF2B5EF4-FFF2-40B4-BE49-F238E27FC236}">
                <a16:creationId xmlns:a16="http://schemas.microsoft.com/office/drawing/2014/main" id="{FFC79BA2-411C-7D25-8318-EDC3A8505A8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11481" y="1863007"/>
            <a:ext cx="4547189" cy="1089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50;p8">
            <a:extLst>
              <a:ext uri="{FF2B5EF4-FFF2-40B4-BE49-F238E27FC236}">
                <a16:creationId xmlns:a16="http://schemas.microsoft.com/office/drawing/2014/main" id="{4CBF6506-EBAD-C0C0-67FD-21C9FD834C4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65378" y="1863007"/>
            <a:ext cx="4213506" cy="105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51;p8">
            <a:extLst>
              <a:ext uri="{FF2B5EF4-FFF2-40B4-BE49-F238E27FC236}">
                <a16:creationId xmlns:a16="http://schemas.microsoft.com/office/drawing/2014/main" id="{B0D40AB9-D77D-EDE6-8DB5-7A4FD31ABAE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r="6696" b="21237"/>
          <a:stretch/>
        </p:blipFill>
        <p:spPr>
          <a:xfrm>
            <a:off x="1542935" y="2388297"/>
            <a:ext cx="2718711" cy="2666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52;p8">
            <a:extLst>
              <a:ext uri="{FF2B5EF4-FFF2-40B4-BE49-F238E27FC236}">
                <a16:creationId xmlns:a16="http://schemas.microsoft.com/office/drawing/2014/main" id="{D9E5E68F-4A29-DA8B-A53D-BB836004F93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30786" y="2622703"/>
            <a:ext cx="2527034" cy="2431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53;p8">
            <a:extLst>
              <a:ext uri="{FF2B5EF4-FFF2-40B4-BE49-F238E27FC236}">
                <a16:creationId xmlns:a16="http://schemas.microsoft.com/office/drawing/2014/main" id="{BCCBB9BF-C1D3-01F4-380B-C2637BDA78CF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615798" y="2873667"/>
            <a:ext cx="2819296" cy="21412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D1101D6-B890-948F-2F94-5D414DC0B83D}"/>
              </a:ext>
            </a:extLst>
          </p:cNvPr>
          <p:cNvGrpSpPr/>
          <p:nvPr/>
        </p:nvGrpSpPr>
        <p:grpSpPr>
          <a:xfrm>
            <a:off x="2555744" y="23100"/>
            <a:ext cx="6690025" cy="1283498"/>
            <a:chOff x="1783039" y="204414"/>
            <a:chExt cx="5901323" cy="1597554"/>
          </a:xfrm>
        </p:grpSpPr>
        <p:sp>
          <p:nvSpPr>
            <p:cNvPr id="14" name="Google Shape;96;p2">
              <a:extLst>
                <a:ext uri="{FF2B5EF4-FFF2-40B4-BE49-F238E27FC236}">
                  <a16:creationId xmlns:a16="http://schemas.microsoft.com/office/drawing/2014/main" id="{923D0AA2-8329-D239-9F78-94107A8A3A11}"/>
                </a:ext>
              </a:extLst>
            </p:cNvPr>
            <p:cNvSpPr txBox="1"/>
            <p:nvPr/>
          </p:nvSpPr>
          <p:spPr>
            <a:xfrm>
              <a:off x="1783039" y="221933"/>
              <a:ext cx="2133599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DDB2D5">
                      <a:lumMod val="50000"/>
                    </a:srgbClr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Unit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DDB2D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pic>
          <p:nvPicPr>
            <p:cNvPr id="15" name="Google Shape;97;p2">
              <a:extLst>
                <a:ext uri="{FF2B5EF4-FFF2-40B4-BE49-F238E27FC236}">
                  <a16:creationId xmlns:a16="http://schemas.microsoft.com/office/drawing/2014/main" id="{46580C84-CFCE-335D-891D-B4C22C562495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4038666" y="701023"/>
              <a:ext cx="2339936" cy="11009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05;p2">
              <a:extLst>
                <a:ext uri="{FF2B5EF4-FFF2-40B4-BE49-F238E27FC236}">
                  <a16:creationId xmlns:a16="http://schemas.microsoft.com/office/drawing/2014/main" id="{B6938A3C-EE93-D9CD-E4E2-5E4FB4A91245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3374532" y="204414"/>
              <a:ext cx="740611" cy="6826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106;p2">
              <a:extLst>
                <a:ext uri="{FF2B5EF4-FFF2-40B4-BE49-F238E27FC236}">
                  <a16:creationId xmlns:a16="http://schemas.microsoft.com/office/drawing/2014/main" id="{098EED25-2874-425D-6E49-447A3996FBB3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4165968" y="333100"/>
              <a:ext cx="3518394" cy="48469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A4CB8C0-BBC5-8A69-0590-619E05F9DE7F}"/>
              </a:ext>
            </a:extLst>
          </p:cNvPr>
          <p:cNvSpPr txBox="1"/>
          <p:nvPr/>
        </p:nvSpPr>
        <p:spPr>
          <a:xfrm>
            <a:off x="8284937" y="4844452"/>
            <a:ext cx="6304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0F103B-4044-9A34-53A3-FBC0B33E28A8}"/>
              </a:ext>
            </a:extLst>
          </p:cNvPr>
          <p:cNvSpPr txBox="1"/>
          <p:nvPr/>
        </p:nvSpPr>
        <p:spPr>
          <a:xfrm>
            <a:off x="5290839" y="4844452"/>
            <a:ext cx="6304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103CBF-387C-3EE5-53B5-9FB78F22FB25}"/>
              </a:ext>
            </a:extLst>
          </p:cNvPr>
          <p:cNvSpPr txBox="1"/>
          <p:nvPr/>
        </p:nvSpPr>
        <p:spPr>
          <a:xfrm>
            <a:off x="2041905" y="4856483"/>
            <a:ext cx="6304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C70A0A-1789-06E0-B890-27F260C4E6C8}"/>
              </a:ext>
            </a:extLst>
          </p:cNvPr>
          <p:cNvSpPr txBox="1"/>
          <p:nvPr/>
        </p:nvSpPr>
        <p:spPr>
          <a:xfrm>
            <a:off x="5639625" y="4844452"/>
            <a:ext cx="19090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Comic Sans MS" panose="030F0702030302020204" pitchFamily="66" charset="0"/>
              </a:rPr>
              <a:t>ail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8C870E5-2071-D83B-4BF4-4AA46F23AA4F}"/>
              </a:ext>
            </a:extLst>
          </p:cNvPr>
          <p:cNvSpPr txBox="1"/>
          <p:nvPr/>
        </p:nvSpPr>
        <p:spPr>
          <a:xfrm>
            <a:off x="8629996" y="4830779"/>
            <a:ext cx="19090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Comic Sans MS" panose="030F0702030302020204" pitchFamily="66" charset="0"/>
              </a:rPr>
              <a:t>and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935F07D-A8DA-AAC0-7DBA-D10AD6E2E959}"/>
              </a:ext>
            </a:extLst>
          </p:cNvPr>
          <p:cNvSpPr txBox="1"/>
          <p:nvPr/>
        </p:nvSpPr>
        <p:spPr>
          <a:xfrm>
            <a:off x="2385907" y="4854112"/>
            <a:ext cx="11456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Comic Sans MS" panose="030F0702030302020204" pitchFamily="66" charset="0"/>
              </a:rPr>
              <a:t>ea</a:t>
            </a:r>
            <a:endParaRPr lang="en-US" sz="5400" dirty="0">
              <a:latin typeface="Comic Sans MS" panose="030F0702030302020204" pitchFamily="66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09403BB-C6B2-D63B-DEC6-D91746BF8B98}"/>
              </a:ext>
            </a:extLst>
          </p:cNvPr>
          <p:cNvCxnSpPr>
            <a:cxnSpLocks/>
          </p:cNvCxnSpPr>
          <p:nvPr/>
        </p:nvCxnSpPr>
        <p:spPr>
          <a:xfrm>
            <a:off x="2119712" y="5673469"/>
            <a:ext cx="36576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63AF313-A5A2-40E8-2FAE-24BCC5743DD4}"/>
              </a:ext>
            </a:extLst>
          </p:cNvPr>
          <p:cNvCxnSpPr>
            <a:cxnSpLocks/>
          </p:cNvCxnSpPr>
          <p:nvPr/>
        </p:nvCxnSpPr>
        <p:spPr>
          <a:xfrm>
            <a:off x="5412007" y="5677144"/>
            <a:ext cx="36576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EF502D7-87C5-935C-93B8-ECA06B6BFBCE}"/>
              </a:ext>
            </a:extLst>
          </p:cNvPr>
          <p:cNvCxnSpPr>
            <a:cxnSpLocks/>
          </p:cNvCxnSpPr>
          <p:nvPr/>
        </p:nvCxnSpPr>
        <p:spPr>
          <a:xfrm>
            <a:off x="8381863" y="5661776"/>
            <a:ext cx="36576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1193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fallOve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p41"/>
          <p:cNvSpPr/>
          <p:nvPr/>
        </p:nvSpPr>
        <p:spPr>
          <a:xfrm>
            <a:off x="4978400" y="3945134"/>
            <a:ext cx="6159563" cy="106169"/>
          </a:xfrm>
          <a:custGeom>
            <a:avLst/>
            <a:gdLst/>
            <a:ahLst/>
            <a:cxnLst/>
            <a:rect l="l" t="t" r="r" b="b"/>
            <a:pathLst>
              <a:path w="101615" h="1965" extrusionOk="0">
                <a:moveTo>
                  <a:pt x="49390" y="0"/>
                </a:moveTo>
                <a:cubicBezTo>
                  <a:pt x="40259" y="0"/>
                  <a:pt x="31105" y="73"/>
                  <a:pt x="21972" y="249"/>
                </a:cubicBezTo>
                <a:cubicBezTo>
                  <a:pt x="14815" y="374"/>
                  <a:pt x="7408" y="123"/>
                  <a:pt x="251" y="1044"/>
                </a:cubicBezTo>
                <a:cubicBezTo>
                  <a:pt x="0" y="1086"/>
                  <a:pt x="84" y="1504"/>
                  <a:pt x="293" y="1504"/>
                </a:cubicBezTo>
                <a:cubicBezTo>
                  <a:pt x="2413" y="1669"/>
                  <a:pt x="4546" y="1726"/>
                  <a:pt x="6683" y="1726"/>
                </a:cubicBezTo>
                <a:cubicBezTo>
                  <a:pt x="11046" y="1726"/>
                  <a:pt x="15428" y="1490"/>
                  <a:pt x="19754" y="1462"/>
                </a:cubicBezTo>
                <a:cubicBezTo>
                  <a:pt x="26366" y="1379"/>
                  <a:pt x="32979" y="1337"/>
                  <a:pt x="39591" y="1295"/>
                </a:cubicBezTo>
                <a:cubicBezTo>
                  <a:pt x="41754" y="1288"/>
                  <a:pt x="43916" y="1284"/>
                  <a:pt x="46078" y="1284"/>
                </a:cubicBezTo>
                <a:cubicBezTo>
                  <a:pt x="56890" y="1284"/>
                  <a:pt x="67701" y="1372"/>
                  <a:pt x="78513" y="1546"/>
                </a:cubicBezTo>
                <a:cubicBezTo>
                  <a:pt x="85963" y="1672"/>
                  <a:pt x="93412" y="1923"/>
                  <a:pt x="100904" y="1964"/>
                </a:cubicBezTo>
                <a:cubicBezTo>
                  <a:pt x="101573" y="1964"/>
                  <a:pt x="101615" y="918"/>
                  <a:pt x="100904" y="918"/>
                </a:cubicBezTo>
                <a:cubicBezTo>
                  <a:pt x="87720" y="207"/>
                  <a:pt x="74495" y="123"/>
                  <a:pt x="61270" y="39"/>
                </a:cubicBezTo>
                <a:cubicBezTo>
                  <a:pt x="57317" y="14"/>
                  <a:pt x="53356" y="0"/>
                  <a:pt x="4939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12" name="Google Shape;1212;p41"/>
          <p:cNvGrpSpPr/>
          <p:nvPr/>
        </p:nvGrpSpPr>
        <p:grpSpPr>
          <a:xfrm>
            <a:off x="562224" y="553981"/>
            <a:ext cx="2487295" cy="1964037"/>
            <a:chOff x="1538989" y="992895"/>
            <a:chExt cx="1865471" cy="1473028"/>
          </a:xfrm>
        </p:grpSpPr>
        <p:sp>
          <p:nvSpPr>
            <p:cNvPr id="1213" name="Google Shape;1213;p41"/>
            <p:cNvSpPr/>
            <p:nvPr/>
          </p:nvSpPr>
          <p:spPr>
            <a:xfrm>
              <a:off x="1538989" y="993282"/>
              <a:ext cx="1865471" cy="1472253"/>
            </a:xfrm>
            <a:custGeom>
              <a:avLst/>
              <a:gdLst/>
              <a:ahLst/>
              <a:cxnLst/>
              <a:rect l="l" t="t" r="r" b="b"/>
              <a:pathLst>
                <a:path w="97925" h="77538" extrusionOk="0">
                  <a:moveTo>
                    <a:pt x="97089" y="43013"/>
                  </a:moveTo>
                  <a:lnTo>
                    <a:pt x="95385" y="41710"/>
                  </a:lnTo>
                  <a:lnTo>
                    <a:pt x="91909" y="39103"/>
                  </a:lnTo>
                  <a:lnTo>
                    <a:pt x="83620" y="32285"/>
                  </a:lnTo>
                  <a:cubicBezTo>
                    <a:pt x="77939" y="34257"/>
                    <a:pt x="72291" y="36229"/>
                    <a:pt x="66609" y="38201"/>
                  </a:cubicBezTo>
                  <a:cubicBezTo>
                    <a:pt x="72291" y="36229"/>
                    <a:pt x="77972" y="34257"/>
                    <a:pt x="83620" y="32252"/>
                  </a:cubicBezTo>
                  <a:cubicBezTo>
                    <a:pt x="82818" y="31516"/>
                    <a:pt x="82016" y="30781"/>
                    <a:pt x="81214" y="30012"/>
                  </a:cubicBezTo>
                  <a:cubicBezTo>
                    <a:pt x="79610" y="28475"/>
                    <a:pt x="78039" y="26904"/>
                    <a:pt x="76468" y="25334"/>
                  </a:cubicBezTo>
                  <a:lnTo>
                    <a:pt x="74831" y="16477"/>
                  </a:lnTo>
                  <a:lnTo>
                    <a:pt x="73160" y="8422"/>
                  </a:lnTo>
                  <a:cubicBezTo>
                    <a:pt x="72825" y="6451"/>
                    <a:pt x="72491" y="4512"/>
                    <a:pt x="72190" y="2574"/>
                  </a:cubicBezTo>
                  <a:cubicBezTo>
                    <a:pt x="71890" y="635"/>
                    <a:pt x="71121" y="0"/>
                    <a:pt x="69884" y="569"/>
                  </a:cubicBezTo>
                  <a:cubicBezTo>
                    <a:pt x="65406" y="2674"/>
                    <a:pt x="60927" y="4679"/>
                    <a:pt x="56482" y="6785"/>
                  </a:cubicBezTo>
                  <a:cubicBezTo>
                    <a:pt x="52873" y="8456"/>
                    <a:pt x="49197" y="9960"/>
                    <a:pt x="45754" y="11898"/>
                  </a:cubicBezTo>
                  <a:cubicBezTo>
                    <a:pt x="42880" y="13502"/>
                    <a:pt x="40106" y="15307"/>
                    <a:pt x="37332" y="17079"/>
                  </a:cubicBezTo>
                  <a:cubicBezTo>
                    <a:pt x="35628" y="15006"/>
                    <a:pt x="33856" y="13001"/>
                    <a:pt x="32152" y="10929"/>
                  </a:cubicBezTo>
                  <a:cubicBezTo>
                    <a:pt x="31016" y="9559"/>
                    <a:pt x="29746" y="8556"/>
                    <a:pt x="27740" y="8957"/>
                  </a:cubicBezTo>
                  <a:lnTo>
                    <a:pt x="27607" y="8991"/>
                  </a:lnTo>
                  <a:lnTo>
                    <a:pt x="27440" y="9024"/>
                  </a:lnTo>
                  <a:cubicBezTo>
                    <a:pt x="25468" y="9559"/>
                    <a:pt x="24799" y="11029"/>
                    <a:pt x="24398" y="12801"/>
                  </a:cubicBezTo>
                  <a:cubicBezTo>
                    <a:pt x="23496" y="16778"/>
                    <a:pt x="22360" y="20721"/>
                    <a:pt x="21691" y="24765"/>
                  </a:cubicBezTo>
                  <a:lnTo>
                    <a:pt x="14974" y="30113"/>
                  </a:lnTo>
                  <a:lnTo>
                    <a:pt x="8523" y="35226"/>
                  </a:lnTo>
                  <a:cubicBezTo>
                    <a:pt x="6852" y="35861"/>
                    <a:pt x="5215" y="36496"/>
                    <a:pt x="3544" y="37131"/>
                  </a:cubicBezTo>
                  <a:cubicBezTo>
                    <a:pt x="1906" y="37733"/>
                    <a:pt x="435" y="38735"/>
                    <a:pt x="201" y="40640"/>
                  </a:cubicBezTo>
                  <a:cubicBezTo>
                    <a:pt x="1" y="42679"/>
                    <a:pt x="1137" y="43916"/>
                    <a:pt x="2842" y="44918"/>
                  </a:cubicBezTo>
                  <a:cubicBezTo>
                    <a:pt x="7287" y="47492"/>
                    <a:pt x="11665" y="50199"/>
                    <a:pt x="16076" y="52806"/>
                  </a:cubicBezTo>
                  <a:cubicBezTo>
                    <a:pt x="17747" y="53808"/>
                    <a:pt x="18616" y="55078"/>
                    <a:pt x="18717" y="57150"/>
                  </a:cubicBezTo>
                  <a:cubicBezTo>
                    <a:pt x="18884" y="62097"/>
                    <a:pt x="19218" y="67076"/>
                    <a:pt x="19619" y="72056"/>
                  </a:cubicBezTo>
                  <a:cubicBezTo>
                    <a:pt x="19786" y="73894"/>
                    <a:pt x="19953" y="75933"/>
                    <a:pt x="22059" y="76769"/>
                  </a:cubicBezTo>
                  <a:cubicBezTo>
                    <a:pt x="24097" y="77537"/>
                    <a:pt x="25635" y="76434"/>
                    <a:pt x="27072" y="75131"/>
                  </a:cubicBezTo>
                  <a:cubicBezTo>
                    <a:pt x="28309" y="74028"/>
                    <a:pt x="29545" y="72925"/>
                    <a:pt x="30782" y="71856"/>
                  </a:cubicBezTo>
                  <a:lnTo>
                    <a:pt x="46089" y="64804"/>
                  </a:lnTo>
                  <a:cubicBezTo>
                    <a:pt x="49965" y="65806"/>
                    <a:pt x="53842" y="66809"/>
                    <a:pt x="57719" y="67845"/>
                  </a:cubicBezTo>
                  <a:cubicBezTo>
                    <a:pt x="59624" y="68380"/>
                    <a:pt x="61496" y="68647"/>
                    <a:pt x="62966" y="67043"/>
                  </a:cubicBezTo>
                  <a:cubicBezTo>
                    <a:pt x="64470" y="65372"/>
                    <a:pt x="63701" y="63467"/>
                    <a:pt x="63000" y="61762"/>
                  </a:cubicBezTo>
                  <a:cubicBezTo>
                    <a:pt x="62532" y="60559"/>
                    <a:pt x="62064" y="59390"/>
                    <a:pt x="61562" y="58220"/>
                  </a:cubicBezTo>
                  <a:lnTo>
                    <a:pt x="66007" y="56515"/>
                  </a:lnTo>
                  <a:lnTo>
                    <a:pt x="74129" y="53407"/>
                  </a:lnTo>
                  <a:lnTo>
                    <a:pt x="82250" y="50299"/>
                  </a:lnTo>
                  <a:lnTo>
                    <a:pt x="90371" y="47224"/>
                  </a:lnTo>
                  <a:lnTo>
                    <a:pt x="94415" y="45687"/>
                  </a:lnTo>
                  <a:lnTo>
                    <a:pt x="96454" y="44885"/>
                  </a:lnTo>
                  <a:lnTo>
                    <a:pt x="97490" y="44484"/>
                  </a:lnTo>
                  <a:cubicBezTo>
                    <a:pt x="97724" y="44417"/>
                    <a:pt x="97925" y="44350"/>
                    <a:pt x="97891" y="44049"/>
                  </a:cubicBezTo>
                  <a:cubicBezTo>
                    <a:pt x="97891" y="43548"/>
                    <a:pt x="97490" y="43314"/>
                    <a:pt x="97089" y="43013"/>
                  </a:cubicBezTo>
                  <a:close/>
                  <a:moveTo>
                    <a:pt x="51603" y="24364"/>
                  </a:moveTo>
                  <a:lnTo>
                    <a:pt x="51603" y="24364"/>
                  </a:lnTo>
                  <a:lnTo>
                    <a:pt x="53074" y="23863"/>
                  </a:ln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214" name="Google Shape;1214;p41"/>
            <p:cNvGrpSpPr/>
            <p:nvPr/>
          </p:nvGrpSpPr>
          <p:grpSpPr>
            <a:xfrm>
              <a:off x="1541246" y="992895"/>
              <a:ext cx="1860957" cy="1473028"/>
              <a:chOff x="3063025" y="820475"/>
              <a:chExt cx="2448950" cy="1938450"/>
            </a:xfrm>
          </p:grpSpPr>
          <p:sp>
            <p:nvSpPr>
              <p:cNvPr id="1215" name="Google Shape;1215;p41"/>
              <p:cNvSpPr/>
              <p:nvPr/>
            </p:nvSpPr>
            <p:spPr>
              <a:xfrm>
                <a:off x="4338875" y="1627600"/>
                <a:ext cx="1023550" cy="483775"/>
              </a:xfrm>
              <a:custGeom>
                <a:avLst/>
                <a:gdLst/>
                <a:ahLst/>
                <a:cxnLst/>
                <a:rect l="l" t="t" r="r" b="b"/>
                <a:pathLst>
                  <a:path w="40942" h="19351" extrusionOk="0">
                    <a:moveTo>
                      <a:pt x="32653" y="0"/>
                    </a:moveTo>
                    <a:lnTo>
                      <a:pt x="40941" y="6818"/>
                    </a:lnTo>
                    <a:cubicBezTo>
                      <a:pt x="38301" y="7821"/>
                      <a:pt x="35728" y="8957"/>
                      <a:pt x="33054" y="9893"/>
                    </a:cubicBezTo>
                    <a:cubicBezTo>
                      <a:pt x="25802" y="12366"/>
                      <a:pt x="18482" y="14772"/>
                      <a:pt x="11197" y="17145"/>
                    </a:cubicBezTo>
                    <a:cubicBezTo>
                      <a:pt x="8790" y="17947"/>
                      <a:pt x="6351" y="18616"/>
                      <a:pt x="3911" y="19351"/>
                    </a:cubicBezTo>
                    <a:lnTo>
                      <a:pt x="4245" y="17847"/>
                    </a:lnTo>
                    <a:cubicBezTo>
                      <a:pt x="3610" y="17346"/>
                      <a:pt x="2708" y="17012"/>
                      <a:pt x="2240" y="16310"/>
                    </a:cubicBezTo>
                    <a:cubicBezTo>
                      <a:pt x="769" y="14171"/>
                      <a:pt x="1" y="12032"/>
                      <a:pt x="1371" y="10528"/>
                    </a:cubicBezTo>
                    <a:cubicBezTo>
                      <a:pt x="1872" y="10494"/>
                      <a:pt x="2340" y="10461"/>
                      <a:pt x="2808" y="10361"/>
                    </a:cubicBezTo>
                    <a:cubicBezTo>
                      <a:pt x="7086" y="8890"/>
                      <a:pt x="11330" y="7420"/>
                      <a:pt x="15608" y="5916"/>
                    </a:cubicBezTo>
                    <a:cubicBezTo>
                      <a:pt x="21290" y="3944"/>
                      <a:pt x="26971" y="1972"/>
                      <a:pt x="3265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6" name="Google Shape;1216;p41"/>
              <p:cNvSpPr/>
              <p:nvPr/>
            </p:nvSpPr>
            <p:spPr>
              <a:xfrm>
                <a:off x="3939500" y="1031025"/>
                <a:ext cx="995125" cy="494650"/>
              </a:xfrm>
              <a:custGeom>
                <a:avLst/>
                <a:gdLst/>
                <a:ahLst/>
                <a:cxnLst/>
                <a:rect l="l" t="t" r="r" b="b"/>
                <a:pathLst>
                  <a:path w="39805" h="19786" extrusionOk="0">
                    <a:moveTo>
                      <a:pt x="38134" y="1"/>
                    </a:moveTo>
                    <a:lnTo>
                      <a:pt x="39805" y="8088"/>
                    </a:lnTo>
                    <a:cubicBezTo>
                      <a:pt x="36730" y="9158"/>
                      <a:pt x="33689" y="10261"/>
                      <a:pt x="30614" y="11297"/>
                    </a:cubicBezTo>
                    <a:cubicBezTo>
                      <a:pt x="26436" y="12701"/>
                      <a:pt x="22259" y="14037"/>
                      <a:pt x="18081" y="15441"/>
                    </a:cubicBezTo>
                    <a:cubicBezTo>
                      <a:pt x="13903" y="16845"/>
                      <a:pt x="9659" y="18349"/>
                      <a:pt x="5448" y="19786"/>
                    </a:cubicBezTo>
                    <a:lnTo>
                      <a:pt x="502" y="13503"/>
                    </a:lnTo>
                    <a:lnTo>
                      <a:pt x="0" y="12567"/>
                    </a:lnTo>
                    <a:cubicBezTo>
                      <a:pt x="1772" y="11965"/>
                      <a:pt x="3543" y="11431"/>
                      <a:pt x="5281" y="10796"/>
                    </a:cubicBezTo>
                    <a:cubicBezTo>
                      <a:pt x="8957" y="9459"/>
                      <a:pt x="12567" y="7988"/>
                      <a:pt x="16243" y="6685"/>
                    </a:cubicBezTo>
                    <a:cubicBezTo>
                      <a:pt x="21523" y="4880"/>
                      <a:pt x="26837" y="3109"/>
                      <a:pt x="32185" y="1404"/>
                    </a:cubicBezTo>
                    <a:cubicBezTo>
                      <a:pt x="34090" y="803"/>
                      <a:pt x="36128" y="468"/>
                      <a:pt x="38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7" name="Google Shape;1217;p41"/>
              <p:cNvSpPr/>
              <p:nvPr/>
            </p:nvSpPr>
            <p:spPr>
              <a:xfrm>
                <a:off x="4437475" y="1798050"/>
                <a:ext cx="1074500" cy="516375"/>
              </a:xfrm>
              <a:custGeom>
                <a:avLst/>
                <a:gdLst/>
                <a:ahLst/>
                <a:cxnLst/>
                <a:rect l="l" t="t" r="r" b="b"/>
                <a:pathLst>
                  <a:path w="42980" h="20655" extrusionOk="0">
                    <a:moveTo>
                      <a:pt x="0" y="12533"/>
                    </a:moveTo>
                    <a:cubicBezTo>
                      <a:pt x="2440" y="11798"/>
                      <a:pt x="4880" y="11129"/>
                      <a:pt x="7286" y="10327"/>
                    </a:cubicBezTo>
                    <a:cubicBezTo>
                      <a:pt x="14572" y="7954"/>
                      <a:pt x="21858" y="5548"/>
                      <a:pt x="29110" y="3075"/>
                    </a:cubicBezTo>
                    <a:cubicBezTo>
                      <a:pt x="31784" y="2139"/>
                      <a:pt x="34390" y="1003"/>
                      <a:pt x="36997" y="0"/>
                    </a:cubicBezTo>
                    <a:lnTo>
                      <a:pt x="40440" y="2607"/>
                    </a:lnTo>
                    <a:lnTo>
                      <a:pt x="42178" y="3910"/>
                    </a:lnTo>
                    <a:cubicBezTo>
                      <a:pt x="42545" y="4211"/>
                      <a:pt x="42946" y="4445"/>
                      <a:pt x="42980" y="4946"/>
                    </a:cubicBezTo>
                    <a:cubicBezTo>
                      <a:pt x="42980" y="5281"/>
                      <a:pt x="42779" y="5314"/>
                      <a:pt x="42545" y="5414"/>
                    </a:cubicBezTo>
                    <a:lnTo>
                      <a:pt x="41543" y="5782"/>
                    </a:lnTo>
                    <a:lnTo>
                      <a:pt x="39504" y="6584"/>
                    </a:lnTo>
                    <a:lnTo>
                      <a:pt x="35460" y="8121"/>
                    </a:lnTo>
                    <a:lnTo>
                      <a:pt x="27339" y="11196"/>
                    </a:lnTo>
                    <a:lnTo>
                      <a:pt x="19217" y="14304"/>
                    </a:lnTo>
                    <a:lnTo>
                      <a:pt x="11096" y="17412"/>
                    </a:lnTo>
                    <a:lnTo>
                      <a:pt x="2975" y="20487"/>
                    </a:lnTo>
                    <a:lnTo>
                      <a:pt x="2574" y="20654"/>
                    </a:lnTo>
                    <a:cubicBezTo>
                      <a:pt x="2440" y="19685"/>
                      <a:pt x="2507" y="18716"/>
                      <a:pt x="2139" y="17780"/>
                    </a:cubicBezTo>
                    <a:cubicBezTo>
                      <a:pt x="1571" y="16009"/>
                      <a:pt x="735" y="14271"/>
                      <a:pt x="0" y="1253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8" name="Google Shape;1218;p41"/>
              <p:cNvSpPr/>
              <p:nvPr/>
            </p:nvSpPr>
            <p:spPr>
              <a:xfrm>
                <a:off x="4075675" y="1233225"/>
                <a:ext cx="899900" cy="420300"/>
              </a:xfrm>
              <a:custGeom>
                <a:avLst/>
                <a:gdLst/>
                <a:ahLst/>
                <a:cxnLst/>
                <a:rect l="l" t="t" r="r" b="b"/>
                <a:pathLst>
                  <a:path w="35996" h="16812" extrusionOk="0">
                    <a:moveTo>
                      <a:pt x="1" y="11698"/>
                    </a:moveTo>
                    <a:cubicBezTo>
                      <a:pt x="4212" y="10261"/>
                      <a:pt x="8390" y="8790"/>
                      <a:pt x="12634" y="7353"/>
                    </a:cubicBezTo>
                    <a:cubicBezTo>
                      <a:pt x="16845" y="5916"/>
                      <a:pt x="20989" y="4613"/>
                      <a:pt x="25167" y="3209"/>
                    </a:cubicBezTo>
                    <a:cubicBezTo>
                      <a:pt x="28242" y="2173"/>
                      <a:pt x="31283" y="1070"/>
                      <a:pt x="34358" y="0"/>
                    </a:cubicBezTo>
                    <a:lnTo>
                      <a:pt x="35995" y="8824"/>
                    </a:lnTo>
                    <a:cubicBezTo>
                      <a:pt x="33455" y="9693"/>
                      <a:pt x="30882" y="10528"/>
                      <a:pt x="28342" y="11430"/>
                    </a:cubicBezTo>
                    <a:cubicBezTo>
                      <a:pt x="23429" y="13202"/>
                      <a:pt x="18516" y="15007"/>
                      <a:pt x="13637" y="16811"/>
                    </a:cubicBezTo>
                    <a:lnTo>
                      <a:pt x="11130" y="15875"/>
                    </a:lnTo>
                    <a:cubicBezTo>
                      <a:pt x="8891" y="15608"/>
                      <a:pt x="6618" y="15240"/>
                      <a:pt x="4412" y="15107"/>
                    </a:cubicBezTo>
                    <a:cubicBezTo>
                      <a:pt x="2574" y="15007"/>
                      <a:pt x="1171" y="14004"/>
                      <a:pt x="1" y="1169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9" name="Google Shape;1219;p41"/>
              <p:cNvSpPr/>
              <p:nvPr/>
            </p:nvSpPr>
            <p:spPr>
              <a:xfrm>
                <a:off x="4373975" y="1453800"/>
                <a:ext cx="781225" cy="437000"/>
              </a:xfrm>
              <a:custGeom>
                <a:avLst/>
                <a:gdLst/>
                <a:ahLst/>
                <a:cxnLst/>
                <a:rect l="l" t="t" r="r" b="b"/>
                <a:pathLst>
                  <a:path w="31249" h="17480" extrusionOk="0">
                    <a:moveTo>
                      <a:pt x="1705" y="7988"/>
                    </a:moveTo>
                    <a:cubicBezTo>
                      <a:pt x="6584" y="6184"/>
                      <a:pt x="11497" y="4379"/>
                      <a:pt x="16410" y="2607"/>
                    </a:cubicBezTo>
                    <a:cubicBezTo>
                      <a:pt x="18950" y="1705"/>
                      <a:pt x="21523" y="870"/>
                      <a:pt x="24063" y="1"/>
                    </a:cubicBezTo>
                    <a:cubicBezTo>
                      <a:pt x="25668" y="1571"/>
                      <a:pt x="27238" y="3142"/>
                      <a:pt x="28809" y="4680"/>
                    </a:cubicBezTo>
                    <a:cubicBezTo>
                      <a:pt x="29611" y="5482"/>
                      <a:pt x="30447" y="6184"/>
                      <a:pt x="31249" y="6919"/>
                    </a:cubicBezTo>
                    <a:cubicBezTo>
                      <a:pt x="25567" y="8924"/>
                      <a:pt x="19886" y="10896"/>
                      <a:pt x="14204" y="12868"/>
                    </a:cubicBezTo>
                    <a:cubicBezTo>
                      <a:pt x="9960" y="14338"/>
                      <a:pt x="5682" y="15842"/>
                      <a:pt x="1437" y="17279"/>
                    </a:cubicBezTo>
                    <a:cubicBezTo>
                      <a:pt x="936" y="17413"/>
                      <a:pt x="468" y="17446"/>
                      <a:pt x="0" y="17480"/>
                    </a:cubicBezTo>
                    <a:cubicBezTo>
                      <a:pt x="268" y="16678"/>
                      <a:pt x="502" y="15876"/>
                      <a:pt x="669" y="15040"/>
                    </a:cubicBezTo>
                    <a:cubicBezTo>
                      <a:pt x="936" y="12634"/>
                      <a:pt x="3075" y="11431"/>
                      <a:pt x="1705" y="798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0" name="Google Shape;1220;p41"/>
              <p:cNvSpPr/>
              <p:nvPr/>
            </p:nvSpPr>
            <p:spPr>
              <a:xfrm>
                <a:off x="3891875" y="820475"/>
                <a:ext cx="1000975" cy="524725"/>
              </a:xfrm>
              <a:custGeom>
                <a:avLst/>
                <a:gdLst/>
                <a:ahLst/>
                <a:cxnLst/>
                <a:rect l="l" t="t" r="r" b="b"/>
                <a:pathLst>
                  <a:path w="40039" h="20989" extrusionOk="0">
                    <a:moveTo>
                      <a:pt x="40039" y="8423"/>
                    </a:moveTo>
                    <a:cubicBezTo>
                      <a:pt x="38033" y="8890"/>
                      <a:pt x="35995" y="9225"/>
                      <a:pt x="34090" y="9826"/>
                    </a:cubicBezTo>
                    <a:cubicBezTo>
                      <a:pt x="28742" y="11531"/>
                      <a:pt x="23428" y="13302"/>
                      <a:pt x="18148" y="15107"/>
                    </a:cubicBezTo>
                    <a:cubicBezTo>
                      <a:pt x="14438" y="16410"/>
                      <a:pt x="10829" y="17881"/>
                      <a:pt x="7186" y="19218"/>
                    </a:cubicBezTo>
                    <a:cubicBezTo>
                      <a:pt x="5448" y="19853"/>
                      <a:pt x="3643" y="20421"/>
                      <a:pt x="1872" y="20989"/>
                    </a:cubicBezTo>
                    <a:lnTo>
                      <a:pt x="0" y="19819"/>
                    </a:lnTo>
                    <a:cubicBezTo>
                      <a:pt x="4211" y="17179"/>
                      <a:pt x="8322" y="14338"/>
                      <a:pt x="12667" y="11898"/>
                    </a:cubicBezTo>
                    <a:cubicBezTo>
                      <a:pt x="16076" y="9960"/>
                      <a:pt x="19786" y="8456"/>
                      <a:pt x="23362" y="6785"/>
                    </a:cubicBezTo>
                    <a:cubicBezTo>
                      <a:pt x="27840" y="4713"/>
                      <a:pt x="32318" y="2674"/>
                      <a:pt x="36763" y="602"/>
                    </a:cubicBezTo>
                    <a:cubicBezTo>
                      <a:pt x="38033" y="0"/>
                      <a:pt x="38769" y="602"/>
                      <a:pt x="39069" y="2574"/>
                    </a:cubicBezTo>
                    <a:cubicBezTo>
                      <a:pt x="39404" y="4546"/>
                      <a:pt x="39704" y="6484"/>
                      <a:pt x="40039" y="84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1" name="Google Shape;1221;p41"/>
              <p:cNvSpPr/>
              <p:nvPr/>
            </p:nvSpPr>
            <p:spPr>
              <a:xfrm>
                <a:off x="3819175" y="2366200"/>
                <a:ext cx="438675" cy="256525"/>
              </a:xfrm>
              <a:custGeom>
                <a:avLst/>
                <a:gdLst/>
                <a:ahLst/>
                <a:cxnLst/>
                <a:rect l="l" t="t" r="r" b="b"/>
                <a:pathLst>
                  <a:path w="17547" h="10261" extrusionOk="0">
                    <a:moveTo>
                      <a:pt x="1" y="10261"/>
                    </a:moveTo>
                    <a:cubicBezTo>
                      <a:pt x="3242" y="7119"/>
                      <a:pt x="6150" y="3376"/>
                      <a:pt x="9893" y="1036"/>
                    </a:cubicBezTo>
                    <a:cubicBezTo>
                      <a:pt x="11564" y="0"/>
                      <a:pt x="14940" y="1738"/>
                      <a:pt x="17547" y="2206"/>
                    </a:cubicBezTo>
                    <a:close/>
                  </a:path>
                </a:pathLst>
              </a:custGeom>
              <a:solidFill>
                <a:srgbClr val="FD60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2" name="Google Shape;1222;p41"/>
              <p:cNvSpPr/>
              <p:nvPr/>
            </p:nvSpPr>
            <p:spPr>
              <a:xfrm>
                <a:off x="3195050" y="1503925"/>
                <a:ext cx="435325" cy="262400"/>
              </a:xfrm>
              <a:custGeom>
                <a:avLst/>
                <a:gdLst/>
                <a:ahLst/>
                <a:cxnLst/>
                <a:rect l="l" t="t" r="r" b="b"/>
                <a:pathLst>
                  <a:path w="17413" h="10496" extrusionOk="0">
                    <a:moveTo>
                      <a:pt x="17412" y="1"/>
                    </a:moveTo>
                    <a:cubicBezTo>
                      <a:pt x="16310" y="1471"/>
                      <a:pt x="15507" y="3610"/>
                      <a:pt x="14037" y="4346"/>
                    </a:cubicBezTo>
                    <a:cubicBezTo>
                      <a:pt x="9492" y="6685"/>
                      <a:pt x="4679" y="8490"/>
                      <a:pt x="0" y="10495"/>
                    </a:cubicBezTo>
                    <a:lnTo>
                      <a:pt x="9726" y="2775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3" name="Google Shape;1223;p41"/>
              <p:cNvSpPr/>
              <p:nvPr/>
            </p:nvSpPr>
            <p:spPr>
              <a:xfrm>
                <a:off x="3438175" y="1405350"/>
                <a:ext cx="211425" cy="167950"/>
              </a:xfrm>
              <a:custGeom>
                <a:avLst/>
                <a:gdLst/>
                <a:ahLst/>
                <a:cxnLst/>
                <a:rect l="l" t="t" r="r" b="b"/>
                <a:pathLst>
                  <a:path w="8457" h="6718" extrusionOk="0">
                    <a:moveTo>
                      <a:pt x="7687" y="3944"/>
                    </a:moveTo>
                    <a:lnTo>
                      <a:pt x="1" y="6718"/>
                    </a:lnTo>
                    <a:lnTo>
                      <a:pt x="84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4" name="Google Shape;1224;p41"/>
              <p:cNvSpPr/>
              <p:nvPr/>
            </p:nvSpPr>
            <p:spPr>
              <a:xfrm>
                <a:off x="3063025" y="1034375"/>
                <a:ext cx="1686125" cy="1724550"/>
              </a:xfrm>
              <a:custGeom>
                <a:avLst/>
                <a:gdLst/>
                <a:ahLst/>
                <a:cxnLst/>
                <a:rect l="l" t="t" r="r" b="b"/>
                <a:pathLst>
                  <a:path w="67445" h="68982" extrusionOk="0">
                    <a:moveTo>
                      <a:pt x="66308" y="16410"/>
                    </a:moveTo>
                    <a:cubicBezTo>
                      <a:pt x="65238" y="14806"/>
                      <a:pt x="63534" y="14572"/>
                      <a:pt x="61729" y="14739"/>
                    </a:cubicBezTo>
                    <a:cubicBezTo>
                      <a:pt x="57552" y="15173"/>
                      <a:pt x="53374" y="15541"/>
                      <a:pt x="49196" y="16109"/>
                    </a:cubicBezTo>
                    <a:cubicBezTo>
                      <a:pt x="45721" y="16544"/>
                      <a:pt x="42913" y="16109"/>
                      <a:pt x="40674" y="12867"/>
                    </a:cubicBezTo>
                    <a:cubicBezTo>
                      <a:pt x="38134" y="9158"/>
                      <a:pt x="35026" y="5849"/>
                      <a:pt x="32185" y="2373"/>
                    </a:cubicBezTo>
                    <a:cubicBezTo>
                      <a:pt x="31015" y="1003"/>
                      <a:pt x="29779" y="0"/>
                      <a:pt x="27773" y="401"/>
                    </a:cubicBezTo>
                    <a:lnTo>
                      <a:pt x="27640" y="435"/>
                    </a:lnTo>
                    <a:lnTo>
                      <a:pt x="27473" y="468"/>
                    </a:lnTo>
                    <a:cubicBezTo>
                      <a:pt x="25501" y="1003"/>
                      <a:pt x="24832" y="2473"/>
                      <a:pt x="24431" y="4245"/>
                    </a:cubicBezTo>
                    <a:cubicBezTo>
                      <a:pt x="23429" y="8623"/>
                      <a:pt x="22159" y="12968"/>
                      <a:pt x="21524" y="17413"/>
                    </a:cubicBezTo>
                    <a:cubicBezTo>
                      <a:pt x="20989" y="21323"/>
                      <a:pt x="18683" y="22994"/>
                      <a:pt x="15374" y="24130"/>
                    </a:cubicBezTo>
                    <a:cubicBezTo>
                      <a:pt x="11397" y="25501"/>
                      <a:pt x="7520" y="27071"/>
                      <a:pt x="3577" y="28575"/>
                    </a:cubicBezTo>
                    <a:cubicBezTo>
                      <a:pt x="1906" y="29210"/>
                      <a:pt x="468" y="30179"/>
                      <a:pt x="235" y="32084"/>
                    </a:cubicBezTo>
                    <a:cubicBezTo>
                      <a:pt x="1" y="34123"/>
                      <a:pt x="1170" y="35360"/>
                      <a:pt x="2875" y="36362"/>
                    </a:cubicBezTo>
                    <a:cubicBezTo>
                      <a:pt x="7320" y="38936"/>
                      <a:pt x="11698" y="41643"/>
                      <a:pt x="16110" y="44250"/>
                    </a:cubicBezTo>
                    <a:cubicBezTo>
                      <a:pt x="17781" y="45252"/>
                      <a:pt x="18650" y="46522"/>
                      <a:pt x="18716" y="48594"/>
                    </a:cubicBezTo>
                    <a:cubicBezTo>
                      <a:pt x="18917" y="53541"/>
                      <a:pt x="19251" y="58521"/>
                      <a:pt x="19652" y="63500"/>
                    </a:cubicBezTo>
                    <a:cubicBezTo>
                      <a:pt x="19786" y="65338"/>
                      <a:pt x="19953" y="67377"/>
                      <a:pt x="22092" y="68213"/>
                    </a:cubicBezTo>
                    <a:cubicBezTo>
                      <a:pt x="24131" y="68981"/>
                      <a:pt x="25668" y="67878"/>
                      <a:pt x="27105" y="66575"/>
                    </a:cubicBezTo>
                    <a:cubicBezTo>
                      <a:pt x="30748" y="63300"/>
                      <a:pt x="34458" y="60091"/>
                      <a:pt x="38134" y="56816"/>
                    </a:cubicBezTo>
                    <a:cubicBezTo>
                      <a:pt x="39571" y="55479"/>
                      <a:pt x="41610" y="54978"/>
                      <a:pt x="43515" y="55579"/>
                    </a:cubicBezTo>
                    <a:cubicBezTo>
                      <a:pt x="48261" y="56816"/>
                      <a:pt x="53006" y="58053"/>
                      <a:pt x="57752" y="59356"/>
                    </a:cubicBezTo>
                    <a:cubicBezTo>
                      <a:pt x="59657" y="59857"/>
                      <a:pt x="61495" y="60158"/>
                      <a:pt x="62966" y="58554"/>
                    </a:cubicBezTo>
                    <a:cubicBezTo>
                      <a:pt x="64503" y="56883"/>
                      <a:pt x="63735" y="54944"/>
                      <a:pt x="63033" y="53240"/>
                    </a:cubicBezTo>
                    <a:cubicBezTo>
                      <a:pt x="61161" y="48628"/>
                      <a:pt x="59223" y="44049"/>
                      <a:pt x="57184" y="39504"/>
                    </a:cubicBezTo>
                    <a:cubicBezTo>
                      <a:pt x="56348" y="37632"/>
                      <a:pt x="56516" y="36128"/>
                      <a:pt x="57585" y="34491"/>
                    </a:cubicBezTo>
                    <a:cubicBezTo>
                      <a:pt x="60359" y="30179"/>
                      <a:pt x="63066" y="25801"/>
                      <a:pt x="65873" y="21490"/>
                    </a:cubicBezTo>
                    <a:cubicBezTo>
                      <a:pt x="66943" y="19786"/>
                      <a:pt x="67444" y="18114"/>
                      <a:pt x="66308" y="1641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5" name="Google Shape;1225;p41"/>
              <p:cNvSpPr/>
              <p:nvPr/>
            </p:nvSpPr>
            <p:spPr>
              <a:xfrm>
                <a:off x="3534275" y="1745400"/>
                <a:ext cx="376000" cy="375175"/>
              </a:xfrm>
              <a:custGeom>
                <a:avLst/>
                <a:gdLst/>
                <a:ahLst/>
                <a:cxnLst/>
                <a:rect l="l" t="t" r="r" b="b"/>
                <a:pathLst>
                  <a:path w="15040" h="15007" extrusionOk="0">
                    <a:moveTo>
                      <a:pt x="7821" y="101"/>
                    </a:moveTo>
                    <a:cubicBezTo>
                      <a:pt x="11865" y="235"/>
                      <a:pt x="15040" y="3677"/>
                      <a:pt x="14872" y="7721"/>
                    </a:cubicBezTo>
                    <a:cubicBezTo>
                      <a:pt x="14705" y="11798"/>
                      <a:pt x="11296" y="15007"/>
                      <a:pt x="7219" y="14906"/>
                    </a:cubicBezTo>
                    <a:cubicBezTo>
                      <a:pt x="3175" y="14739"/>
                      <a:pt x="0" y="11330"/>
                      <a:pt x="167" y="7253"/>
                    </a:cubicBezTo>
                    <a:cubicBezTo>
                      <a:pt x="334" y="3176"/>
                      <a:pt x="3743" y="1"/>
                      <a:pt x="7821" y="10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6" name="Google Shape;1226;p41"/>
              <p:cNvSpPr/>
              <p:nvPr/>
            </p:nvSpPr>
            <p:spPr>
              <a:xfrm>
                <a:off x="3559325" y="1745400"/>
                <a:ext cx="332575" cy="284950"/>
              </a:xfrm>
              <a:custGeom>
                <a:avLst/>
                <a:gdLst/>
                <a:ahLst/>
                <a:cxnLst/>
                <a:rect l="l" t="t" r="r" b="b"/>
                <a:pathLst>
                  <a:path w="13303" h="11398" extrusionOk="0">
                    <a:moveTo>
                      <a:pt x="1" y="4111"/>
                    </a:moveTo>
                    <a:cubicBezTo>
                      <a:pt x="134" y="6484"/>
                      <a:pt x="1505" y="8590"/>
                      <a:pt x="3610" y="9693"/>
                    </a:cubicBezTo>
                    <a:cubicBezTo>
                      <a:pt x="6885" y="11397"/>
                      <a:pt x="10929" y="10094"/>
                      <a:pt x="12600" y="6785"/>
                    </a:cubicBezTo>
                    <a:cubicBezTo>
                      <a:pt x="12968" y="6083"/>
                      <a:pt x="13202" y="5315"/>
                      <a:pt x="13302" y="4546"/>
                    </a:cubicBezTo>
                    <a:cubicBezTo>
                      <a:pt x="12166" y="1939"/>
                      <a:pt x="9659" y="201"/>
                      <a:pt x="6819" y="101"/>
                    </a:cubicBezTo>
                    <a:cubicBezTo>
                      <a:pt x="3944" y="1"/>
                      <a:pt x="1304" y="1571"/>
                      <a:pt x="1" y="411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7" name="Google Shape;1227;p41"/>
              <p:cNvSpPr/>
              <p:nvPr/>
            </p:nvSpPr>
            <p:spPr>
              <a:xfrm>
                <a:off x="3957875" y="1616725"/>
                <a:ext cx="389375" cy="387725"/>
              </a:xfrm>
              <a:custGeom>
                <a:avLst/>
                <a:gdLst/>
                <a:ahLst/>
                <a:cxnLst/>
                <a:rect l="l" t="t" r="r" b="b"/>
                <a:pathLst>
                  <a:path w="15575" h="15509" extrusionOk="0">
                    <a:moveTo>
                      <a:pt x="8590" y="402"/>
                    </a:moveTo>
                    <a:cubicBezTo>
                      <a:pt x="12634" y="836"/>
                      <a:pt x="15575" y="4479"/>
                      <a:pt x="15107" y="8523"/>
                    </a:cubicBezTo>
                    <a:cubicBezTo>
                      <a:pt x="14639" y="12567"/>
                      <a:pt x="11029" y="15508"/>
                      <a:pt x="6986" y="15107"/>
                    </a:cubicBezTo>
                    <a:cubicBezTo>
                      <a:pt x="2908" y="14673"/>
                      <a:pt x="1" y="11030"/>
                      <a:pt x="502" y="6986"/>
                    </a:cubicBezTo>
                    <a:cubicBezTo>
                      <a:pt x="936" y="2942"/>
                      <a:pt x="4546" y="1"/>
                      <a:pt x="8590" y="40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8" name="Google Shape;1228;p41"/>
              <p:cNvSpPr/>
              <p:nvPr/>
            </p:nvSpPr>
            <p:spPr>
              <a:xfrm>
                <a:off x="3995475" y="1619250"/>
                <a:ext cx="330900" cy="289950"/>
              </a:xfrm>
              <a:custGeom>
                <a:avLst/>
                <a:gdLst/>
                <a:ahLst/>
                <a:cxnLst/>
                <a:rect l="l" t="t" r="r" b="b"/>
                <a:pathLst>
                  <a:path w="13236" h="11598" extrusionOk="0">
                    <a:moveTo>
                      <a:pt x="0" y="3843"/>
                    </a:moveTo>
                    <a:cubicBezTo>
                      <a:pt x="0" y="6216"/>
                      <a:pt x="1204" y="8389"/>
                      <a:pt x="3209" y="9625"/>
                    </a:cubicBezTo>
                    <a:cubicBezTo>
                      <a:pt x="6350" y="11597"/>
                      <a:pt x="10495" y="10594"/>
                      <a:pt x="12400" y="7386"/>
                    </a:cubicBezTo>
                    <a:cubicBezTo>
                      <a:pt x="12801" y="6718"/>
                      <a:pt x="13102" y="5982"/>
                      <a:pt x="13235" y="5214"/>
                    </a:cubicBezTo>
                    <a:cubicBezTo>
                      <a:pt x="12333" y="2507"/>
                      <a:pt x="9927" y="602"/>
                      <a:pt x="7119" y="301"/>
                    </a:cubicBezTo>
                    <a:cubicBezTo>
                      <a:pt x="4245" y="0"/>
                      <a:pt x="1504" y="1404"/>
                      <a:pt x="0" y="384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9" name="Google Shape;1229;p41"/>
              <p:cNvSpPr/>
              <p:nvPr/>
            </p:nvSpPr>
            <p:spPr>
              <a:xfrm>
                <a:off x="3983775" y="1516475"/>
                <a:ext cx="169650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6786" h="3410" extrusionOk="0">
                    <a:moveTo>
                      <a:pt x="5849" y="602"/>
                    </a:moveTo>
                    <a:cubicBezTo>
                      <a:pt x="4078" y="0"/>
                      <a:pt x="2073" y="401"/>
                      <a:pt x="702" y="1705"/>
                    </a:cubicBezTo>
                    <a:cubicBezTo>
                      <a:pt x="1" y="2340"/>
                      <a:pt x="1070" y="3409"/>
                      <a:pt x="1772" y="2741"/>
                    </a:cubicBezTo>
                    <a:cubicBezTo>
                      <a:pt x="2775" y="1838"/>
                      <a:pt x="4212" y="1571"/>
                      <a:pt x="5448" y="2039"/>
                    </a:cubicBezTo>
                    <a:cubicBezTo>
                      <a:pt x="6384" y="2340"/>
                      <a:pt x="6785" y="903"/>
                      <a:pt x="5849" y="6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0" name="Google Shape;1230;p41"/>
              <p:cNvSpPr/>
              <p:nvPr/>
            </p:nvSpPr>
            <p:spPr>
              <a:xfrm>
                <a:off x="3575200" y="1631775"/>
                <a:ext cx="161275" cy="95275"/>
              </a:xfrm>
              <a:custGeom>
                <a:avLst/>
                <a:gdLst/>
                <a:ahLst/>
                <a:cxnLst/>
                <a:rect l="l" t="t" r="r" b="b"/>
                <a:pathLst>
                  <a:path w="6451" h="3811" extrusionOk="0">
                    <a:moveTo>
                      <a:pt x="5515" y="335"/>
                    </a:moveTo>
                    <a:cubicBezTo>
                      <a:pt x="3644" y="0"/>
                      <a:pt x="1772" y="702"/>
                      <a:pt x="602" y="2173"/>
                    </a:cubicBezTo>
                    <a:cubicBezTo>
                      <a:pt x="1" y="2941"/>
                      <a:pt x="1204" y="3810"/>
                      <a:pt x="1805" y="3042"/>
                    </a:cubicBezTo>
                    <a:cubicBezTo>
                      <a:pt x="2674" y="2006"/>
                      <a:pt x="4011" y="1538"/>
                      <a:pt x="5348" y="1838"/>
                    </a:cubicBezTo>
                    <a:cubicBezTo>
                      <a:pt x="6317" y="1972"/>
                      <a:pt x="6451" y="502"/>
                      <a:pt x="5515" y="3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1" name="Google Shape;1231;p41"/>
              <p:cNvSpPr/>
              <p:nvPr/>
            </p:nvSpPr>
            <p:spPr>
              <a:xfrm>
                <a:off x="3643725" y="2131650"/>
                <a:ext cx="157925" cy="106925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4277" extrusionOk="0">
                    <a:moveTo>
                      <a:pt x="3662" y="0"/>
                    </a:moveTo>
                    <a:cubicBezTo>
                      <a:pt x="3344" y="0"/>
                      <a:pt x="3011" y="40"/>
                      <a:pt x="2674" y="125"/>
                    </a:cubicBezTo>
                    <a:cubicBezTo>
                      <a:pt x="1103" y="492"/>
                      <a:pt x="0" y="1696"/>
                      <a:pt x="268" y="2832"/>
                    </a:cubicBezTo>
                    <a:cubicBezTo>
                      <a:pt x="482" y="3715"/>
                      <a:pt x="1489" y="4277"/>
                      <a:pt x="2705" y="4277"/>
                    </a:cubicBezTo>
                    <a:cubicBezTo>
                      <a:pt x="3008" y="4277"/>
                      <a:pt x="3323" y="4242"/>
                      <a:pt x="3643" y="4169"/>
                    </a:cubicBezTo>
                    <a:cubicBezTo>
                      <a:pt x="5247" y="3801"/>
                      <a:pt x="6317" y="2598"/>
                      <a:pt x="6049" y="1462"/>
                    </a:cubicBezTo>
                    <a:cubicBezTo>
                      <a:pt x="5838" y="564"/>
                      <a:pt x="4856" y="0"/>
                      <a:pt x="36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2" name="Google Shape;1232;p41"/>
              <p:cNvSpPr/>
              <p:nvPr/>
            </p:nvSpPr>
            <p:spPr>
              <a:xfrm>
                <a:off x="4214375" y="1982500"/>
                <a:ext cx="157100" cy="107350"/>
              </a:xfrm>
              <a:custGeom>
                <a:avLst/>
                <a:gdLst/>
                <a:ahLst/>
                <a:cxnLst/>
                <a:rect l="l" t="t" r="r" b="b"/>
                <a:pathLst>
                  <a:path w="6284" h="4294" extrusionOk="0">
                    <a:moveTo>
                      <a:pt x="3596" y="1"/>
                    </a:moveTo>
                    <a:cubicBezTo>
                      <a:pt x="3297" y="1"/>
                      <a:pt x="2986" y="35"/>
                      <a:pt x="2674" y="108"/>
                    </a:cubicBezTo>
                    <a:cubicBezTo>
                      <a:pt x="1070" y="509"/>
                      <a:pt x="1" y="1713"/>
                      <a:pt x="235" y="2849"/>
                    </a:cubicBezTo>
                    <a:cubicBezTo>
                      <a:pt x="449" y="3732"/>
                      <a:pt x="1477" y="4294"/>
                      <a:pt x="2685" y="4294"/>
                    </a:cubicBezTo>
                    <a:cubicBezTo>
                      <a:pt x="2986" y="4294"/>
                      <a:pt x="3297" y="4259"/>
                      <a:pt x="3610" y="4186"/>
                    </a:cubicBezTo>
                    <a:cubicBezTo>
                      <a:pt x="5214" y="3818"/>
                      <a:pt x="6284" y="2582"/>
                      <a:pt x="6017" y="1479"/>
                    </a:cubicBezTo>
                    <a:cubicBezTo>
                      <a:pt x="5829" y="568"/>
                      <a:pt x="4804" y="1"/>
                      <a:pt x="35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3" name="Google Shape;1233;p41"/>
              <p:cNvSpPr/>
              <p:nvPr/>
            </p:nvSpPr>
            <p:spPr>
              <a:xfrm>
                <a:off x="3839275" y="1861050"/>
                <a:ext cx="825" cy="1350"/>
              </a:xfrm>
              <a:custGeom>
                <a:avLst/>
                <a:gdLst/>
                <a:ahLst/>
                <a:cxnLst/>
                <a:rect l="l" t="t" r="r" b="b"/>
                <a:pathLst>
                  <a:path w="33" h="54" extrusionOk="0">
                    <a:moveTo>
                      <a:pt x="3" y="1"/>
                    </a:moveTo>
                    <a:cubicBezTo>
                      <a:pt x="0" y="1"/>
                      <a:pt x="6" y="14"/>
                      <a:pt x="32" y="54"/>
                    </a:cubicBezTo>
                    <a:cubicBezTo>
                      <a:pt x="32" y="33"/>
                      <a:pt x="7" y="1"/>
                      <a:pt x="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4" name="Google Shape;1234;p41"/>
              <p:cNvSpPr/>
              <p:nvPr/>
            </p:nvSpPr>
            <p:spPr>
              <a:xfrm>
                <a:off x="3918600" y="2027800"/>
                <a:ext cx="170475" cy="151275"/>
              </a:xfrm>
              <a:custGeom>
                <a:avLst/>
                <a:gdLst/>
                <a:ahLst/>
                <a:cxnLst/>
                <a:rect l="l" t="t" r="r" b="b"/>
                <a:pathLst>
                  <a:path w="6819" h="6051" extrusionOk="0">
                    <a:moveTo>
                      <a:pt x="6017" y="1037"/>
                    </a:moveTo>
                    <a:cubicBezTo>
                      <a:pt x="5482" y="1"/>
                      <a:pt x="3744" y="569"/>
                      <a:pt x="4279" y="1639"/>
                    </a:cubicBezTo>
                    <a:cubicBezTo>
                      <a:pt x="4680" y="2474"/>
                      <a:pt x="4947" y="3443"/>
                      <a:pt x="3844" y="3811"/>
                    </a:cubicBezTo>
                    <a:cubicBezTo>
                      <a:pt x="2775" y="4179"/>
                      <a:pt x="2407" y="3243"/>
                      <a:pt x="2106" y="2407"/>
                    </a:cubicBezTo>
                    <a:cubicBezTo>
                      <a:pt x="1739" y="1304"/>
                      <a:pt x="1" y="1906"/>
                      <a:pt x="368" y="3009"/>
                    </a:cubicBezTo>
                    <a:cubicBezTo>
                      <a:pt x="1070" y="4914"/>
                      <a:pt x="2340" y="6050"/>
                      <a:pt x="4446" y="5549"/>
                    </a:cubicBezTo>
                    <a:cubicBezTo>
                      <a:pt x="6551" y="5014"/>
                      <a:pt x="6819" y="2708"/>
                      <a:pt x="6017" y="103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235" name="Google Shape;1235;p41"/>
          <p:cNvGrpSpPr/>
          <p:nvPr/>
        </p:nvGrpSpPr>
        <p:grpSpPr>
          <a:xfrm>
            <a:off x="3432221" y="803764"/>
            <a:ext cx="480735" cy="471781"/>
            <a:chOff x="1528684" y="2654225"/>
            <a:chExt cx="265463" cy="260518"/>
          </a:xfrm>
        </p:grpSpPr>
        <p:sp>
          <p:nvSpPr>
            <p:cNvPr id="1236" name="Google Shape;1236;p41"/>
            <p:cNvSpPr/>
            <p:nvPr/>
          </p:nvSpPr>
          <p:spPr>
            <a:xfrm>
              <a:off x="1528684" y="2654225"/>
              <a:ext cx="265463" cy="260518"/>
            </a:xfrm>
            <a:custGeom>
              <a:avLst/>
              <a:gdLst/>
              <a:ahLst/>
              <a:cxnLst/>
              <a:rect l="l" t="t" r="r" b="b"/>
              <a:pathLst>
                <a:path w="13603" h="13231" extrusionOk="0">
                  <a:moveTo>
                    <a:pt x="9823" y="1"/>
                  </a:moveTo>
                  <a:cubicBezTo>
                    <a:pt x="9609" y="1"/>
                    <a:pt x="9391" y="81"/>
                    <a:pt x="9224" y="227"/>
                  </a:cubicBezTo>
                  <a:cubicBezTo>
                    <a:pt x="8489" y="695"/>
                    <a:pt x="7721" y="1163"/>
                    <a:pt x="7019" y="1698"/>
                  </a:cubicBezTo>
                  <a:cubicBezTo>
                    <a:pt x="6705" y="1959"/>
                    <a:pt x="6401" y="2066"/>
                    <a:pt x="6091" y="2066"/>
                  </a:cubicBezTo>
                  <a:cubicBezTo>
                    <a:pt x="5807" y="2066"/>
                    <a:pt x="5518" y="1975"/>
                    <a:pt x="5214" y="1831"/>
                  </a:cubicBezTo>
                  <a:cubicBezTo>
                    <a:pt x="4479" y="1497"/>
                    <a:pt x="3710" y="1196"/>
                    <a:pt x="2941" y="862"/>
                  </a:cubicBezTo>
                  <a:cubicBezTo>
                    <a:pt x="2798" y="782"/>
                    <a:pt x="2639" y="741"/>
                    <a:pt x="2480" y="741"/>
                  </a:cubicBezTo>
                  <a:cubicBezTo>
                    <a:pt x="2305" y="741"/>
                    <a:pt x="2129" y="791"/>
                    <a:pt x="1972" y="896"/>
                  </a:cubicBezTo>
                  <a:cubicBezTo>
                    <a:pt x="1705" y="1163"/>
                    <a:pt x="1638" y="1564"/>
                    <a:pt x="1772" y="1898"/>
                  </a:cubicBezTo>
                  <a:cubicBezTo>
                    <a:pt x="2072" y="2867"/>
                    <a:pt x="2306" y="3837"/>
                    <a:pt x="2607" y="4806"/>
                  </a:cubicBezTo>
                  <a:cubicBezTo>
                    <a:pt x="2741" y="5140"/>
                    <a:pt x="2641" y="5508"/>
                    <a:pt x="2407" y="5775"/>
                  </a:cubicBezTo>
                  <a:cubicBezTo>
                    <a:pt x="1738" y="6510"/>
                    <a:pt x="1103" y="7279"/>
                    <a:pt x="502" y="8048"/>
                  </a:cubicBezTo>
                  <a:cubicBezTo>
                    <a:pt x="268" y="8315"/>
                    <a:pt x="0" y="8649"/>
                    <a:pt x="201" y="9050"/>
                  </a:cubicBezTo>
                  <a:cubicBezTo>
                    <a:pt x="401" y="9451"/>
                    <a:pt x="702" y="9451"/>
                    <a:pt x="1103" y="9485"/>
                  </a:cubicBezTo>
                  <a:cubicBezTo>
                    <a:pt x="2072" y="9485"/>
                    <a:pt x="3042" y="9552"/>
                    <a:pt x="4011" y="9585"/>
                  </a:cubicBezTo>
                  <a:cubicBezTo>
                    <a:pt x="4211" y="9585"/>
                    <a:pt x="4378" y="9618"/>
                    <a:pt x="4546" y="9719"/>
                  </a:cubicBezTo>
                  <a:cubicBezTo>
                    <a:pt x="4746" y="9819"/>
                    <a:pt x="4880" y="9953"/>
                    <a:pt x="4980" y="10153"/>
                  </a:cubicBezTo>
                  <a:cubicBezTo>
                    <a:pt x="5481" y="10989"/>
                    <a:pt x="6016" y="11791"/>
                    <a:pt x="6517" y="12626"/>
                  </a:cubicBezTo>
                  <a:cubicBezTo>
                    <a:pt x="6708" y="12943"/>
                    <a:pt x="6898" y="13230"/>
                    <a:pt x="7317" y="13230"/>
                  </a:cubicBezTo>
                  <a:cubicBezTo>
                    <a:pt x="7339" y="13230"/>
                    <a:pt x="7362" y="13230"/>
                    <a:pt x="7386" y="13228"/>
                  </a:cubicBezTo>
                  <a:cubicBezTo>
                    <a:pt x="7821" y="13194"/>
                    <a:pt x="7954" y="12793"/>
                    <a:pt x="8088" y="12459"/>
                  </a:cubicBezTo>
                  <a:cubicBezTo>
                    <a:pt x="8456" y="11557"/>
                    <a:pt x="8823" y="10621"/>
                    <a:pt x="9124" y="9685"/>
                  </a:cubicBezTo>
                  <a:cubicBezTo>
                    <a:pt x="9224" y="9351"/>
                    <a:pt x="9525" y="9084"/>
                    <a:pt x="9859" y="9017"/>
                  </a:cubicBezTo>
                  <a:cubicBezTo>
                    <a:pt x="10862" y="8783"/>
                    <a:pt x="11831" y="8516"/>
                    <a:pt x="12834" y="8282"/>
                  </a:cubicBezTo>
                  <a:cubicBezTo>
                    <a:pt x="13202" y="8215"/>
                    <a:pt x="13502" y="8048"/>
                    <a:pt x="13569" y="7647"/>
                  </a:cubicBezTo>
                  <a:cubicBezTo>
                    <a:pt x="13603" y="7279"/>
                    <a:pt x="13469" y="6945"/>
                    <a:pt x="13168" y="6778"/>
                  </a:cubicBezTo>
                  <a:cubicBezTo>
                    <a:pt x="12500" y="6276"/>
                    <a:pt x="11865" y="5742"/>
                    <a:pt x="11163" y="5274"/>
                  </a:cubicBezTo>
                  <a:cubicBezTo>
                    <a:pt x="10628" y="4839"/>
                    <a:pt x="10261" y="4438"/>
                    <a:pt x="10394" y="3636"/>
                  </a:cubicBezTo>
                  <a:cubicBezTo>
                    <a:pt x="10528" y="2767"/>
                    <a:pt x="10528" y="1865"/>
                    <a:pt x="10595" y="962"/>
                  </a:cubicBezTo>
                  <a:cubicBezTo>
                    <a:pt x="10662" y="628"/>
                    <a:pt x="10528" y="294"/>
                    <a:pt x="10227" y="93"/>
                  </a:cubicBezTo>
                  <a:lnTo>
                    <a:pt x="10194" y="93"/>
                  </a:lnTo>
                  <a:cubicBezTo>
                    <a:pt x="10080" y="30"/>
                    <a:pt x="9952" y="1"/>
                    <a:pt x="9823" y="1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7" name="Google Shape;1237;p41"/>
            <p:cNvSpPr/>
            <p:nvPr/>
          </p:nvSpPr>
          <p:spPr>
            <a:xfrm>
              <a:off x="1529092" y="2655080"/>
              <a:ext cx="264646" cy="258810"/>
            </a:xfrm>
            <a:custGeom>
              <a:avLst/>
              <a:gdLst/>
              <a:ahLst/>
              <a:cxnLst/>
              <a:rect l="l" t="t" r="r" b="b"/>
              <a:pathLst>
                <a:path w="13603" h="13303" extrusionOk="0">
                  <a:moveTo>
                    <a:pt x="13569" y="7688"/>
                  </a:moveTo>
                  <a:cubicBezTo>
                    <a:pt x="13602" y="7354"/>
                    <a:pt x="13469" y="7019"/>
                    <a:pt x="13168" y="6819"/>
                  </a:cubicBezTo>
                  <a:cubicBezTo>
                    <a:pt x="12499" y="6318"/>
                    <a:pt x="11831" y="5816"/>
                    <a:pt x="11163" y="5315"/>
                  </a:cubicBezTo>
                  <a:cubicBezTo>
                    <a:pt x="10594" y="4914"/>
                    <a:pt x="10260" y="4479"/>
                    <a:pt x="10394" y="3711"/>
                  </a:cubicBezTo>
                  <a:cubicBezTo>
                    <a:pt x="10528" y="2808"/>
                    <a:pt x="10528" y="1906"/>
                    <a:pt x="10594" y="1037"/>
                  </a:cubicBezTo>
                  <a:cubicBezTo>
                    <a:pt x="10661" y="703"/>
                    <a:pt x="10528" y="335"/>
                    <a:pt x="10227" y="135"/>
                  </a:cubicBezTo>
                  <a:lnTo>
                    <a:pt x="10227" y="135"/>
                  </a:lnTo>
                  <a:lnTo>
                    <a:pt x="10193" y="135"/>
                  </a:lnTo>
                  <a:cubicBezTo>
                    <a:pt x="9893" y="1"/>
                    <a:pt x="9492" y="34"/>
                    <a:pt x="9224" y="268"/>
                  </a:cubicBezTo>
                  <a:cubicBezTo>
                    <a:pt x="8489" y="770"/>
                    <a:pt x="7720" y="1204"/>
                    <a:pt x="7018" y="1772"/>
                  </a:cubicBezTo>
                  <a:cubicBezTo>
                    <a:pt x="6417" y="2240"/>
                    <a:pt x="5849" y="2173"/>
                    <a:pt x="5247" y="1873"/>
                  </a:cubicBezTo>
                  <a:cubicBezTo>
                    <a:pt x="4478" y="1538"/>
                    <a:pt x="3710" y="1238"/>
                    <a:pt x="2941" y="903"/>
                  </a:cubicBezTo>
                  <a:cubicBezTo>
                    <a:pt x="2640" y="736"/>
                    <a:pt x="2273" y="770"/>
                    <a:pt x="1972" y="970"/>
                  </a:cubicBezTo>
                  <a:cubicBezTo>
                    <a:pt x="1704" y="1204"/>
                    <a:pt x="1638" y="1605"/>
                    <a:pt x="1771" y="1939"/>
                  </a:cubicBezTo>
                  <a:cubicBezTo>
                    <a:pt x="2072" y="2909"/>
                    <a:pt x="2306" y="3911"/>
                    <a:pt x="2607" y="4847"/>
                  </a:cubicBezTo>
                  <a:cubicBezTo>
                    <a:pt x="2741" y="5215"/>
                    <a:pt x="2640" y="5582"/>
                    <a:pt x="2406" y="5850"/>
                  </a:cubicBezTo>
                  <a:cubicBezTo>
                    <a:pt x="1738" y="6585"/>
                    <a:pt x="1103" y="7320"/>
                    <a:pt x="501" y="8089"/>
                  </a:cubicBezTo>
                  <a:cubicBezTo>
                    <a:pt x="267" y="8390"/>
                    <a:pt x="0" y="8690"/>
                    <a:pt x="201" y="9091"/>
                  </a:cubicBezTo>
                  <a:cubicBezTo>
                    <a:pt x="401" y="9493"/>
                    <a:pt x="769" y="9559"/>
                    <a:pt x="1136" y="9559"/>
                  </a:cubicBezTo>
                  <a:cubicBezTo>
                    <a:pt x="2106" y="9593"/>
                    <a:pt x="3075" y="9626"/>
                    <a:pt x="4077" y="9660"/>
                  </a:cubicBezTo>
                  <a:cubicBezTo>
                    <a:pt x="4478" y="9660"/>
                    <a:pt x="4813" y="9860"/>
                    <a:pt x="5013" y="10228"/>
                  </a:cubicBezTo>
                  <a:cubicBezTo>
                    <a:pt x="5514" y="11063"/>
                    <a:pt x="6049" y="11865"/>
                    <a:pt x="6551" y="12701"/>
                  </a:cubicBezTo>
                  <a:cubicBezTo>
                    <a:pt x="6751" y="13035"/>
                    <a:pt x="6985" y="13303"/>
                    <a:pt x="7419" y="13303"/>
                  </a:cubicBezTo>
                  <a:cubicBezTo>
                    <a:pt x="7854" y="13269"/>
                    <a:pt x="8021" y="12868"/>
                    <a:pt x="8155" y="12534"/>
                  </a:cubicBezTo>
                  <a:cubicBezTo>
                    <a:pt x="8522" y="11631"/>
                    <a:pt x="8857" y="10696"/>
                    <a:pt x="9157" y="9760"/>
                  </a:cubicBezTo>
                  <a:cubicBezTo>
                    <a:pt x="9258" y="9426"/>
                    <a:pt x="9558" y="9158"/>
                    <a:pt x="9926" y="9091"/>
                  </a:cubicBezTo>
                  <a:cubicBezTo>
                    <a:pt x="10895" y="8858"/>
                    <a:pt x="11898" y="8590"/>
                    <a:pt x="12867" y="8356"/>
                  </a:cubicBezTo>
                  <a:cubicBezTo>
                    <a:pt x="13201" y="8256"/>
                    <a:pt x="13502" y="8089"/>
                    <a:pt x="13569" y="76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38" name="Google Shape;1238;p41"/>
          <p:cNvGrpSpPr/>
          <p:nvPr/>
        </p:nvGrpSpPr>
        <p:grpSpPr>
          <a:xfrm>
            <a:off x="1386930" y="3616780"/>
            <a:ext cx="342301" cy="352797"/>
            <a:chOff x="1136563" y="3613697"/>
            <a:chExt cx="150874" cy="155472"/>
          </a:xfrm>
        </p:grpSpPr>
        <p:sp>
          <p:nvSpPr>
            <p:cNvPr id="1239" name="Google Shape;1239;p41"/>
            <p:cNvSpPr/>
            <p:nvPr/>
          </p:nvSpPr>
          <p:spPr>
            <a:xfrm>
              <a:off x="1136662" y="3613697"/>
              <a:ext cx="150675" cy="155472"/>
            </a:xfrm>
            <a:custGeom>
              <a:avLst/>
              <a:gdLst/>
              <a:ahLst/>
              <a:cxnLst/>
              <a:rect l="l" t="t" r="r" b="b"/>
              <a:pathLst>
                <a:path w="7721" h="7896" extrusionOk="0">
                  <a:moveTo>
                    <a:pt x="2781" y="1"/>
                  </a:moveTo>
                  <a:cubicBezTo>
                    <a:pt x="2732" y="1"/>
                    <a:pt x="2684" y="9"/>
                    <a:pt x="2641" y="26"/>
                  </a:cubicBezTo>
                  <a:cubicBezTo>
                    <a:pt x="2440" y="93"/>
                    <a:pt x="2340" y="294"/>
                    <a:pt x="2340" y="494"/>
                  </a:cubicBezTo>
                  <a:cubicBezTo>
                    <a:pt x="2273" y="1029"/>
                    <a:pt x="2206" y="1530"/>
                    <a:pt x="2206" y="2065"/>
                  </a:cubicBezTo>
                  <a:cubicBezTo>
                    <a:pt x="2206" y="2433"/>
                    <a:pt x="1972" y="2800"/>
                    <a:pt x="1605" y="2934"/>
                  </a:cubicBezTo>
                  <a:cubicBezTo>
                    <a:pt x="1170" y="3134"/>
                    <a:pt x="736" y="3368"/>
                    <a:pt x="301" y="3602"/>
                  </a:cubicBezTo>
                  <a:cubicBezTo>
                    <a:pt x="134" y="3669"/>
                    <a:pt x="1" y="3870"/>
                    <a:pt x="1" y="4070"/>
                  </a:cubicBezTo>
                  <a:cubicBezTo>
                    <a:pt x="1" y="4271"/>
                    <a:pt x="134" y="4471"/>
                    <a:pt x="368" y="4538"/>
                  </a:cubicBezTo>
                  <a:cubicBezTo>
                    <a:pt x="903" y="4739"/>
                    <a:pt x="1438" y="5006"/>
                    <a:pt x="2006" y="5240"/>
                  </a:cubicBezTo>
                  <a:cubicBezTo>
                    <a:pt x="2206" y="5307"/>
                    <a:pt x="2340" y="5474"/>
                    <a:pt x="2374" y="5674"/>
                  </a:cubicBezTo>
                  <a:cubicBezTo>
                    <a:pt x="2474" y="6243"/>
                    <a:pt x="2574" y="6811"/>
                    <a:pt x="2708" y="7379"/>
                  </a:cubicBezTo>
                  <a:cubicBezTo>
                    <a:pt x="2741" y="7579"/>
                    <a:pt x="2808" y="7813"/>
                    <a:pt x="3075" y="7880"/>
                  </a:cubicBezTo>
                  <a:cubicBezTo>
                    <a:pt x="3112" y="7891"/>
                    <a:pt x="3146" y="7895"/>
                    <a:pt x="3179" y="7895"/>
                  </a:cubicBezTo>
                  <a:cubicBezTo>
                    <a:pt x="3360" y="7895"/>
                    <a:pt x="3497" y="7754"/>
                    <a:pt x="3610" y="7613"/>
                  </a:cubicBezTo>
                  <a:cubicBezTo>
                    <a:pt x="3978" y="7212"/>
                    <a:pt x="4345" y="6744"/>
                    <a:pt x="4746" y="6343"/>
                  </a:cubicBezTo>
                  <a:cubicBezTo>
                    <a:pt x="4813" y="6243"/>
                    <a:pt x="4880" y="6176"/>
                    <a:pt x="5014" y="6142"/>
                  </a:cubicBezTo>
                  <a:cubicBezTo>
                    <a:pt x="5073" y="6103"/>
                    <a:pt x="5131" y="6087"/>
                    <a:pt x="5190" y="6087"/>
                  </a:cubicBezTo>
                  <a:cubicBezTo>
                    <a:pt x="5232" y="6087"/>
                    <a:pt x="5273" y="6095"/>
                    <a:pt x="5315" y="6109"/>
                  </a:cubicBezTo>
                  <a:lnTo>
                    <a:pt x="7019" y="6309"/>
                  </a:lnTo>
                  <a:cubicBezTo>
                    <a:pt x="7064" y="6317"/>
                    <a:pt x="7109" y="6321"/>
                    <a:pt x="7153" y="6321"/>
                  </a:cubicBezTo>
                  <a:cubicBezTo>
                    <a:pt x="7306" y="6321"/>
                    <a:pt x="7450" y="6272"/>
                    <a:pt x="7554" y="6142"/>
                  </a:cubicBezTo>
                  <a:cubicBezTo>
                    <a:pt x="7721" y="5942"/>
                    <a:pt x="7587" y="5741"/>
                    <a:pt x="7487" y="5541"/>
                  </a:cubicBezTo>
                  <a:cubicBezTo>
                    <a:pt x="7220" y="5039"/>
                    <a:pt x="6919" y="4538"/>
                    <a:pt x="6618" y="4037"/>
                  </a:cubicBezTo>
                  <a:cubicBezTo>
                    <a:pt x="6484" y="3870"/>
                    <a:pt x="6484" y="3636"/>
                    <a:pt x="6585" y="3469"/>
                  </a:cubicBezTo>
                  <a:cubicBezTo>
                    <a:pt x="6819" y="2934"/>
                    <a:pt x="7052" y="2366"/>
                    <a:pt x="7320" y="1831"/>
                  </a:cubicBezTo>
                  <a:cubicBezTo>
                    <a:pt x="7454" y="1664"/>
                    <a:pt x="7420" y="1430"/>
                    <a:pt x="7286" y="1263"/>
                  </a:cubicBezTo>
                  <a:cubicBezTo>
                    <a:pt x="7195" y="1149"/>
                    <a:pt x="7072" y="1097"/>
                    <a:pt x="6940" y="1097"/>
                  </a:cubicBezTo>
                  <a:cubicBezTo>
                    <a:pt x="6879" y="1097"/>
                    <a:pt x="6815" y="1108"/>
                    <a:pt x="6752" y="1129"/>
                  </a:cubicBezTo>
                  <a:cubicBezTo>
                    <a:pt x="6284" y="1263"/>
                    <a:pt x="5782" y="1363"/>
                    <a:pt x="5315" y="1497"/>
                  </a:cubicBezTo>
                  <a:cubicBezTo>
                    <a:pt x="5215" y="1537"/>
                    <a:pt x="5106" y="1556"/>
                    <a:pt x="4997" y="1556"/>
                  </a:cubicBezTo>
                  <a:cubicBezTo>
                    <a:pt x="4739" y="1556"/>
                    <a:pt x="4476" y="1450"/>
                    <a:pt x="4312" y="1263"/>
                  </a:cubicBezTo>
                  <a:cubicBezTo>
                    <a:pt x="3944" y="862"/>
                    <a:pt x="3543" y="528"/>
                    <a:pt x="3176" y="193"/>
                  </a:cubicBezTo>
                  <a:cubicBezTo>
                    <a:pt x="3076" y="69"/>
                    <a:pt x="2922" y="1"/>
                    <a:pt x="2781" y="1"/>
                  </a:cubicBezTo>
                  <a:close/>
                </a:path>
              </a:pathLst>
            </a:custGeom>
            <a:solidFill>
              <a:schemeClr val="accent1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0" name="Google Shape;1240;p41"/>
            <p:cNvSpPr/>
            <p:nvPr/>
          </p:nvSpPr>
          <p:spPr>
            <a:xfrm>
              <a:off x="1136563" y="3613730"/>
              <a:ext cx="150874" cy="155407"/>
            </a:xfrm>
            <a:custGeom>
              <a:avLst/>
              <a:gdLst/>
              <a:ahLst/>
              <a:cxnLst/>
              <a:rect l="l" t="t" r="r" b="b"/>
              <a:pathLst>
                <a:path w="7755" h="7988" extrusionOk="0">
                  <a:moveTo>
                    <a:pt x="7287" y="1303"/>
                  </a:moveTo>
                  <a:cubicBezTo>
                    <a:pt x="7153" y="1136"/>
                    <a:pt x="6952" y="1103"/>
                    <a:pt x="6752" y="1170"/>
                  </a:cubicBezTo>
                  <a:cubicBezTo>
                    <a:pt x="6284" y="1303"/>
                    <a:pt x="5783" y="1404"/>
                    <a:pt x="5348" y="1537"/>
                  </a:cubicBezTo>
                  <a:cubicBezTo>
                    <a:pt x="4981" y="1671"/>
                    <a:pt x="4546" y="1571"/>
                    <a:pt x="4312" y="1270"/>
                  </a:cubicBezTo>
                  <a:cubicBezTo>
                    <a:pt x="3944" y="902"/>
                    <a:pt x="3543" y="568"/>
                    <a:pt x="3176" y="201"/>
                  </a:cubicBezTo>
                  <a:cubicBezTo>
                    <a:pt x="3042" y="67"/>
                    <a:pt x="2808" y="0"/>
                    <a:pt x="2641" y="67"/>
                  </a:cubicBezTo>
                  <a:lnTo>
                    <a:pt x="2641" y="67"/>
                  </a:lnTo>
                  <a:lnTo>
                    <a:pt x="2641" y="67"/>
                  </a:lnTo>
                  <a:cubicBezTo>
                    <a:pt x="2441" y="134"/>
                    <a:pt x="2340" y="334"/>
                    <a:pt x="2340" y="535"/>
                  </a:cubicBezTo>
                  <a:cubicBezTo>
                    <a:pt x="2307" y="1036"/>
                    <a:pt x="2207" y="1571"/>
                    <a:pt x="2207" y="2072"/>
                  </a:cubicBezTo>
                  <a:cubicBezTo>
                    <a:pt x="2207" y="2473"/>
                    <a:pt x="1973" y="2841"/>
                    <a:pt x="1605" y="2941"/>
                  </a:cubicBezTo>
                  <a:cubicBezTo>
                    <a:pt x="1204" y="3175"/>
                    <a:pt x="736" y="3409"/>
                    <a:pt x="335" y="3643"/>
                  </a:cubicBezTo>
                  <a:cubicBezTo>
                    <a:pt x="134" y="3710"/>
                    <a:pt x="1" y="3910"/>
                    <a:pt x="1" y="4111"/>
                  </a:cubicBezTo>
                  <a:cubicBezTo>
                    <a:pt x="1" y="4311"/>
                    <a:pt x="134" y="4512"/>
                    <a:pt x="368" y="4545"/>
                  </a:cubicBezTo>
                  <a:cubicBezTo>
                    <a:pt x="903" y="4779"/>
                    <a:pt x="1438" y="5013"/>
                    <a:pt x="2006" y="5247"/>
                  </a:cubicBezTo>
                  <a:cubicBezTo>
                    <a:pt x="2207" y="5314"/>
                    <a:pt x="2340" y="5514"/>
                    <a:pt x="2374" y="5715"/>
                  </a:cubicBezTo>
                  <a:cubicBezTo>
                    <a:pt x="2474" y="6283"/>
                    <a:pt x="2574" y="6851"/>
                    <a:pt x="2708" y="7419"/>
                  </a:cubicBezTo>
                  <a:cubicBezTo>
                    <a:pt x="2741" y="7620"/>
                    <a:pt x="2808" y="7854"/>
                    <a:pt x="3076" y="7921"/>
                  </a:cubicBezTo>
                  <a:cubicBezTo>
                    <a:pt x="3309" y="7988"/>
                    <a:pt x="3477" y="7821"/>
                    <a:pt x="3610" y="7653"/>
                  </a:cubicBezTo>
                  <a:cubicBezTo>
                    <a:pt x="3978" y="7219"/>
                    <a:pt x="4379" y="6784"/>
                    <a:pt x="4747" y="6350"/>
                  </a:cubicBezTo>
                  <a:cubicBezTo>
                    <a:pt x="4813" y="6283"/>
                    <a:pt x="4880" y="6216"/>
                    <a:pt x="5014" y="6149"/>
                  </a:cubicBezTo>
                  <a:cubicBezTo>
                    <a:pt x="5114" y="6116"/>
                    <a:pt x="5214" y="6116"/>
                    <a:pt x="5348" y="6116"/>
                  </a:cubicBezTo>
                  <a:lnTo>
                    <a:pt x="7019" y="6350"/>
                  </a:lnTo>
                  <a:cubicBezTo>
                    <a:pt x="7253" y="6417"/>
                    <a:pt x="7487" y="6350"/>
                    <a:pt x="7621" y="6149"/>
                  </a:cubicBezTo>
                  <a:cubicBezTo>
                    <a:pt x="7754" y="5949"/>
                    <a:pt x="7654" y="5748"/>
                    <a:pt x="7554" y="5548"/>
                  </a:cubicBezTo>
                  <a:cubicBezTo>
                    <a:pt x="7253" y="5047"/>
                    <a:pt x="6952" y="4545"/>
                    <a:pt x="6652" y="4077"/>
                  </a:cubicBezTo>
                  <a:cubicBezTo>
                    <a:pt x="6518" y="3910"/>
                    <a:pt x="6518" y="3676"/>
                    <a:pt x="6618" y="3476"/>
                  </a:cubicBezTo>
                  <a:cubicBezTo>
                    <a:pt x="6886" y="2941"/>
                    <a:pt x="7119" y="2406"/>
                    <a:pt x="7387" y="1872"/>
                  </a:cubicBezTo>
                  <a:cubicBezTo>
                    <a:pt x="7454" y="1671"/>
                    <a:pt x="7454" y="1437"/>
                    <a:pt x="7287" y="13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41" name="Google Shape;1241;p41"/>
          <p:cNvGrpSpPr/>
          <p:nvPr/>
        </p:nvGrpSpPr>
        <p:grpSpPr>
          <a:xfrm>
            <a:off x="3321840" y="5449280"/>
            <a:ext cx="480723" cy="469921"/>
            <a:chOff x="2833036" y="4027338"/>
            <a:chExt cx="208069" cy="203417"/>
          </a:xfrm>
        </p:grpSpPr>
        <p:sp>
          <p:nvSpPr>
            <p:cNvPr id="1242" name="Google Shape;1242;p41"/>
            <p:cNvSpPr/>
            <p:nvPr/>
          </p:nvSpPr>
          <p:spPr>
            <a:xfrm>
              <a:off x="2833036" y="4027338"/>
              <a:ext cx="208069" cy="203417"/>
            </a:xfrm>
            <a:custGeom>
              <a:avLst/>
              <a:gdLst/>
              <a:ahLst/>
              <a:cxnLst/>
              <a:rect l="l" t="t" r="r" b="b"/>
              <a:pathLst>
                <a:path w="10662" h="10331" extrusionOk="0">
                  <a:moveTo>
                    <a:pt x="4980" y="1"/>
                  </a:moveTo>
                  <a:cubicBezTo>
                    <a:pt x="4713" y="34"/>
                    <a:pt x="4479" y="268"/>
                    <a:pt x="4412" y="536"/>
                  </a:cubicBezTo>
                  <a:cubicBezTo>
                    <a:pt x="4178" y="1171"/>
                    <a:pt x="3877" y="1806"/>
                    <a:pt x="3677" y="2474"/>
                  </a:cubicBezTo>
                  <a:cubicBezTo>
                    <a:pt x="3543" y="2975"/>
                    <a:pt x="3109" y="3343"/>
                    <a:pt x="2574" y="3376"/>
                  </a:cubicBezTo>
                  <a:cubicBezTo>
                    <a:pt x="1939" y="3477"/>
                    <a:pt x="1337" y="3644"/>
                    <a:pt x="669" y="3777"/>
                  </a:cubicBezTo>
                  <a:cubicBezTo>
                    <a:pt x="401" y="3811"/>
                    <a:pt x="167" y="3978"/>
                    <a:pt x="67" y="4245"/>
                  </a:cubicBezTo>
                  <a:cubicBezTo>
                    <a:pt x="0" y="4513"/>
                    <a:pt x="134" y="4813"/>
                    <a:pt x="401" y="4947"/>
                  </a:cubicBezTo>
                  <a:cubicBezTo>
                    <a:pt x="1003" y="5448"/>
                    <a:pt x="1605" y="5950"/>
                    <a:pt x="2240" y="6451"/>
                  </a:cubicBezTo>
                  <a:cubicBezTo>
                    <a:pt x="2474" y="6618"/>
                    <a:pt x="2574" y="6919"/>
                    <a:pt x="2540" y="7186"/>
                  </a:cubicBezTo>
                  <a:cubicBezTo>
                    <a:pt x="2440" y="7955"/>
                    <a:pt x="2373" y="8724"/>
                    <a:pt x="2340" y="9492"/>
                  </a:cubicBezTo>
                  <a:cubicBezTo>
                    <a:pt x="2340" y="9793"/>
                    <a:pt x="2273" y="10094"/>
                    <a:pt x="2574" y="10261"/>
                  </a:cubicBezTo>
                  <a:cubicBezTo>
                    <a:pt x="2669" y="10308"/>
                    <a:pt x="2772" y="10331"/>
                    <a:pt x="2874" y="10331"/>
                  </a:cubicBezTo>
                  <a:cubicBezTo>
                    <a:pt x="3061" y="10331"/>
                    <a:pt x="3246" y="10257"/>
                    <a:pt x="3376" y="10127"/>
                  </a:cubicBezTo>
                  <a:cubicBezTo>
                    <a:pt x="4011" y="9726"/>
                    <a:pt x="4646" y="9292"/>
                    <a:pt x="5314" y="8891"/>
                  </a:cubicBezTo>
                  <a:cubicBezTo>
                    <a:pt x="5415" y="8791"/>
                    <a:pt x="5582" y="8757"/>
                    <a:pt x="5715" y="8724"/>
                  </a:cubicBezTo>
                  <a:cubicBezTo>
                    <a:pt x="5849" y="8724"/>
                    <a:pt x="6016" y="8757"/>
                    <a:pt x="6150" y="8824"/>
                  </a:cubicBezTo>
                  <a:cubicBezTo>
                    <a:pt x="6818" y="9125"/>
                    <a:pt x="7520" y="9426"/>
                    <a:pt x="8222" y="9726"/>
                  </a:cubicBezTo>
                  <a:cubicBezTo>
                    <a:pt x="8356" y="9810"/>
                    <a:pt x="8498" y="9852"/>
                    <a:pt x="8640" y="9852"/>
                  </a:cubicBezTo>
                  <a:cubicBezTo>
                    <a:pt x="8782" y="9852"/>
                    <a:pt x="8924" y="9810"/>
                    <a:pt x="9057" y="9726"/>
                  </a:cubicBezTo>
                  <a:cubicBezTo>
                    <a:pt x="9325" y="9492"/>
                    <a:pt x="9258" y="9192"/>
                    <a:pt x="9191" y="8924"/>
                  </a:cubicBezTo>
                  <a:cubicBezTo>
                    <a:pt x="9024" y="8156"/>
                    <a:pt x="8824" y="7420"/>
                    <a:pt x="8623" y="6685"/>
                  </a:cubicBezTo>
                  <a:cubicBezTo>
                    <a:pt x="8523" y="6418"/>
                    <a:pt x="8590" y="6117"/>
                    <a:pt x="8790" y="5916"/>
                  </a:cubicBezTo>
                  <a:cubicBezTo>
                    <a:pt x="9325" y="5315"/>
                    <a:pt x="9826" y="4713"/>
                    <a:pt x="10361" y="4112"/>
                  </a:cubicBezTo>
                  <a:cubicBezTo>
                    <a:pt x="10595" y="3944"/>
                    <a:pt x="10662" y="3610"/>
                    <a:pt x="10561" y="3376"/>
                  </a:cubicBezTo>
                  <a:cubicBezTo>
                    <a:pt x="10441" y="3136"/>
                    <a:pt x="10213" y="3004"/>
                    <a:pt x="9974" y="3004"/>
                  </a:cubicBezTo>
                  <a:cubicBezTo>
                    <a:pt x="9947" y="3004"/>
                    <a:pt x="9920" y="3005"/>
                    <a:pt x="9893" y="3009"/>
                  </a:cubicBezTo>
                  <a:cubicBezTo>
                    <a:pt x="9258" y="2975"/>
                    <a:pt x="8590" y="2942"/>
                    <a:pt x="7955" y="2908"/>
                  </a:cubicBezTo>
                  <a:cubicBezTo>
                    <a:pt x="7900" y="2915"/>
                    <a:pt x="7846" y="2919"/>
                    <a:pt x="7792" y="2919"/>
                  </a:cubicBezTo>
                  <a:cubicBezTo>
                    <a:pt x="7321" y="2919"/>
                    <a:pt x="6898" y="2660"/>
                    <a:pt x="6718" y="2240"/>
                  </a:cubicBezTo>
                  <a:cubicBezTo>
                    <a:pt x="6417" y="1605"/>
                    <a:pt x="6016" y="1037"/>
                    <a:pt x="5649" y="435"/>
                  </a:cubicBezTo>
                  <a:cubicBezTo>
                    <a:pt x="5548" y="168"/>
                    <a:pt x="5314" y="1"/>
                    <a:pt x="5014" y="1"/>
                  </a:cubicBez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3" name="Google Shape;1243;p41"/>
            <p:cNvSpPr/>
            <p:nvPr/>
          </p:nvSpPr>
          <p:spPr>
            <a:xfrm>
              <a:off x="2833356" y="4027930"/>
              <a:ext cx="207429" cy="202235"/>
            </a:xfrm>
            <a:custGeom>
              <a:avLst/>
              <a:gdLst/>
              <a:ahLst/>
              <a:cxnLst/>
              <a:rect l="l" t="t" r="r" b="b"/>
              <a:pathLst>
                <a:path w="10662" h="10395" extrusionOk="0">
                  <a:moveTo>
                    <a:pt x="10562" y="3376"/>
                  </a:moveTo>
                  <a:cubicBezTo>
                    <a:pt x="10428" y="3142"/>
                    <a:pt x="10161" y="2975"/>
                    <a:pt x="9893" y="3008"/>
                  </a:cubicBezTo>
                  <a:cubicBezTo>
                    <a:pt x="9258" y="2975"/>
                    <a:pt x="8590" y="2941"/>
                    <a:pt x="7955" y="2908"/>
                  </a:cubicBezTo>
                  <a:cubicBezTo>
                    <a:pt x="7420" y="2975"/>
                    <a:pt x="6919" y="2708"/>
                    <a:pt x="6718" y="2240"/>
                  </a:cubicBezTo>
                  <a:cubicBezTo>
                    <a:pt x="6417" y="1605"/>
                    <a:pt x="6016" y="1036"/>
                    <a:pt x="5649" y="435"/>
                  </a:cubicBezTo>
                  <a:cubicBezTo>
                    <a:pt x="5548" y="168"/>
                    <a:pt x="5314" y="0"/>
                    <a:pt x="5014" y="0"/>
                  </a:cubicBezTo>
                  <a:lnTo>
                    <a:pt x="4980" y="0"/>
                  </a:lnTo>
                  <a:cubicBezTo>
                    <a:pt x="4713" y="34"/>
                    <a:pt x="4479" y="234"/>
                    <a:pt x="4412" y="502"/>
                  </a:cubicBezTo>
                  <a:cubicBezTo>
                    <a:pt x="4178" y="1170"/>
                    <a:pt x="3877" y="1805"/>
                    <a:pt x="3677" y="2474"/>
                  </a:cubicBezTo>
                  <a:cubicBezTo>
                    <a:pt x="3543" y="2975"/>
                    <a:pt x="3109" y="3309"/>
                    <a:pt x="2574" y="3343"/>
                  </a:cubicBezTo>
                  <a:cubicBezTo>
                    <a:pt x="1939" y="3476"/>
                    <a:pt x="1304" y="3610"/>
                    <a:pt x="669" y="3777"/>
                  </a:cubicBezTo>
                  <a:cubicBezTo>
                    <a:pt x="402" y="3777"/>
                    <a:pt x="168" y="3978"/>
                    <a:pt x="67" y="4245"/>
                  </a:cubicBezTo>
                  <a:cubicBezTo>
                    <a:pt x="1" y="4512"/>
                    <a:pt x="134" y="4813"/>
                    <a:pt x="368" y="4947"/>
                  </a:cubicBezTo>
                  <a:cubicBezTo>
                    <a:pt x="1003" y="5448"/>
                    <a:pt x="1605" y="5949"/>
                    <a:pt x="2206" y="6451"/>
                  </a:cubicBezTo>
                  <a:cubicBezTo>
                    <a:pt x="2440" y="6618"/>
                    <a:pt x="2574" y="6919"/>
                    <a:pt x="2507" y="7186"/>
                  </a:cubicBezTo>
                  <a:cubicBezTo>
                    <a:pt x="2440" y="7955"/>
                    <a:pt x="2373" y="8723"/>
                    <a:pt x="2307" y="9492"/>
                  </a:cubicBezTo>
                  <a:cubicBezTo>
                    <a:pt x="2307" y="9793"/>
                    <a:pt x="2273" y="10094"/>
                    <a:pt x="2574" y="10261"/>
                  </a:cubicBezTo>
                  <a:cubicBezTo>
                    <a:pt x="2841" y="10394"/>
                    <a:pt x="3176" y="10361"/>
                    <a:pt x="3376" y="10127"/>
                  </a:cubicBezTo>
                  <a:cubicBezTo>
                    <a:pt x="4011" y="9726"/>
                    <a:pt x="4679" y="9291"/>
                    <a:pt x="5314" y="8890"/>
                  </a:cubicBezTo>
                  <a:cubicBezTo>
                    <a:pt x="5548" y="8723"/>
                    <a:pt x="5883" y="8690"/>
                    <a:pt x="6150" y="8824"/>
                  </a:cubicBezTo>
                  <a:cubicBezTo>
                    <a:pt x="6852" y="9124"/>
                    <a:pt x="7554" y="9425"/>
                    <a:pt x="8222" y="9726"/>
                  </a:cubicBezTo>
                  <a:cubicBezTo>
                    <a:pt x="8489" y="9893"/>
                    <a:pt x="8824" y="9893"/>
                    <a:pt x="9058" y="9726"/>
                  </a:cubicBezTo>
                  <a:cubicBezTo>
                    <a:pt x="9325" y="9492"/>
                    <a:pt x="9258" y="9191"/>
                    <a:pt x="9191" y="8924"/>
                  </a:cubicBezTo>
                  <a:cubicBezTo>
                    <a:pt x="9024" y="8155"/>
                    <a:pt x="8824" y="7420"/>
                    <a:pt x="8623" y="6685"/>
                  </a:cubicBezTo>
                  <a:cubicBezTo>
                    <a:pt x="8523" y="6417"/>
                    <a:pt x="8590" y="6116"/>
                    <a:pt x="8790" y="5916"/>
                  </a:cubicBezTo>
                  <a:cubicBezTo>
                    <a:pt x="9325" y="5314"/>
                    <a:pt x="9826" y="4713"/>
                    <a:pt x="10361" y="4111"/>
                  </a:cubicBezTo>
                  <a:cubicBezTo>
                    <a:pt x="10595" y="3944"/>
                    <a:pt x="10662" y="3643"/>
                    <a:pt x="10562" y="337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44" name="Google Shape;1244;p41"/>
          <p:cNvGrpSpPr/>
          <p:nvPr/>
        </p:nvGrpSpPr>
        <p:grpSpPr>
          <a:xfrm>
            <a:off x="1075805" y="4671648"/>
            <a:ext cx="1754919" cy="1792153"/>
            <a:chOff x="1428677" y="2977179"/>
            <a:chExt cx="1316189" cy="1344115"/>
          </a:xfrm>
        </p:grpSpPr>
        <p:sp>
          <p:nvSpPr>
            <p:cNvPr id="1245" name="Google Shape;1245;p41"/>
            <p:cNvSpPr/>
            <p:nvPr/>
          </p:nvSpPr>
          <p:spPr>
            <a:xfrm>
              <a:off x="1428677" y="2979972"/>
              <a:ext cx="1316189" cy="1341322"/>
            </a:xfrm>
            <a:custGeom>
              <a:avLst/>
              <a:gdLst/>
              <a:ahLst/>
              <a:cxnLst/>
              <a:rect l="l" t="t" r="r" b="b"/>
              <a:pathLst>
                <a:path w="67445" h="68122" extrusionOk="0">
                  <a:moveTo>
                    <a:pt x="38809" y="1"/>
                  </a:moveTo>
                  <a:cubicBezTo>
                    <a:pt x="37285" y="1"/>
                    <a:pt x="36224" y="899"/>
                    <a:pt x="35260" y="2062"/>
                  </a:cubicBezTo>
                  <a:cubicBezTo>
                    <a:pt x="32419" y="5538"/>
                    <a:pt x="29311" y="8846"/>
                    <a:pt x="26737" y="12556"/>
                  </a:cubicBezTo>
                  <a:cubicBezTo>
                    <a:pt x="24989" y="15125"/>
                    <a:pt x="22864" y="15952"/>
                    <a:pt x="20328" y="15952"/>
                  </a:cubicBezTo>
                  <a:cubicBezTo>
                    <a:pt x="19663" y="15952"/>
                    <a:pt x="18970" y="15895"/>
                    <a:pt x="18248" y="15798"/>
                  </a:cubicBezTo>
                  <a:cubicBezTo>
                    <a:pt x="14071" y="15230"/>
                    <a:pt x="9893" y="14895"/>
                    <a:pt x="5715" y="14428"/>
                  </a:cubicBezTo>
                  <a:cubicBezTo>
                    <a:pt x="5390" y="14397"/>
                    <a:pt x="5069" y="14379"/>
                    <a:pt x="4753" y="14379"/>
                  </a:cubicBezTo>
                  <a:cubicBezTo>
                    <a:pt x="3316" y="14379"/>
                    <a:pt x="2007" y="14756"/>
                    <a:pt x="1103" y="16099"/>
                  </a:cubicBezTo>
                  <a:cubicBezTo>
                    <a:pt x="0" y="17836"/>
                    <a:pt x="468" y="19441"/>
                    <a:pt x="1571" y="21112"/>
                  </a:cubicBezTo>
                  <a:cubicBezTo>
                    <a:pt x="4378" y="25423"/>
                    <a:pt x="7052" y="29801"/>
                    <a:pt x="9826" y="34113"/>
                  </a:cubicBezTo>
                  <a:cubicBezTo>
                    <a:pt x="10896" y="35784"/>
                    <a:pt x="11096" y="37288"/>
                    <a:pt x="10227" y="39126"/>
                  </a:cubicBezTo>
                  <a:cubicBezTo>
                    <a:pt x="8155" y="43671"/>
                    <a:pt x="6217" y="48250"/>
                    <a:pt x="4378" y="52862"/>
                  </a:cubicBezTo>
                  <a:cubicBezTo>
                    <a:pt x="3710" y="54600"/>
                    <a:pt x="2908" y="56505"/>
                    <a:pt x="4445" y="58176"/>
                  </a:cubicBezTo>
                  <a:cubicBezTo>
                    <a:pt x="5277" y="59083"/>
                    <a:pt x="6238" y="59392"/>
                    <a:pt x="7254" y="59392"/>
                  </a:cubicBezTo>
                  <a:cubicBezTo>
                    <a:pt x="8034" y="59392"/>
                    <a:pt x="8846" y="59210"/>
                    <a:pt x="9659" y="58978"/>
                  </a:cubicBezTo>
                  <a:cubicBezTo>
                    <a:pt x="14405" y="57708"/>
                    <a:pt x="19151" y="56505"/>
                    <a:pt x="23896" y="55235"/>
                  </a:cubicBezTo>
                  <a:cubicBezTo>
                    <a:pt x="24423" y="55065"/>
                    <a:pt x="24970" y="54981"/>
                    <a:pt x="25515" y="54981"/>
                  </a:cubicBezTo>
                  <a:cubicBezTo>
                    <a:pt x="25939" y="54981"/>
                    <a:pt x="26361" y="55032"/>
                    <a:pt x="26771" y="55134"/>
                  </a:cubicBezTo>
                  <a:cubicBezTo>
                    <a:pt x="27706" y="55368"/>
                    <a:pt x="28575" y="55836"/>
                    <a:pt x="29277" y="56505"/>
                  </a:cubicBezTo>
                  <a:cubicBezTo>
                    <a:pt x="32953" y="59746"/>
                    <a:pt x="36663" y="62955"/>
                    <a:pt x="40306" y="66230"/>
                  </a:cubicBezTo>
                  <a:cubicBezTo>
                    <a:pt x="41440" y="67235"/>
                    <a:pt x="42614" y="68122"/>
                    <a:pt x="44027" y="68122"/>
                  </a:cubicBezTo>
                  <a:cubicBezTo>
                    <a:pt x="44446" y="68122"/>
                    <a:pt x="44886" y="68044"/>
                    <a:pt x="45353" y="67868"/>
                  </a:cubicBezTo>
                  <a:cubicBezTo>
                    <a:pt x="47458" y="67032"/>
                    <a:pt x="47625" y="64994"/>
                    <a:pt x="47792" y="63155"/>
                  </a:cubicBezTo>
                  <a:cubicBezTo>
                    <a:pt x="48193" y="58176"/>
                    <a:pt x="48528" y="53196"/>
                    <a:pt x="48695" y="48216"/>
                  </a:cubicBezTo>
                  <a:cubicBezTo>
                    <a:pt x="48795" y="46178"/>
                    <a:pt x="49631" y="44874"/>
                    <a:pt x="51302" y="43905"/>
                  </a:cubicBezTo>
                  <a:cubicBezTo>
                    <a:pt x="55747" y="41298"/>
                    <a:pt x="60091" y="38591"/>
                    <a:pt x="64536" y="36018"/>
                  </a:cubicBezTo>
                  <a:cubicBezTo>
                    <a:pt x="66274" y="35048"/>
                    <a:pt x="67444" y="33812"/>
                    <a:pt x="67210" y="31773"/>
                  </a:cubicBezTo>
                  <a:cubicBezTo>
                    <a:pt x="66976" y="29835"/>
                    <a:pt x="65539" y="28865"/>
                    <a:pt x="63868" y="28230"/>
                  </a:cubicBezTo>
                  <a:cubicBezTo>
                    <a:pt x="59924" y="26726"/>
                    <a:pt x="56014" y="25156"/>
                    <a:pt x="52070" y="23819"/>
                  </a:cubicBezTo>
                  <a:cubicBezTo>
                    <a:pt x="48728" y="22649"/>
                    <a:pt x="46456" y="20978"/>
                    <a:pt x="45921" y="17101"/>
                  </a:cubicBezTo>
                  <a:cubicBezTo>
                    <a:pt x="45286" y="12656"/>
                    <a:pt x="44016" y="8311"/>
                    <a:pt x="43013" y="3900"/>
                  </a:cubicBezTo>
                  <a:cubicBezTo>
                    <a:pt x="42612" y="2162"/>
                    <a:pt x="41944" y="725"/>
                    <a:pt x="39972" y="157"/>
                  </a:cubicBezTo>
                  <a:lnTo>
                    <a:pt x="39805" y="123"/>
                  </a:lnTo>
                  <a:lnTo>
                    <a:pt x="39671" y="90"/>
                  </a:lnTo>
                  <a:cubicBezTo>
                    <a:pt x="39368" y="29"/>
                    <a:pt x="39081" y="1"/>
                    <a:pt x="38809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6" name="Google Shape;1246;p41"/>
            <p:cNvSpPr/>
            <p:nvPr/>
          </p:nvSpPr>
          <p:spPr>
            <a:xfrm>
              <a:off x="1430601" y="2977179"/>
              <a:ext cx="1312142" cy="1342045"/>
            </a:xfrm>
            <a:custGeom>
              <a:avLst/>
              <a:gdLst/>
              <a:ahLst/>
              <a:cxnLst/>
              <a:rect l="l" t="t" r="r" b="b"/>
              <a:pathLst>
                <a:path w="67445" h="68982" extrusionOk="0">
                  <a:moveTo>
                    <a:pt x="1137" y="16410"/>
                  </a:moveTo>
                  <a:cubicBezTo>
                    <a:pt x="2173" y="14773"/>
                    <a:pt x="3911" y="14572"/>
                    <a:pt x="5715" y="14739"/>
                  </a:cubicBezTo>
                  <a:cubicBezTo>
                    <a:pt x="9893" y="15140"/>
                    <a:pt x="14071" y="15508"/>
                    <a:pt x="18248" y="16076"/>
                  </a:cubicBezTo>
                  <a:cubicBezTo>
                    <a:pt x="21724" y="16544"/>
                    <a:pt x="24532" y="16076"/>
                    <a:pt x="26771" y="12868"/>
                  </a:cubicBezTo>
                  <a:cubicBezTo>
                    <a:pt x="29311" y="9158"/>
                    <a:pt x="32419" y="5849"/>
                    <a:pt x="35293" y="2373"/>
                  </a:cubicBezTo>
                  <a:cubicBezTo>
                    <a:pt x="36429" y="970"/>
                    <a:pt x="37666" y="0"/>
                    <a:pt x="39671" y="402"/>
                  </a:cubicBezTo>
                  <a:lnTo>
                    <a:pt x="39838" y="435"/>
                  </a:lnTo>
                  <a:lnTo>
                    <a:pt x="39972" y="468"/>
                  </a:lnTo>
                  <a:cubicBezTo>
                    <a:pt x="41944" y="1003"/>
                    <a:pt x="42612" y="2440"/>
                    <a:pt x="43013" y="4212"/>
                  </a:cubicBezTo>
                  <a:cubicBezTo>
                    <a:pt x="44016" y="8590"/>
                    <a:pt x="45286" y="12934"/>
                    <a:pt x="45921" y="17379"/>
                  </a:cubicBezTo>
                  <a:cubicBezTo>
                    <a:pt x="46456" y="21290"/>
                    <a:pt x="48762" y="22961"/>
                    <a:pt x="52070" y="24097"/>
                  </a:cubicBezTo>
                  <a:cubicBezTo>
                    <a:pt x="56048" y="25467"/>
                    <a:pt x="59924" y="27005"/>
                    <a:pt x="63868" y="28509"/>
                  </a:cubicBezTo>
                  <a:cubicBezTo>
                    <a:pt x="65539" y="29144"/>
                    <a:pt x="67010" y="30113"/>
                    <a:pt x="67210" y="32051"/>
                  </a:cubicBezTo>
                  <a:cubicBezTo>
                    <a:pt x="67444" y="34090"/>
                    <a:pt x="66274" y="35327"/>
                    <a:pt x="64570" y="36329"/>
                  </a:cubicBezTo>
                  <a:cubicBezTo>
                    <a:pt x="60125" y="38903"/>
                    <a:pt x="55780" y="41610"/>
                    <a:pt x="51335" y="44217"/>
                  </a:cubicBezTo>
                  <a:cubicBezTo>
                    <a:pt x="49631" y="45219"/>
                    <a:pt x="48795" y="46523"/>
                    <a:pt x="48695" y="48561"/>
                  </a:cubicBezTo>
                  <a:cubicBezTo>
                    <a:pt x="48528" y="53541"/>
                    <a:pt x="48194" y="58521"/>
                    <a:pt x="47793" y="63467"/>
                  </a:cubicBezTo>
                  <a:cubicBezTo>
                    <a:pt x="47625" y="65305"/>
                    <a:pt x="47458" y="67377"/>
                    <a:pt x="45353" y="68213"/>
                  </a:cubicBezTo>
                  <a:cubicBezTo>
                    <a:pt x="43314" y="68982"/>
                    <a:pt x="41777" y="67879"/>
                    <a:pt x="40306" y="66575"/>
                  </a:cubicBezTo>
                  <a:cubicBezTo>
                    <a:pt x="36663" y="63300"/>
                    <a:pt x="32954" y="60092"/>
                    <a:pt x="29277" y="56816"/>
                  </a:cubicBezTo>
                  <a:cubicBezTo>
                    <a:pt x="27840" y="55479"/>
                    <a:pt x="25802" y="54978"/>
                    <a:pt x="23897" y="55580"/>
                  </a:cubicBezTo>
                  <a:cubicBezTo>
                    <a:pt x="19151" y="56816"/>
                    <a:pt x="14405" y="58053"/>
                    <a:pt x="9659" y="59323"/>
                  </a:cubicBezTo>
                  <a:cubicBezTo>
                    <a:pt x="7788" y="59858"/>
                    <a:pt x="5916" y="60125"/>
                    <a:pt x="4445" y="58521"/>
                  </a:cubicBezTo>
                  <a:cubicBezTo>
                    <a:pt x="2908" y="56850"/>
                    <a:pt x="3677" y="54945"/>
                    <a:pt x="4379" y="53240"/>
                  </a:cubicBezTo>
                  <a:cubicBezTo>
                    <a:pt x="6250" y="48628"/>
                    <a:pt x="8189" y="44049"/>
                    <a:pt x="10227" y="39504"/>
                  </a:cubicBezTo>
                  <a:cubicBezTo>
                    <a:pt x="11063" y="37633"/>
                    <a:pt x="10896" y="36129"/>
                    <a:pt x="9826" y="34491"/>
                  </a:cubicBezTo>
                  <a:cubicBezTo>
                    <a:pt x="7052" y="30079"/>
                    <a:pt x="4379" y="25701"/>
                    <a:pt x="1571" y="21423"/>
                  </a:cubicBezTo>
                  <a:cubicBezTo>
                    <a:pt x="502" y="19752"/>
                    <a:pt x="0" y="18115"/>
                    <a:pt x="1137" y="164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7" name="Google Shape;1247;p41"/>
            <p:cNvSpPr/>
            <p:nvPr/>
          </p:nvSpPr>
          <p:spPr>
            <a:xfrm>
              <a:off x="1703691" y="3677442"/>
              <a:ext cx="154765" cy="118364"/>
            </a:xfrm>
            <a:custGeom>
              <a:avLst/>
              <a:gdLst/>
              <a:ahLst/>
              <a:cxnLst/>
              <a:rect l="l" t="t" r="r" b="b"/>
              <a:pathLst>
                <a:path w="7955" h="6084" extrusionOk="0">
                  <a:moveTo>
                    <a:pt x="7587" y="3978"/>
                  </a:moveTo>
                  <a:cubicBezTo>
                    <a:pt x="7253" y="5382"/>
                    <a:pt x="5381" y="6084"/>
                    <a:pt x="3376" y="5582"/>
                  </a:cubicBezTo>
                  <a:cubicBezTo>
                    <a:pt x="1371" y="5081"/>
                    <a:pt x="0" y="3510"/>
                    <a:pt x="335" y="2106"/>
                  </a:cubicBezTo>
                  <a:cubicBezTo>
                    <a:pt x="669" y="736"/>
                    <a:pt x="2574" y="1"/>
                    <a:pt x="4579" y="502"/>
                  </a:cubicBezTo>
                  <a:cubicBezTo>
                    <a:pt x="6584" y="1037"/>
                    <a:pt x="7955" y="2574"/>
                    <a:pt x="7587" y="397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8" name="Google Shape;1248;p41"/>
            <p:cNvSpPr/>
            <p:nvPr/>
          </p:nvSpPr>
          <p:spPr>
            <a:xfrm>
              <a:off x="2195241" y="3804250"/>
              <a:ext cx="154765" cy="118345"/>
            </a:xfrm>
            <a:custGeom>
              <a:avLst/>
              <a:gdLst/>
              <a:ahLst/>
              <a:cxnLst/>
              <a:rect l="l" t="t" r="r" b="b"/>
              <a:pathLst>
                <a:path w="7955" h="6083" extrusionOk="0">
                  <a:moveTo>
                    <a:pt x="7621" y="3977"/>
                  </a:moveTo>
                  <a:cubicBezTo>
                    <a:pt x="7286" y="5381"/>
                    <a:pt x="5381" y="6083"/>
                    <a:pt x="3376" y="5581"/>
                  </a:cubicBezTo>
                  <a:cubicBezTo>
                    <a:pt x="1371" y="5047"/>
                    <a:pt x="1" y="3476"/>
                    <a:pt x="335" y="2106"/>
                  </a:cubicBezTo>
                  <a:cubicBezTo>
                    <a:pt x="669" y="735"/>
                    <a:pt x="2574" y="0"/>
                    <a:pt x="4579" y="501"/>
                  </a:cubicBezTo>
                  <a:cubicBezTo>
                    <a:pt x="6585" y="1003"/>
                    <a:pt x="7955" y="2573"/>
                    <a:pt x="7621" y="39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9" name="Google Shape;1249;p41"/>
            <p:cNvSpPr/>
            <p:nvPr/>
          </p:nvSpPr>
          <p:spPr>
            <a:xfrm>
              <a:off x="1754410" y="3442076"/>
              <a:ext cx="282195" cy="255969"/>
            </a:xfrm>
            <a:custGeom>
              <a:avLst/>
              <a:gdLst/>
              <a:ahLst/>
              <a:cxnLst/>
              <a:rect l="l" t="t" r="r" b="b"/>
              <a:pathLst>
                <a:path w="14505" h="13157" extrusionOk="0">
                  <a:moveTo>
                    <a:pt x="7074" y="1"/>
                  </a:moveTo>
                  <a:cubicBezTo>
                    <a:pt x="4174" y="1"/>
                    <a:pt x="1529" y="1978"/>
                    <a:pt x="802" y="4913"/>
                  </a:cubicBezTo>
                  <a:cubicBezTo>
                    <a:pt x="0" y="8489"/>
                    <a:pt x="2206" y="12032"/>
                    <a:pt x="5749" y="12934"/>
                  </a:cubicBezTo>
                  <a:cubicBezTo>
                    <a:pt x="6313" y="13085"/>
                    <a:pt x="6879" y="13157"/>
                    <a:pt x="7435" y="13157"/>
                  </a:cubicBezTo>
                  <a:cubicBezTo>
                    <a:pt x="10339" y="13157"/>
                    <a:pt x="12979" y="11200"/>
                    <a:pt x="13736" y="8256"/>
                  </a:cubicBezTo>
                  <a:cubicBezTo>
                    <a:pt x="14505" y="4679"/>
                    <a:pt x="12333" y="1137"/>
                    <a:pt x="8790" y="234"/>
                  </a:cubicBezTo>
                  <a:cubicBezTo>
                    <a:pt x="8217" y="76"/>
                    <a:pt x="7641" y="1"/>
                    <a:pt x="70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0" name="Google Shape;1250;p41"/>
            <p:cNvSpPr/>
            <p:nvPr/>
          </p:nvSpPr>
          <p:spPr>
            <a:xfrm>
              <a:off x="1754410" y="3435578"/>
              <a:ext cx="197021" cy="260094"/>
            </a:xfrm>
            <a:custGeom>
              <a:avLst/>
              <a:gdLst/>
              <a:ahLst/>
              <a:cxnLst/>
              <a:rect l="l" t="t" r="r" b="b"/>
              <a:pathLst>
                <a:path w="10127" h="13369" extrusionOk="0">
                  <a:moveTo>
                    <a:pt x="802" y="5247"/>
                  </a:moveTo>
                  <a:cubicBezTo>
                    <a:pt x="0" y="8823"/>
                    <a:pt x="2206" y="12366"/>
                    <a:pt x="5749" y="13268"/>
                  </a:cubicBezTo>
                  <a:cubicBezTo>
                    <a:pt x="5916" y="13302"/>
                    <a:pt x="6083" y="13335"/>
                    <a:pt x="6216" y="13369"/>
                  </a:cubicBezTo>
                  <a:cubicBezTo>
                    <a:pt x="10127" y="8389"/>
                    <a:pt x="9158" y="3409"/>
                    <a:pt x="7888" y="401"/>
                  </a:cubicBezTo>
                  <a:cubicBezTo>
                    <a:pt x="4646" y="0"/>
                    <a:pt x="1604" y="2072"/>
                    <a:pt x="802" y="5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1" name="Google Shape;1251;p41"/>
            <p:cNvSpPr/>
            <p:nvPr/>
          </p:nvSpPr>
          <p:spPr>
            <a:xfrm>
              <a:off x="2104872" y="3531763"/>
              <a:ext cx="282195" cy="256008"/>
            </a:xfrm>
            <a:custGeom>
              <a:avLst/>
              <a:gdLst/>
              <a:ahLst/>
              <a:cxnLst/>
              <a:rect l="l" t="t" r="r" b="b"/>
              <a:pathLst>
                <a:path w="14505" h="13159" extrusionOk="0">
                  <a:moveTo>
                    <a:pt x="7040" y="1"/>
                  </a:moveTo>
                  <a:cubicBezTo>
                    <a:pt x="4165" y="1"/>
                    <a:pt x="1528" y="1957"/>
                    <a:pt x="802" y="4916"/>
                  </a:cubicBezTo>
                  <a:cubicBezTo>
                    <a:pt x="0" y="8492"/>
                    <a:pt x="2206" y="12034"/>
                    <a:pt x="5749" y="12937"/>
                  </a:cubicBezTo>
                  <a:cubicBezTo>
                    <a:pt x="6312" y="13087"/>
                    <a:pt x="6878" y="13159"/>
                    <a:pt x="7434" y="13159"/>
                  </a:cubicBezTo>
                  <a:cubicBezTo>
                    <a:pt x="10337" y="13159"/>
                    <a:pt x="12973" y="11198"/>
                    <a:pt x="13703" y="8224"/>
                  </a:cubicBezTo>
                  <a:cubicBezTo>
                    <a:pt x="14505" y="4682"/>
                    <a:pt x="12332" y="1106"/>
                    <a:pt x="8756" y="237"/>
                  </a:cubicBezTo>
                  <a:cubicBezTo>
                    <a:pt x="8183" y="77"/>
                    <a:pt x="7607" y="1"/>
                    <a:pt x="70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2" name="Google Shape;1252;p41"/>
            <p:cNvSpPr/>
            <p:nvPr/>
          </p:nvSpPr>
          <p:spPr>
            <a:xfrm>
              <a:off x="2104872" y="3525304"/>
              <a:ext cx="197021" cy="260094"/>
            </a:xfrm>
            <a:custGeom>
              <a:avLst/>
              <a:gdLst/>
              <a:ahLst/>
              <a:cxnLst/>
              <a:rect l="l" t="t" r="r" b="b"/>
              <a:pathLst>
                <a:path w="10127" h="13369" extrusionOk="0">
                  <a:moveTo>
                    <a:pt x="802" y="5248"/>
                  </a:moveTo>
                  <a:cubicBezTo>
                    <a:pt x="0" y="8824"/>
                    <a:pt x="2206" y="12366"/>
                    <a:pt x="5749" y="13269"/>
                  </a:cubicBezTo>
                  <a:cubicBezTo>
                    <a:pt x="5916" y="13302"/>
                    <a:pt x="6049" y="13335"/>
                    <a:pt x="6216" y="13369"/>
                  </a:cubicBezTo>
                  <a:cubicBezTo>
                    <a:pt x="10127" y="8356"/>
                    <a:pt x="9124" y="3409"/>
                    <a:pt x="7854" y="401"/>
                  </a:cubicBezTo>
                  <a:cubicBezTo>
                    <a:pt x="4612" y="0"/>
                    <a:pt x="1571" y="2073"/>
                    <a:pt x="802" y="52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3" name="Google Shape;1253;p41"/>
            <p:cNvSpPr/>
            <p:nvPr/>
          </p:nvSpPr>
          <p:spPr>
            <a:xfrm>
              <a:off x="1822016" y="3360793"/>
              <a:ext cx="132022" cy="47490"/>
            </a:xfrm>
            <a:custGeom>
              <a:avLst/>
              <a:gdLst/>
              <a:ahLst/>
              <a:cxnLst/>
              <a:rect l="l" t="t" r="r" b="b"/>
              <a:pathLst>
                <a:path w="6786" h="2441" extrusionOk="0">
                  <a:moveTo>
                    <a:pt x="2875" y="1"/>
                  </a:moveTo>
                  <a:cubicBezTo>
                    <a:pt x="2207" y="1"/>
                    <a:pt x="1538" y="68"/>
                    <a:pt x="903" y="168"/>
                  </a:cubicBezTo>
                  <a:cubicBezTo>
                    <a:pt x="369" y="302"/>
                    <a:pt x="34" y="770"/>
                    <a:pt x="68" y="1304"/>
                  </a:cubicBezTo>
                  <a:cubicBezTo>
                    <a:pt x="1" y="1739"/>
                    <a:pt x="268" y="2106"/>
                    <a:pt x="669" y="2274"/>
                  </a:cubicBezTo>
                  <a:lnTo>
                    <a:pt x="1037" y="2274"/>
                  </a:lnTo>
                  <a:cubicBezTo>
                    <a:pt x="1605" y="2173"/>
                    <a:pt x="2207" y="2106"/>
                    <a:pt x="2808" y="2106"/>
                  </a:cubicBezTo>
                  <a:cubicBezTo>
                    <a:pt x="3644" y="2106"/>
                    <a:pt x="4446" y="2207"/>
                    <a:pt x="5248" y="2407"/>
                  </a:cubicBezTo>
                  <a:cubicBezTo>
                    <a:pt x="5315" y="2441"/>
                    <a:pt x="5382" y="2441"/>
                    <a:pt x="5449" y="2441"/>
                  </a:cubicBezTo>
                  <a:cubicBezTo>
                    <a:pt x="6585" y="2307"/>
                    <a:pt x="6785" y="770"/>
                    <a:pt x="5716" y="369"/>
                  </a:cubicBezTo>
                  <a:cubicBezTo>
                    <a:pt x="4780" y="101"/>
                    <a:pt x="3844" y="1"/>
                    <a:pt x="2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4" name="Google Shape;1254;p41"/>
            <p:cNvSpPr/>
            <p:nvPr/>
          </p:nvSpPr>
          <p:spPr>
            <a:xfrm>
              <a:off x="2247263" y="3455733"/>
              <a:ext cx="121613" cy="78695"/>
            </a:xfrm>
            <a:custGeom>
              <a:avLst/>
              <a:gdLst/>
              <a:ahLst/>
              <a:cxnLst/>
              <a:rect l="l" t="t" r="r" b="b"/>
              <a:pathLst>
                <a:path w="6251" h="4045" extrusionOk="0">
                  <a:moveTo>
                    <a:pt x="1203" y="0"/>
                  </a:moveTo>
                  <a:cubicBezTo>
                    <a:pt x="769" y="0"/>
                    <a:pt x="368" y="268"/>
                    <a:pt x="201" y="669"/>
                  </a:cubicBezTo>
                  <a:cubicBezTo>
                    <a:pt x="0" y="1036"/>
                    <a:pt x="67" y="1504"/>
                    <a:pt x="368" y="1805"/>
                  </a:cubicBezTo>
                  <a:cubicBezTo>
                    <a:pt x="468" y="1872"/>
                    <a:pt x="568" y="1905"/>
                    <a:pt x="702" y="1939"/>
                  </a:cubicBezTo>
                  <a:cubicBezTo>
                    <a:pt x="2072" y="2306"/>
                    <a:pt x="3376" y="2941"/>
                    <a:pt x="4512" y="3844"/>
                  </a:cubicBezTo>
                  <a:cubicBezTo>
                    <a:pt x="4646" y="3977"/>
                    <a:pt x="4846" y="4044"/>
                    <a:pt x="5047" y="4044"/>
                  </a:cubicBezTo>
                  <a:cubicBezTo>
                    <a:pt x="5348" y="4044"/>
                    <a:pt x="5682" y="3877"/>
                    <a:pt x="5882" y="3610"/>
                  </a:cubicBezTo>
                  <a:cubicBezTo>
                    <a:pt x="6250" y="3209"/>
                    <a:pt x="6217" y="2574"/>
                    <a:pt x="5816" y="2206"/>
                  </a:cubicBezTo>
                  <a:cubicBezTo>
                    <a:pt x="4512" y="1170"/>
                    <a:pt x="3042" y="435"/>
                    <a:pt x="1437" y="34"/>
                  </a:cubicBezTo>
                  <a:cubicBezTo>
                    <a:pt x="1371" y="0"/>
                    <a:pt x="1270" y="0"/>
                    <a:pt x="1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5" name="Google Shape;1255;p41"/>
            <p:cNvSpPr/>
            <p:nvPr/>
          </p:nvSpPr>
          <p:spPr>
            <a:xfrm>
              <a:off x="1981333" y="3706878"/>
              <a:ext cx="122352" cy="113890"/>
            </a:xfrm>
            <a:custGeom>
              <a:avLst/>
              <a:gdLst/>
              <a:ahLst/>
              <a:cxnLst/>
              <a:rect l="l" t="t" r="r" b="b"/>
              <a:pathLst>
                <a:path w="6289" h="5854" extrusionOk="0">
                  <a:moveTo>
                    <a:pt x="1326" y="0"/>
                  </a:moveTo>
                  <a:cubicBezTo>
                    <a:pt x="988" y="0"/>
                    <a:pt x="655" y="180"/>
                    <a:pt x="535" y="593"/>
                  </a:cubicBezTo>
                  <a:cubicBezTo>
                    <a:pt x="0" y="2532"/>
                    <a:pt x="0" y="5139"/>
                    <a:pt x="2373" y="5740"/>
                  </a:cubicBezTo>
                  <a:cubicBezTo>
                    <a:pt x="2658" y="5818"/>
                    <a:pt x="2920" y="5854"/>
                    <a:pt x="3162" y="5854"/>
                  </a:cubicBezTo>
                  <a:cubicBezTo>
                    <a:pt x="5212" y="5854"/>
                    <a:pt x="5761" y="3263"/>
                    <a:pt x="6150" y="1529"/>
                  </a:cubicBezTo>
                  <a:cubicBezTo>
                    <a:pt x="6289" y="912"/>
                    <a:pt x="5777" y="509"/>
                    <a:pt x="5290" y="509"/>
                  </a:cubicBezTo>
                  <a:cubicBezTo>
                    <a:pt x="4959" y="509"/>
                    <a:pt x="4640" y="695"/>
                    <a:pt x="4545" y="1128"/>
                  </a:cubicBezTo>
                  <a:cubicBezTo>
                    <a:pt x="4311" y="2064"/>
                    <a:pt x="4245" y="4136"/>
                    <a:pt x="2941" y="4136"/>
                  </a:cubicBezTo>
                  <a:cubicBezTo>
                    <a:pt x="1404" y="4136"/>
                    <a:pt x="1905" y="1863"/>
                    <a:pt x="2172" y="1028"/>
                  </a:cubicBezTo>
                  <a:cubicBezTo>
                    <a:pt x="2353" y="406"/>
                    <a:pt x="1835" y="0"/>
                    <a:pt x="1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56" name="Google Shape;1256;p41"/>
          <p:cNvGrpSpPr/>
          <p:nvPr/>
        </p:nvGrpSpPr>
        <p:grpSpPr>
          <a:xfrm rot="2922877">
            <a:off x="4207217" y="1120479"/>
            <a:ext cx="342292" cy="352799"/>
            <a:chOff x="1136563" y="3613697"/>
            <a:chExt cx="150874" cy="155472"/>
          </a:xfrm>
        </p:grpSpPr>
        <p:sp>
          <p:nvSpPr>
            <p:cNvPr id="1257" name="Google Shape;1257;p41"/>
            <p:cNvSpPr/>
            <p:nvPr/>
          </p:nvSpPr>
          <p:spPr>
            <a:xfrm>
              <a:off x="1136662" y="3613697"/>
              <a:ext cx="150675" cy="155472"/>
            </a:xfrm>
            <a:custGeom>
              <a:avLst/>
              <a:gdLst/>
              <a:ahLst/>
              <a:cxnLst/>
              <a:rect l="l" t="t" r="r" b="b"/>
              <a:pathLst>
                <a:path w="7721" h="7896" extrusionOk="0">
                  <a:moveTo>
                    <a:pt x="2781" y="1"/>
                  </a:moveTo>
                  <a:cubicBezTo>
                    <a:pt x="2732" y="1"/>
                    <a:pt x="2684" y="9"/>
                    <a:pt x="2641" y="26"/>
                  </a:cubicBezTo>
                  <a:cubicBezTo>
                    <a:pt x="2440" y="93"/>
                    <a:pt x="2340" y="294"/>
                    <a:pt x="2340" y="494"/>
                  </a:cubicBezTo>
                  <a:cubicBezTo>
                    <a:pt x="2273" y="1029"/>
                    <a:pt x="2206" y="1530"/>
                    <a:pt x="2206" y="2065"/>
                  </a:cubicBezTo>
                  <a:cubicBezTo>
                    <a:pt x="2206" y="2433"/>
                    <a:pt x="1972" y="2800"/>
                    <a:pt x="1605" y="2934"/>
                  </a:cubicBezTo>
                  <a:cubicBezTo>
                    <a:pt x="1170" y="3134"/>
                    <a:pt x="736" y="3368"/>
                    <a:pt x="301" y="3602"/>
                  </a:cubicBezTo>
                  <a:cubicBezTo>
                    <a:pt x="134" y="3669"/>
                    <a:pt x="1" y="3870"/>
                    <a:pt x="1" y="4070"/>
                  </a:cubicBezTo>
                  <a:cubicBezTo>
                    <a:pt x="1" y="4271"/>
                    <a:pt x="134" y="4471"/>
                    <a:pt x="368" y="4538"/>
                  </a:cubicBezTo>
                  <a:cubicBezTo>
                    <a:pt x="903" y="4739"/>
                    <a:pt x="1438" y="5006"/>
                    <a:pt x="2006" y="5240"/>
                  </a:cubicBezTo>
                  <a:cubicBezTo>
                    <a:pt x="2206" y="5307"/>
                    <a:pt x="2340" y="5474"/>
                    <a:pt x="2374" y="5674"/>
                  </a:cubicBezTo>
                  <a:cubicBezTo>
                    <a:pt x="2474" y="6243"/>
                    <a:pt x="2574" y="6811"/>
                    <a:pt x="2708" y="7379"/>
                  </a:cubicBezTo>
                  <a:cubicBezTo>
                    <a:pt x="2741" y="7579"/>
                    <a:pt x="2808" y="7813"/>
                    <a:pt x="3075" y="7880"/>
                  </a:cubicBezTo>
                  <a:cubicBezTo>
                    <a:pt x="3112" y="7891"/>
                    <a:pt x="3146" y="7895"/>
                    <a:pt x="3179" y="7895"/>
                  </a:cubicBezTo>
                  <a:cubicBezTo>
                    <a:pt x="3360" y="7895"/>
                    <a:pt x="3497" y="7754"/>
                    <a:pt x="3610" y="7613"/>
                  </a:cubicBezTo>
                  <a:cubicBezTo>
                    <a:pt x="3978" y="7212"/>
                    <a:pt x="4345" y="6744"/>
                    <a:pt x="4746" y="6343"/>
                  </a:cubicBezTo>
                  <a:cubicBezTo>
                    <a:pt x="4813" y="6243"/>
                    <a:pt x="4880" y="6176"/>
                    <a:pt x="5014" y="6142"/>
                  </a:cubicBezTo>
                  <a:cubicBezTo>
                    <a:pt x="5073" y="6103"/>
                    <a:pt x="5131" y="6087"/>
                    <a:pt x="5190" y="6087"/>
                  </a:cubicBezTo>
                  <a:cubicBezTo>
                    <a:pt x="5232" y="6087"/>
                    <a:pt x="5273" y="6095"/>
                    <a:pt x="5315" y="6109"/>
                  </a:cubicBezTo>
                  <a:lnTo>
                    <a:pt x="7019" y="6309"/>
                  </a:lnTo>
                  <a:cubicBezTo>
                    <a:pt x="7064" y="6317"/>
                    <a:pt x="7109" y="6321"/>
                    <a:pt x="7153" y="6321"/>
                  </a:cubicBezTo>
                  <a:cubicBezTo>
                    <a:pt x="7306" y="6321"/>
                    <a:pt x="7450" y="6272"/>
                    <a:pt x="7554" y="6142"/>
                  </a:cubicBezTo>
                  <a:cubicBezTo>
                    <a:pt x="7721" y="5942"/>
                    <a:pt x="7587" y="5741"/>
                    <a:pt x="7487" y="5541"/>
                  </a:cubicBezTo>
                  <a:cubicBezTo>
                    <a:pt x="7220" y="5039"/>
                    <a:pt x="6919" y="4538"/>
                    <a:pt x="6618" y="4037"/>
                  </a:cubicBezTo>
                  <a:cubicBezTo>
                    <a:pt x="6484" y="3870"/>
                    <a:pt x="6484" y="3636"/>
                    <a:pt x="6585" y="3469"/>
                  </a:cubicBezTo>
                  <a:cubicBezTo>
                    <a:pt x="6819" y="2934"/>
                    <a:pt x="7052" y="2366"/>
                    <a:pt x="7320" y="1831"/>
                  </a:cubicBezTo>
                  <a:cubicBezTo>
                    <a:pt x="7454" y="1664"/>
                    <a:pt x="7420" y="1430"/>
                    <a:pt x="7286" y="1263"/>
                  </a:cubicBezTo>
                  <a:cubicBezTo>
                    <a:pt x="7195" y="1149"/>
                    <a:pt x="7072" y="1097"/>
                    <a:pt x="6940" y="1097"/>
                  </a:cubicBezTo>
                  <a:cubicBezTo>
                    <a:pt x="6879" y="1097"/>
                    <a:pt x="6815" y="1108"/>
                    <a:pt x="6752" y="1129"/>
                  </a:cubicBezTo>
                  <a:cubicBezTo>
                    <a:pt x="6284" y="1263"/>
                    <a:pt x="5782" y="1363"/>
                    <a:pt x="5315" y="1497"/>
                  </a:cubicBezTo>
                  <a:cubicBezTo>
                    <a:pt x="5215" y="1537"/>
                    <a:pt x="5106" y="1556"/>
                    <a:pt x="4997" y="1556"/>
                  </a:cubicBezTo>
                  <a:cubicBezTo>
                    <a:pt x="4739" y="1556"/>
                    <a:pt x="4476" y="1450"/>
                    <a:pt x="4312" y="1263"/>
                  </a:cubicBezTo>
                  <a:cubicBezTo>
                    <a:pt x="3944" y="862"/>
                    <a:pt x="3543" y="528"/>
                    <a:pt x="3176" y="193"/>
                  </a:cubicBezTo>
                  <a:cubicBezTo>
                    <a:pt x="3076" y="69"/>
                    <a:pt x="2922" y="1"/>
                    <a:pt x="2781" y="1"/>
                  </a:cubicBezTo>
                  <a:close/>
                </a:path>
              </a:pathLst>
            </a:custGeom>
            <a:solidFill>
              <a:schemeClr val="accent4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8" name="Google Shape;1258;p41"/>
            <p:cNvSpPr/>
            <p:nvPr/>
          </p:nvSpPr>
          <p:spPr>
            <a:xfrm>
              <a:off x="1136563" y="3613730"/>
              <a:ext cx="150874" cy="155407"/>
            </a:xfrm>
            <a:custGeom>
              <a:avLst/>
              <a:gdLst/>
              <a:ahLst/>
              <a:cxnLst/>
              <a:rect l="l" t="t" r="r" b="b"/>
              <a:pathLst>
                <a:path w="7755" h="7988" extrusionOk="0">
                  <a:moveTo>
                    <a:pt x="7287" y="1303"/>
                  </a:moveTo>
                  <a:cubicBezTo>
                    <a:pt x="7153" y="1136"/>
                    <a:pt x="6952" y="1103"/>
                    <a:pt x="6752" y="1170"/>
                  </a:cubicBezTo>
                  <a:cubicBezTo>
                    <a:pt x="6284" y="1303"/>
                    <a:pt x="5783" y="1404"/>
                    <a:pt x="5348" y="1537"/>
                  </a:cubicBezTo>
                  <a:cubicBezTo>
                    <a:pt x="4981" y="1671"/>
                    <a:pt x="4546" y="1571"/>
                    <a:pt x="4312" y="1270"/>
                  </a:cubicBezTo>
                  <a:cubicBezTo>
                    <a:pt x="3944" y="902"/>
                    <a:pt x="3543" y="568"/>
                    <a:pt x="3176" y="201"/>
                  </a:cubicBezTo>
                  <a:cubicBezTo>
                    <a:pt x="3042" y="67"/>
                    <a:pt x="2808" y="0"/>
                    <a:pt x="2641" y="67"/>
                  </a:cubicBezTo>
                  <a:lnTo>
                    <a:pt x="2641" y="67"/>
                  </a:lnTo>
                  <a:lnTo>
                    <a:pt x="2641" y="67"/>
                  </a:lnTo>
                  <a:cubicBezTo>
                    <a:pt x="2441" y="134"/>
                    <a:pt x="2340" y="334"/>
                    <a:pt x="2340" y="535"/>
                  </a:cubicBezTo>
                  <a:cubicBezTo>
                    <a:pt x="2307" y="1036"/>
                    <a:pt x="2207" y="1571"/>
                    <a:pt x="2207" y="2072"/>
                  </a:cubicBezTo>
                  <a:cubicBezTo>
                    <a:pt x="2207" y="2473"/>
                    <a:pt x="1973" y="2841"/>
                    <a:pt x="1605" y="2941"/>
                  </a:cubicBezTo>
                  <a:cubicBezTo>
                    <a:pt x="1204" y="3175"/>
                    <a:pt x="736" y="3409"/>
                    <a:pt x="335" y="3643"/>
                  </a:cubicBezTo>
                  <a:cubicBezTo>
                    <a:pt x="134" y="3710"/>
                    <a:pt x="1" y="3910"/>
                    <a:pt x="1" y="4111"/>
                  </a:cubicBezTo>
                  <a:cubicBezTo>
                    <a:pt x="1" y="4311"/>
                    <a:pt x="134" y="4512"/>
                    <a:pt x="368" y="4545"/>
                  </a:cubicBezTo>
                  <a:cubicBezTo>
                    <a:pt x="903" y="4779"/>
                    <a:pt x="1438" y="5013"/>
                    <a:pt x="2006" y="5247"/>
                  </a:cubicBezTo>
                  <a:cubicBezTo>
                    <a:pt x="2207" y="5314"/>
                    <a:pt x="2340" y="5514"/>
                    <a:pt x="2374" y="5715"/>
                  </a:cubicBezTo>
                  <a:cubicBezTo>
                    <a:pt x="2474" y="6283"/>
                    <a:pt x="2574" y="6851"/>
                    <a:pt x="2708" y="7419"/>
                  </a:cubicBezTo>
                  <a:cubicBezTo>
                    <a:pt x="2741" y="7620"/>
                    <a:pt x="2808" y="7854"/>
                    <a:pt x="3076" y="7921"/>
                  </a:cubicBezTo>
                  <a:cubicBezTo>
                    <a:pt x="3309" y="7988"/>
                    <a:pt x="3477" y="7821"/>
                    <a:pt x="3610" y="7653"/>
                  </a:cubicBezTo>
                  <a:cubicBezTo>
                    <a:pt x="3978" y="7219"/>
                    <a:pt x="4379" y="6784"/>
                    <a:pt x="4747" y="6350"/>
                  </a:cubicBezTo>
                  <a:cubicBezTo>
                    <a:pt x="4813" y="6283"/>
                    <a:pt x="4880" y="6216"/>
                    <a:pt x="5014" y="6149"/>
                  </a:cubicBezTo>
                  <a:cubicBezTo>
                    <a:pt x="5114" y="6116"/>
                    <a:pt x="5214" y="6116"/>
                    <a:pt x="5348" y="6116"/>
                  </a:cubicBezTo>
                  <a:lnTo>
                    <a:pt x="7019" y="6350"/>
                  </a:lnTo>
                  <a:cubicBezTo>
                    <a:pt x="7253" y="6417"/>
                    <a:pt x="7487" y="6350"/>
                    <a:pt x="7621" y="6149"/>
                  </a:cubicBezTo>
                  <a:cubicBezTo>
                    <a:pt x="7754" y="5949"/>
                    <a:pt x="7654" y="5748"/>
                    <a:pt x="7554" y="5548"/>
                  </a:cubicBezTo>
                  <a:cubicBezTo>
                    <a:pt x="7253" y="5047"/>
                    <a:pt x="6952" y="4545"/>
                    <a:pt x="6652" y="4077"/>
                  </a:cubicBezTo>
                  <a:cubicBezTo>
                    <a:pt x="6518" y="3910"/>
                    <a:pt x="6518" y="3676"/>
                    <a:pt x="6618" y="3476"/>
                  </a:cubicBezTo>
                  <a:cubicBezTo>
                    <a:pt x="6886" y="2941"/>
                    <a:pt x="7119" y="2406"/>
                    <a:pt x="7387" y="1872"/>
                  </a:cubicBezTo>
                  <a:cubicBezTo>
                    <a:pt x="7454" y="1671"/>
                    <a:pt x="7454" y="1437"/>
                    <a:pt x="7287" y="13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A17439E-D514-72EF-483D-DCF1B1360A8B}"/>
              </a:ext>
            </a:extLst>
          </p:cNvPr>
          <p:cNvSpPr txBox="1"/>
          <p:nvPr/>
        </p:nvSpPr>
        <p:spPr>
          <a:xfrm>
            <a:off x="1042703" y="1785955"/>
            <a:ext cx="104925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omic Sans Bold"/>
              </a:rPr>
              <a:t>Unit 3: At the seaside</a:t>
            </a:r>
          </a:p>
          <a:p>
            <a:pPr algn="ctr"/>
            <a:r>
              <a:rPr lang="en-US" sz="8000" b="1" dirty="0">
                <a:solidFill>
                  <a:srgbClr val="1F497D">
                    <a:lumMod val="75000"/>
                  </a:srgbClr>
                </a:solidFill>
                <a:latin typeface="Comic Sans Bold"/>
              </a:rPr>
              <a:t>Lesson 2 – Period 2</a:t>
            </a:r>
          </a:p>
        </p:txBody>
      </p:sp>
    </p:spTree>
    <p:extLst>
      <p:ext uri="{BB962C8B-B14F-4D97-AF65-F5344CB8AC3E}">
        <p14:creationId xmlns:p14="http://schemas.microsoft.com/office/powerpoint/2010/main" val="2085026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curtains"/>
        <p:sndAc>
          <p:stSnd>
            <p:snd r:embed="rId3" name="applause.wav"/>
          </p:stSnd>
        </p:sndAc>
      </p:transition>
    </mc:Choice>
    <mc:Fallback xmlns="">
      <p:transition spd="med">
        <p:fade/>
        <p:sndAc>
          <p:stSnd>
            <p:snd r:embed="rId4" name="applause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2CC4D62C-07B6-9217-69E2-B186156242A8}"/>
              </a:ext>
            </a:extLst>
          </p:cNvPr>
          <p:cNvSpPr/>
          <p:nvPr/>
        </p:nvSpPr>
        <p:spPr>
          <a:xfrm>
            <a:off x="1018254" y="249386"/>
            <a:ext cx="10692742" cy="5984008"/>
          </a:xfrm>
          <a:prstGeom prst="horizontalScroll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1270" marR="0" indent="359410" algn="ctr">
              <a:spcBef>
                <a:spcPts val="0"/>
              </a:spcBef>
              <a:spcAft>
                <a:spcPts val="0"/>
              </a:spcAft>
            </a:pPr>
            <a:r>
              <a:rPr lang="en-US" sz="5400" b="1" dirty="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05</a:t>
            </a:r>
          </a:p>
          <a:p>
            <a:pPr marL="1270" marR="0" indent="359410" algn="ctr">
              <a:spcBef>
                <a:spcPts val="0"/>
              </a:spcBef>
              <a:spcAft>
                <a:spcPts val="0"/>
              </a:spcAft>
            </a:pPr>
            <a:r>
              <a:rPr lang="en-US" sz="5400" b="1" dirty="0">
                <a:solidFill>
                  <a:schemeClr val="tx2">
                    <a:lumMod val="50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Fun corner &amp; Wrap-up</a:t>
            </a:r>
            <a:endParaRPr lang="en-US" sz="5400" dirty="0">
              <a:solidFill>
                <a:schemeClr val="tx2">
                  <a:lumMod val="50000"/>
                </a:schemeClr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marL="1270" marR="0" algn="ctr">
              <a:spcBef>
                <a:spcPts val="0"/>
              </a:spcBef>
              <a:spcAft>
                <a:spcPts val="0"/>
              </a:spcAft>
            </a:pPr>
            <a:r>
              <a:rPr lang="en-US" sz="5400" b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Option 1</a:t>
            </a:r>
            <a:r>
              <a:rPr lang="en-US" sz="5400" b="1" i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</a:p>
          <a:p>
            <a:pPr marL="1270" marR="0" algn="ctr">
              <a:spcBef>
                <a:spcPts val="0"/>
              </a:spcBef>
              <a:spcAft>
                <a:spcPts val="0"/>
              </a:spcAft>
            </a:pPr>
            <a:r>
              <a:rPr lang="en-US" sz="5400" b="1" dirty="0">
                <a:solidFill>
                  <a:schemeClr val="accent2">
                    <a:lumMod val="50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Game: Vocabulary review</a:t>
            </a:r>
            <a:endParaRPr lang="en-US" sz="5400" dirty="0">
              <a:solidFill>
                <a:schemeClr val="accent2">
                  <a:lumMod val="50000"/>
                </a:schemeClr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691464"/>
      </p:ext>
    </p:extLst>
  </p:cSld>
  <p:clrMapOvr>
    <a:masterClrMapping/>
  </p:clrMapOvr>
  <p:transition advTm="14141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starfish Clipart | FreeImages">
            <a:extLst>
              <a:ext uri="{FF2B5EF4-FFF2-40B4-BE49-F238E27FC236}">
                <a16:creationId xmlns:a16="http://schemas.microsoft.com/office/drawing/2014/main" id="{67523C6C-02E2-A0C4-899B-061EB9ED8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637" y="1067859"/>
            <a:ext cx="2988619" cy="19353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2" name="Picture 4" descr="Lake Ohrid Stock Vector Illustration and Royalty Free Lake Ohrid Clipart">
            <a:extLst>
              <a:ext uri="{FF2B5EF4-FFF2-40B4-BE49-F238E27FC236}">
                <a16:creationId xmlns:a16="http://schemas.microsoft.com/office/drawing/2014/main" id="{18864D20-4F87-8055-2A36-99D6EB40D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637" y="3616960"/>
            <a:ext cx="2988619" cy="20376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4" name="Picture 6" descr="Sail Clipart Images - Free Download on Freepik">
            <a:extLst>
              <a:ext uri="{FF2B5EF4-FFF2-40B4-BE49-F238E27FC236}">
                <a16:creationId xmlns:a16="http://schemas.microsoft.com/office/drawing/2014/main" id="{BE31CC0A-1666-144C-9F50-F0F29CF36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059" y="1067859"/>
            <a:ext cx="2973903" cy="20101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70F968-1C6D-5A1D-2BCF-BD59C974ECD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11645" y="3563408"/>
            <a:ext cx="3163493" cy="21309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C3254DF-FBA8-D683-FCD2-69C292217EE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164" y="934543"/>
            <a:ext cx="3246036" cy="2161863"/>
          </a:xfrm>
          <a:prstGeom prst="rect">
            <a:avLst/>
          </a:prstGeom>
        </p:spPr>
      </p:pic>
      <p:pic>
        <p:nvPicPr>
          <p:cNvPr id="2056" name="Picture 8" descr="Cornell Lab of Ornithology—Home | Birds, Cornell Lab of Ornithology">
            <a:extLst>
              <a:ext uri="{FF2B5EF4-FFF2-40B4-BE49-F238E27FC236}">
                <a16:creationId xmlns:a16="http://schemas.microsoft.com/office/drawing/2014/main" id="{930B33EC-CAE9-55C0-50CF-4656A8308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311" y="953317"/>
            <a:ext cx="3246037" cy="216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Welcome To Birds of the World - &quot;Bird Diversity at Your Fingertips&quot; - Birds  of the World">
            <a:extLst>
              <a:ext uri="{FF2B5EF4-FFF2-40B4-BE49-F238E27FC236}">
                <a16:creationId xmlns:a16="http://schemas.microsoft.com/office/drawing/2014/main" id="{FC2B9E44-2FB7-4162-C5C2-0FF8A68DD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878" y="3533072"/>
            <a:ext cx="3323855" cy="220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100,000+ Free Birds &amp; Nature Images - Pixabay">
            <a:extLst>
              <a:ext uri="{FF2B5EF4-FFF2-40B4-BE49-F238E27FC236}">
                <a16:creationId xmlns:a16="http://schemas.microsoft.com/office/drawing/2014/main" id="{880EE418-BA18-E5AA-5631-1B69837E4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351" y="3533072"/>
            <a:ext cx="3229997" cy="220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0E52C65D-3831-B4AF-9ED7-6EB35E1A19A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43" end="917.8979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50827" y="5831843"/>
            <a:ext cx="1026157" cy="1026157"/>
          </a:xfrm>
          <a:prstGeom prst="rect">
            <a:avLst/>
          </a:prstGeom>
        </p:spPr>
      </p:pic>
      <p:pic>
        <p:nvPicPr>
          <p:cNvPr id="15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5EB7C22F-CCA1-64D9-AE46-803557F775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824" end="4259.8979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688504" y="5924260"/>
            <a:ext cx="1026157" cy="1026157"/>
          </a:xfrm>
          <a:prstGeom prst="rect">
            <a:avLst/>
          </a:prstGeom>
        </p:spPr>
      </p:pic>
      <p:pic>
        <p:nvPicPr>
          <p:cNvPr id="16" name="seaside">
            <a:hlinkClick r:id="" action="ppaction://media"/>
            <a:extLst>
              <a:ext uri="{FF2B5EF4-FFF2-40B4-BE49-F238E27FC236}">
                <a16:creationId xmlns:a16="http://schemas.microsoft.com/office/drawing/2014/main" id="{CCFAE0E2-3C45-0E8A-120D-4F91C405AD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900" end="16006.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27538" y="1900567"/>
            <a:ext cx="1026157" cy="1026157"/>
          </a:xfrm>
          <a:prstGeom prst="rect">
            <a:avLst/>
          </a:prstGeom>
        </p:spPr>
      </p:pic>
      <p:pic>
        <p:nvPicPr>
          <p:cNvPr id="17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7FB06ECD-6A68-8021-0FCF-88E53CA950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24" end="5733.8979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111637" y="5067626"/>
            <a:ext cx="1026157" cy="1026157"/>
          </a:xfrm>
          <a:prstGeom prst="rect">
            <a:avLst/>
          </a:prstGeom>
        </p:spPr>
      </p:pic>
      <p:pic>
        <p:nvPicPr>
          <p:cNvPr id="2064" name="Picture 16" descr="Groundhog day... Ecard for parents! The best greeting card for You.">
            <a:extLst>
              <a:ext uri="{FF2B5EF4-FFF2-40B4-BE49-F238E27FC236}">
                <a16:creationId xmlns:a16="http://schemas.microsoft.com/office/drawing/2014/main" id="{E410FB73-1631-06E1-F8BB-3FF3496794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D4DB5B"/>
              </a:clrFrom>
              <a:clrTo>
                <a:srgbClr val="D4DB5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5" t="39287" r="26690" b="7566"/>
          <a:stretch/>
        </p:blipFill>
        <p:spPr bwMode="auto">
          <a:xfrm>
            <a:off x="9860363" y="1627470"/>
            <a:ext cx="1954910" cy="154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 descr="Groundhog day... Ecard for parents! The best greeting card for You.">
            <a:extLst>
              <a:ext uri="{FF2B5EF4-FFF2-40B4-BE49-F238E27FC236}">
                <a16:creationId xmlns:a16="http://schemas.microsoft.com/office/drawing/2014/main" id="{8076F99A-7C59-2212-A2A9-714DA45F34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D4DB5B"/>
              </a:clrFrom>
              <a:clrTo>
                <a:srgbClr val="D4DB5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5" t="39287" r="26690" b="7566"/>
          <a:stretch/>
        </p:blipFill>
        <p:spPr bwMode="auto">
          <a:xfrm>
            <a:off x="9786791" y="4375671"/>
            <a:ext cx="1954910" cy="154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 descr="Groundhog day... Ecard for parents! The best greeting card for You.">
            <a:extLst>
              <a:ext uri="{FF2B5EF4-FFF2-40B4-BE49-F238E27FC236}">
                <a16:creationId xmlns:a16="http://schemas.microsoft.com/office/drawing/2014/main" id="{382EC47C-9F93-18B9-DC8B-7B25AB87ED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D4DB5B"/>
              </a:clrFrom>
              <a:clrTo>
                <a:srgbClr val="D4DB5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5" t="39287" r="26690" b="7566"/>
          <a:stretch/>
        </p:blipFill>
        <p:spPr bwMode="auto">
          <a:xfrm>
            <a:off x="740053" y="1921967"/>
            <a:ext cx="1847701" cy="146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6" descr="Groundhog day... Ecard for parents! The best greeting card for You.">
            <a:extLst>
              <a:ext uri="{FF2B5EF4-FFF2-40B4-BE49-F238E27FC236}">
                <a16:creationId xmlns:a16="http://schemas.microsoft.com/office/drawing/2014/main" id="{9C0AE7CE-5613-ADFF-A99C-B2D0FBA98F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D4DB5B"/>
              </a:clrFrom>
              <a:clrTo>
                <a:srgbClr val="D4DB5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5" t="39287" r="26690" b="7566"/>
          <a:stretch/>
        </p:blipFill>
        <p:spPr bwMode="auto">
          <a:xfrm>
            <a:off x="533587" y="4460021"/>
            <a:ext cx="1848372" cy="1463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Connector: Curved 22">
            <a:extLst>
              <a:ext uri="{FF2B5EF4-FFF2-40B4-BE49-F238E27FC236}">
                <a16:creationId xmlns:a16="http://schemas.microsoft.com/office/drawing/2014/main" id="{FB0DBAFC-5E1F-658D-1A46-455209B7ACE9}"/>
              </a:ext>
            </a:extLst>
          </p:cNvPr>
          <p:cNvCxnSpPr>
            <a:cxnSpLocks/>
            <a:stCxn id="20" idx="0"/>
          </p:cNvCxnSpPr>
          <p:nvPr/>
        </p:nvCxnSpPr>
        <p:spPr>
          <a:xfrm rot="16200000" flipH="1">
            <a:off x="1860483" y="1725388"/>
            <a:ext cx="4171816" cy="4564975"/>
          </a:xfrm>
          <a:prstGeom prst="curvedConnector4">
            <a:avLst>
              <a:gd name="adj1" fmla="val 1070"/>
              <a:gd name="adj2" fmla="val -6652"/>
            </a:avLst>
          </a:prstGeom>
          <a:ln w="381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id="{452171C6-95DA-3308-8B38-62B0E5D764A0}"/>
              </a:ext>
            </a:extLst>
          </p:cNvPr>
          <p:cNvCxnSpPr>
            <a:cxnSpLocks/>
          </p:cNvCxnSpPr>
          <p:nvPr/>
        </p:nvCxnSpPr>
        <p:spPr>
          <a:xfrm rot="16200000" flipH="1">
            <a:off x="4192488" y="3810366"/>
            <a:ext cx="3805942" cy="576147"/>
          </a:xfrm>
          <a:prstGeom prst="curvedConnector3">
            <a:avLst>
              <a:gd name="adj1" fmla="val 55523"/>
            </a:avLst>
          </a:prstGeom>
          <a:ln w="381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or: Curved 52">
            <a:extLst>
              <a:ext uri="{FF2B5EF4-FFF2-40B4-BE49-F238E27FC236}">
                <a16:creationId xmlns:a16="http://schemas.microsoft.com/office/drawing/2014/main" id="{150C603F-D30F-BDE0-5FCA-FC0BE4C9D731}"/>
              </a:ext>
            </a:extLst>
          </p:cNvPr>
          <p:cNvCxnSpPr>
            <a:cxnSpLocks/>
          </p:cNvCxnSpPr>
          <p:nvPr/>
        </p:nvCxnSpPr>
        <p:spPr>
          <a:xfrm rot="16200000" flipH="1">
            <a:off x="4241254" y="3228854"/>
            <a:ext cx="4383149" cy="868341"/>
          </a:xfrm>
          <a:prstGeom prst="curvedConnector3">
            <a:avLst>
              <a:gd name="adj1" fmla="val 38970"/>
            </a:avLst>
          </a:prstGeom>
          <a:ln w="381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0E91F97-9D57-4090-D7D4-E16DB860A3EF}"/>
              </a:ext>
            </a:extLst>
          </p:cNvPr>
          <p:cNvGrpSpPr/>
          <p:nvPr/>
        </p:nvGrpSpPr>
        <p:grpSpPr>
          <a:xfrm>
            <a:off x="606157" y="633177"/>
            <a:ext cx="2115495" cy="1676545"/>
            <a:chOff x="606157" y="633177"/>
            <a:chExt cx="2115495" cy="167654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85E71F3-EE86-12DF-85A6-CA368BC13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606157" y="633177"/>
              <a:ext cx="2115495" cy="1676545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F90AC97-5634-464F-A651-CBFD70337468}"/>
                </a:ext>
              </a:extLst>
            </p:cNvPr>
            <p:cNvSpPr txBox="1"/>
            <p:nvPr/>
          </p:nvSpPr>
          <p:spPr>
            <a:xfrm>
              <a:off x="1316023" y="1255144"/>
              <a:ext cx="10156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Comic Sans MS" panose="030F0702030302020204" pitchFamily="66" charset="0"/>
                </a:rPr>
                <a:t>start</a:t>
              </a:r>
            </a:p>
          </p:txBody>
        </p:sp>
      </p:grpSp>
      <p:pic>
        <p:nvPicPr>
          <p:cNvPr id="3" name="Picture 16" descr="Groundhog day... Ecard for parents! The best greeting card for You.">
            <a:extLst>
              <a:ext uri="{FF2B5EF4-FFF2-40B4-BE49-F238E27FC236}">
                <a16:creationId xmlns:a16="http://schemas.microsoft.com/office/drawing/2014/main" id="{3CED6FC8-DA08-9566-2879-CC6F522B11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D4DB5B"/>
              </a:clrFrom>
              <a:clrTo>
                <a:srgbClr val="D4DB5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5" t="39287" r="26690" b="7566"/>
          <a:stretch/>
        </p:blipFill>
        <p:spPr bwMode="auto">
          <a:xfrm>
            <a:off x="9936909" y="1585978"/>
            <a:ext cx="1954910" cy="154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6" descr="Groundhog day... Ecard for parents! The best greeting card for You.">
            <a:extLst>
              <a:ext uri="{FF2B5EF4-FFF2-40B4-BE49-F238E27FC236}">
                <a16:creationId xmlns:a16="http://schemas.microsoft.com/office/drawing/2014/main" id="{026709C0-3A73-EC3D-0F91-3FF2FF7895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D4DB5B"/>
              </a:clrFrom>
              <a:clrTo>
                <a:srgbClr val="D4DB5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5" t="39287" r="26690" b="7566"/>
          <a:stretch/>
        </p:blipFill>
        <p:spPr bwMode="auto">
          <a:xfrm>
            <a:off x="631109" y="1900567"/>
            <a:ext cx="1848372" cy="1463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029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0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70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6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48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750"/>
                            </p:stCondLst>
                            <p:childTnLst>
                              <p:par>
                                <p:cTn id="7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75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0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5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2CC4D62C-07B6-9217-69E2-B186156242A8}"/>
              </a:ext>
            </a:extLst>
          </p:cNvPr>
          <p:cNvSpPr/>
          <p:nvPr/>
        </p:nvSpPr>
        <p:spPr>
          <a:xfrm>
            <a:off x="1306073" y="649705"/>
            <a:ext cx="10268305" cy="5390148"/>
          </a:xfrm>
          <a:prstGeom prst="horizontalScroll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1270" marR="0" lvl="0" indent="35941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O</a:t>
            </a:r>
            <a:r>
              <a:rPr kumimoji="0" lang="en-US" sz="5400" b="1" i="0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</a:rPr>
              <a:t>ption</a:t>
            </a:r>
            <a:r>
              <a:rPr kumimoji="0" lang="en-US" sz="5400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</a:rPr>
              <a:t> 2</a:t>
            </a:r>
            <a:r>
              <a:rPr kumimoji="0" lang="en-US" sz="5400" b="1" i="1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</a:p>
          <a:p>
            <a:pPr marL="127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ln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</a:rPr>
              <a:t>Match the word with the correct picture</a:t>
            </a:r>
            <a:endParaRPr kumimoji="0" lang="en-US" sz="4800" b="1" u="none" strike="noStrike" kern="1200" normalizeH="0" baseline="0" noProof="0" dirty="0">
              <a:ln/>
              <a:solidFill>
                <a:schemeClr val="accent4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330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14141">
        <p15:prstTrans prst="fallOver"/>
      </p:transition>
    </mc:Choice>
    <mc:Fallback xmlns="">
      <p:transition spd="slow" advTm="14141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DA4DE290-ECCA-F0BC-D970-A23BD8E8FCC6}"/>
              </a:ext>
            </a:extLst>
          </p:cNvPr>
          <p:cNvGrpSpPr/>
          <p:nvPr/>
        </p:nvGrpSpPr>
        <p:grpSpPr>
          <a:xfrm>
            <a:off x="1078981" y="2200155"/>
            <a:ext cx="3017086" cy="1562911"/>
            <a:chOff x="1298637" y="416080"/>
            <a:chExt cx="3017086" cy="1562911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A1B6103-38EC-3D97-37AF-F602E0B62F73}"/>
                </a:ext>
              </a:extLst>
            </p:cNvPr>
            <p:cNvSpPr/>
            <p:nvPr/>
          </p:nvSpPr>
          <p:spPr>
            <a:xfrm>
              <a:off x="1301350" y="434736"/>
              <a:ext cx="3014373" cy="1544255"/>
            </a:xfrm>
            <a:custGeom>
              <a:avLst/>
              <a:gdLst>
                <a:gd name="connsiteX0" fmla="*/ 0 w 3014373"/>
                <a:gd name="connsiteY0" fmla="*/ 0 h 1544255"/>
                <a:gd name="connsiteX1" fmla="*/ 2518810 w 3014373"/>
                <a:gd name="connsiteY1" fmla="*/ 0 h 1544255"/>
                <a:gd name="connsiteX2" fmla="*/ 2518810 w 3014373"/>
                <a:gd name="connsiteY2" fmla="*/ 367904 h 1544255"/>
                <a:gd name="connsiteX3" fmla="*/ 3014373 w 3014373"/>
                <a:gd name="connsiteY3" fmla="*/ 814944 h 1544255"/>
                <a:gd name="connsiteX4" fmla="*/ 2518810 w 3014373"/>
                <a:gd name="connsiteY4" fmla="*/ 1261984 h 1544255"/>
                <a:gd name="connsiteX5" fmla="*/ 2518810 w 3014373"/>
                <a:gd name="connsiteY5" fmla="*/ 1544255 h 1544255"/>
                <a:gd name="connsiteX6" fmla="*/ 0 w 3014373"/>
                <a:gd name="connsiteY6" fmla="*/ 1544255 h 1544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14373" h="1544255">
                  <a:moveTo>
                    <a:pt x="0" y="0"/>
                  </a:moveTo>
                  <a:lnTo>
                    <a:pt x="2518810" y="0"/>
                  </a:lnTo>
                  <a:lnTo>
                    <a:pt x="2518810" y="367904"/>
                  </a:lnTo>
                  <a:cubicBezTo>
                    <a:pt x="2792502" y="367904"/>
                    <a:pt x="3014373" y="568051"/>
                    <a:pt x="3014373" y="814944"/>
                  </a:cubicBezTo>
                  <a:cubicBezTo>
                    <a:pt x="3014373" y="1061837"/>
                    <a:pt x="2792502" y="1261984"/>
                    <a:pt x="2518810" y="1261984"/>
                  </a:cubicBezTo>
                  <a:lnTo>
                    <a:pt x="2518810" y="1544255"/>
                  </a:lnTo>
                  <a:lnTo>
                    <a:pt x="0" y="1544255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38E865F-12F9-2832-4BBE-C51EDBE71E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98637" y="416080"/>
              <a:ext cx="2251768" cy="1534354"/>
            </a:xfrm>
            <a:prstGeom prst="rect">
              <a:avLst/>
            </a:prstGeom>
          </p:spPr>
        </p:pic>
      </p:grp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9A87ED81-0BD0-505C-A54E-066049845797}"/>
              </a:ext>
            </a:extLst>
          </p:cNvPr>
          <p:cNvSpPr/>
          <p:nvPr/>
        </p:nvSpPr>
        <p:spPr>
          <a:xfrm rot="10800000" flipV="1">
            <a:off x="8861253" y="1278488"/>
            <a:ext cx="2518810" cy="1544255"/>
          </a:xfrm>
          <a:custGeom>
            <a:avLst/>
            <a:gdLst>
              <a:gd name="connsiteX0" fmla="*/ 0 w 2518810"/>
              <a:gd name="connsiteY0" fmla="*/ 0 h 1544255"/>
              <a:gd name="connsiteX1" fmla="*/ 2518810 w 2518810"/>
              <a:gd name="connsiteY1" fmla="*/ 0 h 1544255"/>
              <a:gd name="connsiteX2" fmla="*/ 2518810 w 2518810"/>
              <a:gd name="connsiteY2" fmla="*/ 367904 h 1544255"/>
              <a:gd name="connsiteX3" fmla="*/ 2023247 w 2518810"/>
              <a:gd name="connsiteY3" fmla="*/ 814944 h 1544255"/>
              <a:gd name="connsiteX4" fmla="*/ 2518810 w 2518810"/>
              <a:gd name="connsiteY4" fmla="*/ 1261984 h 1544255"/>
              <a:gd name="connsiteX5" fmla="*/ 2518810 w 2518810"/>
              <a:gd name="connsiteY5" fmla="*/ 1544255 h 1544255"/>
              <a:gd name="connsiteX6" fmla="*/ 0 w 2518810"/>
              <a:gd name="connsiteY6" fmla="*/ 1544255 h 154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18810" h="1544255">
                <a:moveTo>
                  <a:pt x="0" y="0"/>
                </a:moveTo>
                <a:lnTo>
                  <a:pt x="2518810" y="0"/>
                </a:lnTo>
                <a:lnTo>
                  <a:pt x="2518810" y="367904"/>
                </a:lnTo>
                <a:cubicBezTo>
                  <a:pt x="2245118" y="367904"/>
                  <a:pt x="2023247" y="568051"/>
                  <a:pt x="2023247" y="814944"/>
                </a:cubicBezTo>
                <a:cubicBezTo>
                  <a:pt x="2023247" y="1061837"/>
                  <a:pt x="2245118" y="1261984"/>
                  <a:pt x="2518810" y="1261984"/>
                </a:cubicBezTo>
                <a:lnTo>
                  <a:pt x="2518810" y="1544255"/>
                </a:lnTo>
                <a:lnTo>
                  <a:pt x="0" y="1544255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5400" b="1" dirty="0">
                <a:latin typeface="Comic Sans MS" panose="030F0702030302020204" pitchFamily="66" charset="0"/>
              </a:rPr>
              <a:t>sail</a:t>
            </a: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794D4F1-D03B-25C6-9F9A-BD5BCAF67E1B}"/>
              </a:ext>
            </a:extLst>
          </p:cNvPr>
          <p:cNvSpPr/>
          <p:nvPr/>
        </p:nvSpPr>
        <p:spPr>
          <a:xfrm rot="10800000" flipV="1">
            <a:off x="8880703" y="2946478"/>
            <a:ext cx="2518810" cy="1544255"/>
          </a:xfrm>
          <a:custGeom>
            <a:avLst/>
            <a:gdLst>
              <a:gd name="connsiteX0" fmla="*/ 0 w 2518810"/>
              <a:gd name="connsiteY0" fmla="*/ 0 h 1544255"/>
              <a:gd name="connsiteX1" fmla="*/ 2518810 w 2518810"/>
              <a:gd name="connsiteY1" fmla="*/ 0 h 1544255"/>
              <a:gd name="connsiteX2" fmla="*/ 2518810 w 2518810"/>
              <a:gd name="connsiteY2" fmla="*/ 367904 h 1544255"/>
              <a:gd name="connsiteX3" fmla="*/ 2023247 w 2518810"/>
              <a:gd name="connsiteY3" fmla="*/ 814944 h 1544255"/>
              <a:gd name="connsiteX4" fmla="*/ 2518810 w 2518810"/>
              <a:gd name="connsiteY4" fmla="*/ 1261984 h 1544255"/>
              <a:gd name="connsiteX5" fmla="*/ 2518810 w 2518810"/>
              <a:gd name="connsiteY5" fmla="*/ 1544255 h 1544255"/>
              <a:gd name="connsiteX6" fmla="*/ 0 w 2518810"/>
              <a:gd name="connsiteY6" fmla="*/ 1544255 h 154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18810" h="1544255">
                <a:moveTo>
                  <a:pt x="0" y="0"/>
                </a:moveTo>
                <a:lnTo>
                  <a:pt x="2518810" y="0"/>
                </a:lnTo>
                <a:lnTo>
                  <a:pt x="2518810" y="367904"/>
                </a:lnTo>
                <a:cubicBezTo>
                  <a:pt x="2245118" y="367904"/>
                  <a:pt x="2023247" y="568051"/>
                  <a:pt x="2023247" y="814944"/>
                </a:cubicBezTo>
                <a:cubicBezTo>
                  <a:pt x="2023247" y="1061837"/>
                  <a:pt x="2245118" y="1261984"/>
                  <a:pt x="2518810" y="1261984"/>
                </a:cubicBezTo>
                <a:lnTo>
                  <a:pt x="2518810" y="1544255"/>
                </a:lnTo>
                <a:lnTo>
                  <a:pt x="0" y="1544255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5400" b="1" dirty="0">
                <a:latin typeface="Comic Sans MS" panose="030F0702030302020204" pitchFamily="66" charset="0"/>
              </a:rPr>
              <a:t>sea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6E1ED7A-951D-0816-5787-242A10664F51}"/>
              </a:ext>
            </a:extLst>
          </p:cNvPr>
          <p:cNvSpPr txBox="1"/>
          <p:nvPr/>
        </p:nvSpPr>
        <p:spPr>
          <a:xfrm>
            <a:off x="237543" y="2718795"/>
            <a:ext cx="690881" cy="523220"/>
          </a:xfrm>
          <a:prstGeom prst="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latin typeface="Comic Sans MS" panose="030F0702030302020204" pitchFamily="66" charset="0"/>
              </a:rPr>
              <a:t>1.</a:t>
            </a:r>
          </a:p>
        </p:txBody>
      </p:sp>
      <p:pic>
        <p:nvPicPr>
          <p:cNvPr id="59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459C54FE-D7E2-6E8F-092A-E339B8B298A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43" end="917.897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88642" y="4319192"/>
            <a:ext cx="1026157" cy="1026157"/>
          </a:xfrm>
          <a:prstGeom prst="rect">
            <a:avLst/>
          </a:prstGeom>
        </p:spPr>
      </p:pic>
      <p:pic>
        <p:nvPicPr>
          <p:cNvPr id="60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C0F0D110-6623-0D31-9FA4-FF0131B9E6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824" end="4259.897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11140" y="5541721"/>
            <a:ext cx="1026157" cy="1026157"/>
          </a:xfrm>
          <a:prstGeom prst="rect">
            <a:avLst/>
          </a:prstGeom>
        </p:spPr>
      </p:pic>
      <p:pic>
        <p:nvPicPr>
          <p:cNvPr id="61" name="seaside">
            <a:hlinkClick r:id="" action="ppaction://media"/>
            <a:extLst>
              <a:ext uri="{FF2B5EF4-FFF2-40B4-BE49-F238E27FC236}">
                <a16:creationId xmlns:a16="http://schemas.microsoft.com/office/drawing/2014/main" id="{D61B5859-39EF-0F72-387A-5C55FFE8AEB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900" end="16006.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27538" y="1900567"/>
            <a:ext cx="1026157" cy="1026157"/>
          </a:xfrm>
          <a:prstGeom prst="rect">
            <a:avLst/>
          </a:prstGeom>
        </p:spPr>
      </p:pic>
      <p:pic>
        <p:nvPicPr>
          <p:cNvPr id="62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7CAF1713-D7CE-5640-04BB-12577A0E045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24" end="5733.897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05555" y="2981611"/>
            <a:ext cx="1026157" cy="1026157"/>
          </a:xfrm>
          <a:prstGeom prst="rect">
            <a:avLst/>
          </a:prstGeom>
        </p:spPr>
      </p:pic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4B84F8AA-3B17-2DD5-A3C0-EB641F49FDA5}"/>
              </a:ext>
            </a:extLst>
          </p:cNvPr>
          <p:cNvSpPr/>
          <p:nvPr/>
        </p:nvSpPr>
        <p:spPr>
          <a:xfrm rot="10800000" flipV="1">
            <a:off x="8880703" y="4617552"/>
            <a:ext cx="2518810" cy="1544255"/>
          </a:xfrm>
          <a:custGeom>
            <a:avLst/>
            <a:gdLst>
              <a:gd name="connsiteX0" fmla="*/ 0 w 2518810"/>
              <a:gd name="connsiteY0" fmla="*/ 0 h 1544255"/>
              <a:gd name="connsiteX1" fmla="*/ 2518810 w 2518810"/>
              <a:gd name="connsiteY1" fmla="*/ 0 h 1544255"/>
              <a:gd name="connsiteX2" fmla="*/ 2518810 w 2518810"/>
              <a:gd name="connsiteY2" fmla="*/ 367904 h 1544255"/>
              <a:gd name="connsiteX3" fmla="*/ 2023247 w 2518810"/>
              <a:gd name="connsiteY3" fmla="*/ 814944 h 1544255"/>
              <a:gd name="connsiteX4" fmla="*/ 2518810 w 2518810"/>
              <a:gd name="connsiteY4" fmla="*/ 1261984 h 1544255"/>
              <a:gd name="connsiteX5" fmla="*/ 2518810 w 2518810"/>
              <a:gd name="connsiteY5" fmla="*/ 1544255 h 1544255"/>
              <a:gd name="connsiteX6" fmla="*/ 0 w 2518810"/>
              <a:gd name="connsiteY6" fmla="*/ 1544255 h 154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18810" h="1544255">
                <a:moveTo>
                  <a:pt x="0" y="0"/>
                </a:moveTo>
                <a:lnTo>
                  <a:pt x="2518810" y="0"/>
                </a:lnTo>
                <a:lnTo>
                  <a:pt x="2518810" y="367904"/>
                </a:lnTo>
                <a:cubicBezTo>
                  <a:pt x="2245118" y="367904"/>
                  <a:pt x="2023247" y="568051"/>
                  <a:pt x="2023247" y="814944"/>
                </a:cubicBezTo>
                <a:cubicBezTo>
                  <a:pt x="2023247" y="1061837"/>
                  <a:pt x="2245118" y="1261984"/>
                  <a:pt x="2518810" y="1261984"/>
                </a:cubicBezTo>
                <a:lnTo>
                  <a:pt x="2518810" y="1544255"/>
                </a:lnTo>
                <a:lnTo>
                  <a:pt x="0" y="1544255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5400" b="1" dirty="0">
                <a:latin typeface="Comic Sans MS" panose="030F0702030302020204" pitchFamily="66" charset="0"/>
              </a:rPr>
              <a:t>sand</a:t>
            </a:r>
          </a:p>
        </p:txBody>
      </p:sp>
    </p:spTree>
    <p:extLst>
      <p:ext uri="{BB962C8B-B14F-4D97-AF65-F5344CB8AC3E}">
        <p14:creationId xmlns:p14="http://schemas.microsoft.com/office/powerpoint/2010/main" val="160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 showWhenStopped="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 showWhenStopped="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0.00741 L -0.43099 0.13866 " pathEditMode="fixed" rAng="0" ptsTypes="AA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10" y="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1.875E-6 0.00023 " pathEditMode="fixed" rAng="0" ptsTypes="AA">
                                      <p:cBhvr>
                                        <p:cTn id="1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-no-1131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3.7037E-7 L -0.43333 -0.1044 " pathEditMode="fixed" rAng="0" ptsTypes="AA">
                                      <p:cBhvr>
                                        <p:cTn id="1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28" y="-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04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0.00532 L -0.43333 -0.34676 " pathEditMode="fixed" rAng="0" ptsTypes="AA">
                                      <p:cBhvr>
                                        <p:cTn id="31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28" y="-1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7 L -6.25E-7 0.00023 " pathEditMode="fixed" rAng="0" ptsTypes="AA">
                                      <p:cBhvr>
                                        <p:cTn id="34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-no-1131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1" grpId="0" animBg="1"/>
      <p:bldP spid="63" grpId="0" animBg="1"/>
      <p:bldP spid="63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A7862097-EFF8-AFB7-2AD6-6BC61584428D}"/>
              </a:ext>
            </a:extLst>
          </p:cNvPr>
          <p:cNvGrpSpPr/>
          <p:nvPr/>
        </p:nvGrpSpPr>
        <p:grpSpPr>
          <a:xfrm>
            <a:off x="1301350" y="2037740"/>
            <a:ext cx="3014373" cy="1544255"/>
            <a:chOff x="1301350" y="1943150"/>
            <a:chExt cx="3014373" cy="1544255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E3024BB-2D8E-7C78-E4CB-DBCB2D0C278F}"/>
                </a:ext>
              </a:extLst>
            </p:cNvPr>
            <p:cNvSpPr/>
            <p:nvPr/>
          </p:nvSpPr>
          <p:spPr>
            <a:xfrm>
              <a:off x="1301350" y="1943150"/>
              <a:ext cx="3014373" cy="1544255"/>
            </a:xfrm>
            <a:custGeom>
              <a:avLst/>
              <a:gdLst>
                <a:gd name="connsiteX0" fmla="*/ 0 w 3014373"/>
                <a:gd name="connsiteY0" fmla="*/ 0 h 1544255"/>
                <a:gd name="connsiteX1" fmla="*/ 2518810 w 3014373"/>
                <a:gd name="connsiteY1" fmla="*/ 0 h 1544255"/>
                <a:gd name="connsiteX2" fmla="*/ 2518810 w 3014373"/>
                <a:gd name="connsiteY2" fmla="*/ 367904 h 1544255"/>
                <a:gd name="connsiteX3" fmla="*/ 3014373 w 3014373"/>
                <a:gd name="connsiteY3" fmla="*/ 814944 h 1544255"/>
                <a:gd name="connsiteX4" fmla="*/ 2518810 w 3014373"/>
                <a:gd name="connsiteY4" fmla="*/ 1261984 h 1544255"/>
                <a:gd name="connsiteX5" fmla="*/ 2518810 w 3014373"/>
                <a:gd name="connsiteY5" fmla="*/ 1544255 h 1544255"/>
                <a:gd name="connsiteX6" fmla="*/ 0 w 3014373"/>
                <a:gd name="connsiteY6" fmla="*/ 1544255 h 1544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14373" h="1544255">
                  <a:moveTo>
                    <a:pt x="0" y="0"/>
                  </a:moveTo>
                  <a:lnTo>
                    <a:pt x="2518810" y="0"/>
                  </a:lnTo>
                  <a:lnTo>
                    <a:pt x="2518810" y="367904"/>
                  </a:lnTo>
                  <a:cubicBezTo>
                    <a:pt x="2792502" y="367904"/>
                    <a:pt x="3014373" y="568051"/>
                    <a:pt x="3014373" y="814944"/>
                  </a:cubicBezTo>
                  <a:cubicBezTo>
                    <a:pt x="3014373" y="1061837"/>
                    <a:pt x="2792502" y="1261984"/>
                    <a:pt x="2518810" y="1261984"/>
                  </a:cubicBezTo>
                  <a:lnTo>
                    <a:pt x="2518810" y="1544255"/>
                  </a:lnTo>
                  <a:lnTo>
                    <a:pt x="0" y="1544255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71C69C9-DAF8-8ED7-5688-07FA5F6EB9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48386" y="1989016"/>
              <a:ext cx="2202019" cy="1452521"/>
            </a:xfrm>
            <a:prstGeom prst="rect">
              <a:avLst/>
            </a:prstGeom>
          </p:spPr>
        </p:pic>
      </p:grp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9A87ED81-0BD0-505C-A54E-066049845797}"/>
              </a:ext>
            </a:extLst>
          </p:cNvPr>
          <p:cNvSpPr/>
          <p:nvPr/>
        </p:nvSpPr>
        <p:spPr>
          <a:xfrm rot="10800000" flipV="1">
            <a:off x="9055975" y="1109604"/>
            <a:ext cx="2518810" cy="1544255"/>
          </a:xfrm>
          <a:custGeom>
            <a:avLst/>
            <a:gdLst>
              <a:gd name="connsiteX0" fmla="*/ 0 w 2518810"/>
              <a:gd name="connsiteY0" fmla="*/ 0 h 1544255"/>
              <a:gd name="connsiteX1" fmla="*/ 2518810 w 2518810"/>
              <a:gd name="connsiteY1" fmla="*/ 0 h 1544255"/>
              <a:gd name="connsiteX2" fmla="*/ 2518810 w 2518810"/>
              <a:gd name="connsiteY2" fmla="*/ 367904 h 1544255"/>
              <a:gd name="connsiteX3" fmla="*/ 2023247 w 2518810"/>
              <a:gd name="connsiteY3" fmla="*/ 814944 h 1544255"/>
              <a:gd name="connsiteX4" fmla="*/ 2518810 w 2518810"/>
              <a:gd name="connsiteY4" fmla="*/ 1261984 h 1544255"/>
              <a:gd name="connsiteX5" fmla="*/ 2518810 w 2518810"/>
              <a:gd name="connsiteY5" fmla="*/ 1544255 h 1544255"/>
              <a:gd name="connsiteX6" fmla="*/ 0 w 2518810"/>
              <a:gd name="connsiteY6" fmla="*/ 1544255 h 154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18810" h="1544255">
                <a:moveTo>
                  <a:pt x="0" y="0"/>
                </a:moveTo>
                <a:lnTo>
                  <a:pt x="2518810" y="0"/>
                </a:lnTo>
                <a:lnTo>
                  <a:pt x="2518810" y="367904"/>
                </a:lnTo>
                <a:cubicBezTo>
                  <a:pt x="2245118" y="367904"/>
                  <a:pt x="2023247" y="568051"/>
                  <a:pt x="2023247" y="814944"/>
                </a:cubicBezTo>
                <a:cubicBezTo>
                  <a:pt x="2023247" y="1061837"/>
                  <a:pt x="2245118" y="1261984"/>
                  <a:pt x="2518810" y="1261984"/>
                </a:cubicBezTo>
                <a:lnTo>
                  <a:pt x="2518810" y="1544255"/>
                </a:lnTo>
                <a:lnTo>
                  <a:pt x="0" y="1544255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sail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966F4E6-1DF8-FF1E-5C3F-9D7E23AE43D9}"/>
              </a:ext>
            </a:extLst>
          </p:cNvPr>
          <p:cNvSpPr txBox="1"/>
          <p:nvPr/>
        </p:nvSpPr>
        <p:spPr>
          <a:xfrm>
            <a:off x="467359" y="2192056"/>
            <a:ext cx="690881" cy="523220"/>
          </a:xfrm>
          <a:prstGeom prst="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2.</a:t>
            </a:r>
          </a:p>
        </p:txBody>
      </p:sp>
      <p:pic>
        <p:nvPicPr>
          <p:cNvPr id="59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459C54FE-D7E2-6E8F-092A-E339B8B298A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43" end="917.897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88642" y="4319192"/>
            <a:ext cx="1026157" cy="1026157"/>
          </a:xfrm>
          <a:prstGeom prst="rect">
            <a:avLst/>
          </a:prstGeom>
        </p:spPr>
      </p:pic>
      <p:pic>
        <p:nvPicPr>
          <p:cNvPr id="60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C0F0D110-6623-0D31-9FA4-FF0131B9E6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824" end="4259.897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11140" y="5541721"/>
            <a:ext cx="1026157" cy="1026157"/>
          </a:xfrm>
          <a:prstGeom prst="rect">
            <a:avLst/>
          </a:prstGeom>
        </p:spPr>
      </p:pic>
      <p:pic>
        <p:nvPicPr>
          <p:cNvPr id="61" name="seaside">
            <a:hlinkClick r:id="" action="ppaction://media"/>
            <a:extLst>
              <a:ext uri="{FF2B5EF4-FFF2-40B4-BE49-F238E27FC236}">
                <a16:creationId xmlns:a16="http://schemas.microsoft.com/office/drawing/2014/main" id="{D61B5859-39EF-0F72-387A-5C55FFE8AEB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900" end="16006.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27538" y="1900567"/>
            <a:ext cx="1026157" cy="1026157"/>
          </a:xfrm>
          <a:prstGeom prst="rect">
            <a:avLst/>
          </a:prstGeom>
        </p:spPr>
      </p:pic>
      <p:pic>
        <p:nvPicPr>
          <p:cNvPr id="62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7CAF1713-D7CE-5640-04BB-12577A0E045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24" end="5733.897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05555" y="2981611"/>
            <a:ext cx="1026157" cy="1026157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43D485E-72AC-9690-2E9D-4B7EBDD6AD9B}"/>
              </a:ext>
            </a:extLst>
          </p:cNvPr>
          <p:cNvSpPr/>
          <p:nvPr/>
        </p:nvSpPr>
        <p:spPr>
          <a:xfrm rot="10800000" flipV="1">
            <a:off x="9055975" y="2815120"/>
            <a:ext cx="2518810" cy="1544255"/>
          </a:xfrm>
          <a:custGeom>
            <a:avLst/>
            <a:gdLst>
              <a:gd name="connsiteX0" fmla="*/ 0 w 2518810"/>
              <a:gd name="connsiteY0" fmla="*/ 0 h 1544255"/>
              <a:gd name="connsiteX1" fmla="*/ 2518810 w 2518810"/>
              <a:gd name="connsiteY1" fmla="*/ 0 h 1544255"/>
              <a:gd name="connsiteX2" fmla="*/ 2518810 w 2518810"/>
              <a:gd name="connsiteY2" fmla="*/ 367904 h 1544255"/>
              <a:gd name="connsiteX3" fmla="*/ 2023247 w 2518810"/>
              <a:gd name="connsiteY3" fmla="*/ 814944 h 1544255"/>
              <a:gd name="connsiteX4" fmla="*/ 2518810 w 2518810"/>
              <a:gd name="connsiteY4" fmla="*/ 1261984 h 1544255"/>
              <a:gd name="connsiteX5" fmla="*/ 2518810 w 2518810"/>
              <a:gd name="connsiteY5" fmla="*/ 1544255 h 1544255"/>
              <a:gd name="connsiteX6" fmla="*/ 0 w 2518810"/>
              <a:gd name="connsiteY6" fmla="*/ 1544255 h 154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18810" h="1544255">
                <a:moveTo>
                  <a:pt x="0" y="0"/>
                </a:moveTo>
                <a:lnTo>
                  <a:pt x="2518810" y="0"/>
                </a:lnTo>
                <a:lnTo>
                  <a:pt x="2518810" y="367904"/>
                </a:lnTo>
                <a:cubicBezTo>
                  <a:pt x="2245118" y="367904"/>
                  <a:pt x="2023247" y="568051"/>
                  <a:pt x="2023247" y="814944"/>
                </a:cubicBezTo>
                <a:cubicBezTo>
                  <a:pt x="2023247" y="1061837"/>
                  <a:pt x="2245118" y="1261984"/>
                  <a:pt x="2518810" y="1261984"/>
                </a:cubicBezTo>
                <a:lnTo>
                  <a:pt x="2518810" y="1544255"/>
                </a:lnTo>
                <a:lnTo>
                  <a:pt x="0" y="1544255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5400" b="1" dirty="0">
                <a:latin typeface="Comic Sans MS" panose="030F0702030302020204" pitchFamily="66" charset="0"/>
              </a:rPr>
              <a:t>sea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AE08E8E-901D-302F-122F-BE70D222F0EE}"/>
              </a:ext>
            </a:extLst>
          </p:cNvPr>
          <p:cNvSpPr/>
          <p:nvPr/>
        </p:nvSpPr>
        <p:spPr>
          <a:xfrm rot="10800000" flipV="1">
            <a:off x="9055975" y="4615644"/>
            <a:ext cx="2518810" cy="1544255"/>
          </a:xfrm>
          <a:custGeom>
            <a:avLst/>
            <a:gdLst>
              <a:gd name="connsiteX0" fmla="*/ 0 w 2518810"/>
              <a:gd name="connsiteY0" fmla="*/ 0 h 1544255"/>
              <a:gd name="connsiteX1" fmla="*/ 2518810 w 2518810"/>
              <a:gd name="connsiteY1" fmla="*/ 0 h 1544255"/>
              <a:gd name="connsiteX2" fmla="*/ 2518810 w 2518810"/>
              <a:gd name="connsiteY2" fmla="*/ 367904 h 1544255"/>
              <a:gd name="connsiteX3" fmla="*/ 2023247 w 2518810"/>
              <a:gd name="connsiteY3" fmla="*/ 814944 h 1544255"/>
              <a:gd name="connsiteX4" fmla="*/ 2518810 w 2518810"/>
              <a:gd name="connsiteY4" fmla="*/ 1261984 h 1544255"/>
              <a:gd name="connsiteX5" fmla="*/ 2518810 w 2518810"/>
              <a:gd name="connsiteY5" fmla="*/ 1544255 h 1544255"/>
              <a:gd name="connsiteX6" fmla="*/ 0 w 2518810"/>
              <a:gd name="connsiteY6" fmla="*/ 1544255 h 154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18810" h="1544255">
                <a:moveTo>
                  <a:pt x="0" y="0"/>
                </a:moveTo>
                <a:lnTo>
                  <a:pt x="2518810" y="0"/>
                </a:lnTo>
                <a:lnTo>
                  <a:pt x="2518810" y="367904"/>
                </a:lnTo>
                <a:cubicBezTo>
                  <a:pt x="2245118" y="367904"/>
                  <a:pt x="2023247" y="568051"/>
                  <a:pt x="2023247" y="814944"/>
                </a:cubicBezTo>
                <a:cubicBezTo>
                  <a:pt x="2023247" y="1061837"/>
                  <a:pt x="2245118" y="1261984"/>
                  <a:pt x="2518810" y="1261984"/>
                </a:cubicBezTo>
                <a:lnTo>
                  <a:pt x="2518810" y="1544255"/>
                </a:lnTo>
                <a:lnTo>
                  <a:pt x="0" y="1544255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5400" b="1" dirty="0">
                <a:latin typeface="Comic Sans MS" panose="030F0702030302020204" pitchFamily="66" charset="0"/>
              </a:rPr>
              <a:t>sand</a:t>
            </a:r>
          </a:p>
        </p:txBody>
      </p:sp>
    </p:spTree>
    <p:extLst>
      <p:ext uri="{BB962C8B-B14F-4D97-AF65-F5344CB8AC3E}">
        <p14:creationId xmlns:p14="http://schemas.microsoft.com/office/powerpoint/2010/main" val="119649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 showWhenStopped="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 showWhenStopped="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44444E-6 L -0.42968 0.1368 " pathEditMode="fixed" rAng="0" ptsTypes="AA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84" y="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707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3.33333E-6 L -0.42968 -0.11181 " pathEditMode="fixed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45" y="-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33333E-6 L -3.75E-6 0.00023 " pathEditMode="fixed" rAng="0" ptsTypes="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-no-1131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0.00162 L -0.42968 -0.37338 " pathEditMode="fixed" rAng="0" ptsTypes="AA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45" y="-1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33333E-6 L -3.75E-6 0.00023 " pathEditMode="fixed" rAng="0" ptsTypes="AA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-no-1131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0" grpId="0" animBg="1"/>
      <p:bldP spid="6" grpId="0" animBg="1"/>
      <p:bldP spid="6" grpId="1" animBg="1"/>
      <p:bldP spid="7" grpId="0" animBg="1"/>
      <p:bldP spid="7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358965D8-3900-52FF-2D8F-1D356BEEA5D2}"/>
              </a:ext>
            </a:extLst>
          </p:cNvPr>
          <p:cNvGrpSpPr/>
          <p:nvPr/>
        </p:nvGrpSpPr>
        <p:grpSpPr>
          <a:xfrm>
            <a:off x="1288126" y="2749835"/>
            <a:ext cx="3014373" cy="1569357"/>
            <a:chOff x="1298637" y="3477505"/>
            <a:chExt cx="3014373" cy="1569357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46AF11F6-373D-34C1-7D3A-FBD3B198B33B}"/>
                </a:ext>
              </a:extLst>
            </p:cNvPr>
            <p:cNvSpPr/>
            <p:nvPr/>
          </p:nvSpPr>
          <p:spPr>
            <a:xfrm>
              <a:off x="1298637" y="3477505"/>
              <a:ext cx="3014373" cy="1544255"/>
            </a:xfrm>
            <a:custGeom>
              <a:avLst/>
              <a:gdLst>
                <a:gd name="connsiteX0" fmla="*/ 0 w 3014373"/>
                <a:gd name="connsiteY0" fmla="*/ 0 h 1544255"/>
                <a:gd name="connsiteX1" fmla="*/ 2518810 w 3014373"/>
                <a:gd name="connsiteY1" fmla="*/ 0 h 1544255"/>
                <a:gd name="connsiteX2" fmla="*/ 2518810 w 3014373"/>
                <a:gd name="connsiteY2" fmla="*/ 367904 h 1544255"/>
                <a:gd name="connsiteX3" fmla="*/ 3014373 w 3014373"/>
                <a:gd name="connsiteY3" fmla="*/ 814944 h 1544255"/>
                <a:gd name="connsiteX4" fmla="*/ 2518810 w 3014373"/>
                <a:gd name="connsiteY4" fmla="*/ 1261984 h 1544255"/>
                <a:gd name="connsiteX5" fmla="*/ 2518810 w 3014373"/>
                <a:gd name="connsiteY5" fmla="*/ 1544255 h 1544255"/>
                <a:gd name="connsiteX6" fmla="*/ 0 w 3014373"/>
                <a:gd name="connsiteY6" fmla="*/ 1544255 h 1544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14373" h="1544255">
                  <a:moveTo>
                    <a:pt x="0" y="0"/>
                  </a:moveTo>
                  <a:lnTo>
                    <a:pt x="2518810" y="0"/>
                  </a:lnTo>
                  <a:lnTo>
                    <a:pt x="2518810" y="367904"/>
                  </a:lnTo>
                  <a:cubicBezTo>
                    <a:pt x="2792502" y="367904"/>
                    <a:pt x="3014373" y="568051"/>
                    <a:pt x="3014373" y="814944"/>
                  </a:cubicBezTo>
                  <a:cubicBezTo>
                    <a:pt x="3014373" y="1061837"/>
                    <a:pt x="2792502" y="1261984"/>
                    <a:pt x="2518810" y="1261984"/>
                  </a:cubicBezTo>
                  <a:lnTo>
                    <a:pt x="2518810" y="1544255"/>
                  </a:lnTo>
                  <a:lnTo>
                    <a:pt x="0" y="1544255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8DFC793-4A63-56C2-53B0-501EB3C6DC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26224" y="3516914"/>
              <a:ext cx="2202019" cy="1529948"/>
            </a:xfrm>
            <a:prstGeom prst="rect">
              <a:avLst/>
            </a:prstGeom>
          </p:spPr>
        </p:pic>
      </p:grp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F79B7E95-1661-96D0-96EB-CE819A315C98}"/>
              </a:ext>
            </a:extLst>
          </p:cNvPr>
          <p:cNvSpPr/>
          <p:nvPr/>
        </p:nvSpPr>
        <p:spPr>
          <a:xfrm rot="10800000" flipV="1">
            <a:off x="9023931" y="4510544"/>
            <a:ext cx="2518810" cy="1544255"/>
          </a:xfrm>
          <a:custGeom>
            <a:avLst/>
            <a:gdLst>
              <a:gd name="connsiteX0" fmla="*/ 0 w 2518810"/>
              <a:gd name="connsiteY0" fmla="*/ 0 h 1544255"/>
              <a:gd name="connsiteX1" fmla="*/ 2518810 w 2518810"/>
              <a:gd name="connsiteY1" fmla="*/ 0 h 1544255"/>
              <a:gd name="connsiteX2" fmla="*/ 2518810 w 2518810"/>
              <a:gd name="connsiteY2" fmla="*/ 367904 h 1544255"/>
              <a:gd name="connsiteX3" fmla="*/ 2023247 w 2518810"/>
              <a:gd name="connsiteY3" fmla="*/ 814944 h 1544255"/>
              <a:gd name="connsiteX4" fmla="*/ 2518810 w 2518810"/>
              <a:gd name="connsiteY4" fmla="*/ 1261984 h 1544255"/>
              <a:gd name="connsiteX5" fmla="*/ 2518810 w 2518810"/>
              <a:gd name="connsiteY5" fmla="*/ 1544255 h 1544255"/>
              <a:gd name="connsiteX6" fmla="*/ 0 w 2518810"/>
              <a:gd name="connsiteY6" fmla="*/ 1544255 h 154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18810" h="1544255">
                <a:moveTo>
                  <a:pt x="0" y="0"/>
                </a:moveTo>
                <a:lnTo>
                  <a:pt x="2518810" y="0"/>
                </a:lnTo>
                <a:lnTo>
                  <a:pt x="2518810" y="367904"/>
                </a:lnTo>
                <a:cubicBezTo>
                  <a:pt x="2245118" y="367904"/>
                  <a:pt x="2023247" y="568051"/>
                  <a:pt x="2023247" y="814944"/>
                </a:cubicBezTo>
                <a:cubicBezTo>
                  <a:pt x="2023247" y="1061837"/>
                  <a:pt x="2245118" y="1261984"/>
                  <a:pt x="2518810" y="1261984"/>
                </a:cubicBezTo>
                <a:lnTo>
                  <a:pt x="2518810" y="1544255"/>
                </a:lnTo>
                <a:lnTo>
                  <a:pt x="0" y="1544255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sand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F80106F-0BCB-CC8E-D34A-8DD28A37EFDE}"/>
              </a:ext>
            </a:extLst>
          </p:cNvPr>
          <p:cNvSpPr txBox="1"/>
          <p:nvPr/>
        </p:nvSpPr>
        <p:spPr>
          <a:xfrm>
            <a:off x="446687" y="3030998"/>
            <a:ext cx="690881" cy="523220"/>
          </a:xfrm>
          <a:prstGeom prst="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3.</a:t>
            </a:r>
          </a:p>
        </p:txBody>
      </p:sp>
      <p:pic>
        <p:nvPicPr>
          <p:cNvPr id="59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459C54FE-D7E2-6E8F-092A-E339B8B298A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43" end="917.897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88642" y="4319192"/>
            <a:ext cx="1026157" cy="1026157"/>
          </a:xfrm>
          <a:prstGeom prst="rect">
            <a:avLst/>
          </a:prstGeom>
        </p:spPr>
      </p:pic>
      <p:pic>
        <p:nvPicPr>
          <p:cNvPr id="60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C0F0D110-6623-0D31-9FA4-FF0131B9E6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824" end="4259.897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11140" y="5541721"/>
            <a:ext cx="1026157" cy="1026157"/>
          </a:xfrm>
          <a:prstGeom prst="rect">
            <a:avLst/>
          </a:prstGeom>
        </p:spPr>
      </p:pic>
      <p:pic>
        <p:nvPicPr>
          <p:cNvPr id="61" name="seaside">
            <a:hlinkClick r:id="" action="ppaction://media"/>
            <a:extLst>
              <a:ext uri="{FF2B5EF4-FFF2-40B4-BE49-F238E27FC236}">
                <a16:creationId xmlns:a16="http://schemas.microsoft.com/office/drawing/2014/main" id="{D61B5859-39EF-0F72-387A-5C55FFE8AEB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900" end="16006.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27538" y="1900567"/>
            <a:ext cx="1026157" cy="1026157"/>
          </a:xfrm>
          <a:prstGeom prst="rect">
            <a:avLst/>
          </a:prstGeom>
        </p:spPr>
      </p:pic>
      <p:pic>
        <p:nvPicPr>
          <p:cNvPr id="62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7CAF1713-D7CE-5640-04BB-12577A0E045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24" end="5733.897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05555" y="2981611"/>
            <a:ext cx="1026157" cy="1026157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B16625B-202E-65B9-63F6-DD76670C0200}"/>
              </a:ext>
            </a:extLst>
          </p:cNvPr>
          <p:cNvSpPr/>
          <p:nvPr/>
        </p:nvSpPr>
        <p:spPr>
          <a:xfrm rot="10800000" flipV="1">
            <a:off x="9055975" y="2926724"/>
            <a:ext cx="2518810" cy="1544255"/>
          </a:xfrm>
          <a:custGeom>
            <a:avLst/>
            <a:gdLst>
              <a:gd name="connsiteX0" fmla="*/ 0 w 2518810"/>
              <a:gd name="connsiteY0" fmla="*/ 0 h 1544255"/>
              <a:gd name="connsiteX1" fmla="*/ 2518810 w 2518810"/>
              <a:gd name="connsiteY1" fmla="*/ 0 h 1544255"/>
              <a:gd name="connsiteX2" fmla="*/ 2518810 w 2518810"/>
              <a:gd name="connsiteY2" fmla="*/ 367904 h 1544255"/>
              <a:gd name="connsiteX3" fmla="*/ 2023247 w 2518810"/>
              <a:gd name="connsiteY3" fmla="*/ 814944 h 1544255"/>
              <a:gd name="connsiteX4" fmla="*/ 2518810 w 2518810"/>
              <a:gd name="connsiteY4" fmla="*/ 1261984 h 1544255"/>
              <a:gd name="connsiteX5" fmla="*/ 2518810 w 2518810"/>
              <a:gd name="connsiteY5" fmla="*/ 1544255 h 1544255"/>
              <a:gd name="connsiteX6" fmla="*/ 0 w 2518810"/>
              <a:gd name="connsiteY6" fmla="*/ 1544255 h 154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18810" h="1544255">
                <a:moveTo>
                  <a:pt x="0" y="0"/>
                </a:moveTo>
                <a:lnTo>
                  <a:pt x="2518810" y="0"/>
                </a:lnTo>
                <a:lnTo>
                  <a:pt x="2518810" y="367904"/>
                </a:lnTo>
                <a:cubicBezTo>
                  <a:pt x="2245118" y="367904"/>
                  <a:pt x="2023247" y="568051"/>
                  <a:pt x="2023247" y="814944"/>
                </a:cubicBezTo>
                <a:cubicBezTo>
                  <a:pt x="2023247" y="1061837"/>
                  <a:pt x="2245118" y="1261984"/>
                  <a:pt x="2518810" y="1261984"/>
                </a:cubicBezTo>
                <a:lnTo>
                  <a:pt x="2518810" y="1544255"/>
                </a:lnTo>
                <a:lnTo>
                  <a:pt x="0" y="1544255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r>
              <a:rPr lang="en-US" sz="4400" b="1" dirty="0">
                <a:latin typeface="Comic Sans MS" panose="030F0702030302020204" pitchFamily="66" charset="0"/>
              </a:rPr>
              <a:t>seaside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A06C109-FA34-A999-501C-BD4C4CE570B5}"/>
              </a:ext>
            </a:extLst>
          </p:cNvPr>
          <p:cNvSpPr/>
          <p:nvPr/>
        </p:nvSpPr>
        <p:spPr>
          <a:xfrm rot="10800000" flipV="1">
            <a:off x="9023931" y="1264971"/>
            <a:ext cx="2518810" cy="1544255"/>
          </a:xfrm>
          <a:custGeom>
            <a:avLst/>
            <a:gdLst>
              <a:gd name="connsiteX0" fmla="*/ 0 w 2518810"/>
              <a:gd name="connsiteY0" fmla="*/ 0 h 1544255"/>
              <a:gd name="connsiteX1" fmla="*/ 2518810 w 2518810"/>
              <a:gd name="connsiteY1" fmla="*/ 0 h 1544255"/>
              <a:gd name="connsiteX2" fmla="*/ 2518810 w 2518810"/>
              <a:gd name="connsiteY2" fmla="*/ 367904 h 1544255"/>
              <a:gd name="connsiteX3" fmla="*/ 2023247 w 2518810"/>
              <a:gd name="connsiteY3" fmla="*/ 814944 h 1544255"/>
              <a:gd name="connsiteX4" fmla="*/ 2518810 w 2518810"/>
              <a:gd name="connsiteY4" fmla="*/ 1261984 h 1544255"/>
              <a:gd name="connsiteX5" fmla="*/ 2518810 w 2518810"/>
              <a:gd name="connsiteY5" fmla="*/ 1544255 h 1544255"/>
              <a:gd name="connsiteX6" fmla="*/ 0 w 2518810"/>
              <a:gd name="connsiteY6" fmla="*/ 1544255 h 154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18810" h="1544255">
                <a:moveTo>
                  <a:pt x="0" y="0"/>
                </a:moveTo>
                <a:lnTo>
                  <a:pt x="2518810" y="0"/>
                </a:lnTo>
                <a:lnTo>
                  <a:pt x="2518810" y="367904"/>
                </a:lnTo>
                <a:cubicBezTo>
                  <a:pt x="2245118" y="367904"/>
                  <a:pt x="2023247" y="568051"/>
                  <a:pt x="2023247" y="814944"/>
                </a:cubicBezTo>
                <a:cubicBezTo>
                  <a:pt x="2023247" y="1061837"/>
                  <a:pt x="2245118" y="1261984"/>
                  <a:pt x="2518810" y="1261984"/>
                </a:cubicBezTo>
                <a:lnTo>
                  <a:pt x="2518810" y="1544255"/>
                </a:lnTo>
                <a:lnTo>
                  <a:pt x="0" y="1544255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4400" b="1" dirty="0">
                <a:latin typeface="Comic Sans MS" panose="030F0702030302020204" pitchFamily="66" charset="0"/>
              </a:rPr>
              <a:t>sea</a:t>
            </a:r>
          </a:p>
        </p:txBody>
      </p:sp>
    </p:spTree>
    <p:extLst>
      <p:ext uri="{BB962C8B-B14F-4D97-AF65-F5344CB8AC3E}">
        <p14:creationId xmlns:p14="http://schemas.microsoft.com/office/powerpoint/2010/main" val="26773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 showWhenStopped="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 showWhenStopped="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0.00648 L -0.43047 -0.25509 " pathEditMode="fixed" rAng="0" ptsTypes="AA">
                                      <p:cBhvr>
                                        <p:cTn id="1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8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81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2 -0.01805 L -0.4332 -0.02268 " pathEditMode="fixed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76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-3.75E-6 0.00023 " pathEditMode="fixed" rAng="0" ptsTypes="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-no-1131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0.01667 L -0.43125 0.21945 " pathEditMode="fixed" rAng="0" ptsTypes="AA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23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6.25E-7 0.00023 " pathEditMode="fixed" rAng="0" ptsTypes="AA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-no-1131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2" grpId="0" animBg="1"/>
      <p:bldP spid="6" grpId="0" animBg="1"/>
      <p:bldP spid="6" grpId="1" animBg="1"/>
      <p:bldP spid="7" grpId="0" animBg="1"/>
      <p:bldP spid="7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9689C135-88F3-B006-3AE4-6AC94778722C}"/>
              </a:ext>
            </a:extLst>
          </p:cNvPr>
          <p:cNvGrpSpPr/>
          <p:nvPr/>
        </p:nvGrpSpPr>
        <p:grpSpPr>
          <a:xfrm>
            <a:off x="1232332" y="2651439"/>
            <a:ext cx="3014373" cy="1555121"/>
            <a:chOff x="1326224" y="5057728"/>
            <a:chExt cx="3014373" cy="1555121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9D3927D4-89A3-72F2-B356-E59B3529D3AA}"/>
                </a:ext>
              </a:extLst>
            </p:cNvPr>
            <p:cNvSpPr/>
            <p:nvPr/>
          </p:nvSpPr>
          <p:spPr>
            <a:xfrm>
              <a:off x="1326224" y="5057728"/>
              <a:ext cx="3014373" cy="1544255"/>
            </a:xfrm>
            <a:custGeom>
              <a:avLst/>
              <a:gdLst>
                <a:gd name="connsiteX0" fmla="*/ 0 w 3014373"/>
                <a:gd name="connsiteY0" fmla="*/ 0 h 1544255"/>
                <a:gd name="connsiteX1" fmla="*/ 2518810 w 3014373"/>
                <a:gd name="connsiteY1" fmla="*/ 0 h 1544255"/>
                <a:gd name="connsiteX2" fmla="*/ 2518810 w 3014373"/>
                <a:gd name="connsiteY2" fmla="*/ 367904 h 1544255"/>
                <a:gd name="connsiteX3" fmla="*/ 3014373 w 3014373"/>
                <a:gd name="connsiteY3" fmla="*/ 814944 h 1544255"/>
                <a:gd name="connsiteX4" fmla="*/ 2518810 w 3014373"/>
                <a:gd name="connsiteY4" fmla="*/ 1261984 h 1544255"/>
                <a:gd name="connsiteX5" fmla="*/ 2518810 w 3014373"/>
                <a:gd name="connsiteY5" fmla="*/ 1544255 h 1544255"/>
                <a:gd name="connsiteX6" fmla="*/ 0 w 3014373"/>
                <a:gd name="connsiteY6" fmla="*/ 1544255 h 1544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14373" h="1544255">
                  <a:moveTo>
                    <a:pt x="0" y="0"/>
                  </a:moveTo>
                  <a:lnTo>
                    <a:pt x="2518810" y="0"/>
                  </a:lnTo>
                  <a:lnTo>
                    <a:pt x="2518810" y="367904"/>
                  </a:lnTo>
                  <a:cubicBezTo>
                    <a:pt x="2792502" y="367904"/>
                    <a:pt x="3014373" y="568051"/>
                    <a:pt x="3014373" y="814944"/>
                  </a:cubicBezTo>
                  <a:cubicBezTo>
                    <a:pt x="3014373" y="1061837"/>
                    <a:pt x="2792502" y="1261984"/>
                    <a:pt x="2518810" y="1261984"/>
                  </a:cubicBezTo>
                  <a:lnTo>
                    <a:pt x="2518810" y="1544255"/>
                  </a:lnTo>
                  <a:lnTo>
                    <a:pt x="0" y="1544255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24C92A2-CC4C-A30A-E08D-3451156059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48386" y="5071547"/>
              <a:ext cx="2251769" cy="1541302"/>
            </a:xfrm>
            <a:prstGeom prst="rect">
              <a:avLst/>
            </a:prstGeom>
          </p:spPr>
        </p:pic>
      </p:grp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15A6B7AA-847E-C093-EDE3-01FCDD23890F}"/>
              </a:ext>
            </a:extLst>
          </p:cNvPr>
          <p:cNvSpPr/>
          <p:nvPr/>
        </p:nvSpPr>
        <p:spPr>
          <a:xfrm rot="10800000" flipV="1">
            <a:off x="9066486" y="1128439"/>
            <a:ext cx="2518810" cy="1544255"/>
          </a:xfrm>
          <a:custGeom>
            <a:avLst/>
            <a:gdLst>
              <a:gd name="connsiteX0" fmla="*/ 0 w 2518810"/>
              <a:gd name="connsiteY0" fmla="*/ 0 h 1544255"/>
              <a:gd name="connsiteX1" fmla="*/ 2518810 w 2518810"/>
              <a:gd name="connsiteY1" fmla="*/ 0 h 1544255"/>
              <a:gd name="connsiteX2" fmla="*/ 2518810 w 2518810"/>
              <a:gd name="connsiteY2" fmla="*/ 367904 h 1544255"/>
              <a:gd name="connsiteX3" fmla="*/ 2023247 w 2518810"/>
              <a:gd name="connsiteY3" fmla="*/ 814944 h 1544255"/>
              <a:gd name="connsiteX4" fmla="*/ 2518810 w 2518810"/>
              <a:gd name="connsiteY4" fmla="*/ 1261984 h 1544255"/>
              <a:gd name="connsiteX5" fmla="*/ 2518810 w 2518810"/>
              <a:gd name="connsiteY5" fmla="*/ 1544255 h 1544255"/>
              <a:gd name="connsiteX6" fmla="*/ 0 w 2518810"/>
              <a:gd name="connsiteY6" fmla="*/ 1544255 h 154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18810" h="1544255">
                <a:moveTo>
                  <a:pt x="0" y="0"/>
                </a:moveTo>
                <a:lnTo>
                  <a:pt x="2518810" y="0"/>
                </a:lnTo>
                <a:lnTo>
                  <a:pt x="2518810" y="367904"/>
                </a:lnTo>
                <a:cubicBezTo>
                  <a:pt x="2245118" y="367904"/>
                  <a:pt x="2023247" y="568051"/>
                  <a:pt x="2023247" y="814944"/>
                </a:cubicBezTo>
                <a:cubicBezTo>
                  <a:pt x="2023247" y="1061837"/>
                  <a:pt x="2245118" y="1261984"/>
                  <a:pt x="2518810" y="1261984"/>
                </a:cubicBezTo>
                <a:lnTo>
                  <a:pt x="2518810" y="1544255"/>
                </a:lnTo>
                <a:lnTo>
                  <a:pt x="0" y="1544255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seaside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110A7AD-6B86-152D-4232-510F374B5EFC}"/>
              </a:ext>
            </a:extLst>
          </p:cNvPr>
          <p:cNvSpPr txBox="1"/>
          <p:nvPr/>
        </p:nvSpPr>
        <p:spPr>
          <a:xfrm>
            <a:off x="408630" y="2900346"/>
            <a:ext cx="690881" cy="523220"/>
          </a:xfrm>
          <a:prstGeom prst="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4.</a:t>
            </a:r>
          </a:p>
        </p:txBody>
      </p:sp>
      <p:pic>
        <p:nvPicPr>
          <p:cNvPr id="59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459C54FE-D7E2-6E8F-092A-E339B8B298A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43" end="917.897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88642" y="4319192"/>
            <a:ext cx="1026157" cy="1026157"/>
          </a:xfrm>
          <a:prstGeom prst="rect">
            <a:avLst/>
          </a:prstGeom>
        </p:spPr>
      </p:pic>
      <p:pic>
        <p:nvPicPr>
          <p:cNvPr id="60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C0F0D110-6623-0D31-9FA4-FF0131B9E6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824" end="4259.897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11140" y="5541721"/>
            <a:ext cx="1026157" cy="1026157"/>
          </a:xfrm>
          <a:prstGeom prst="rect">
            <a:avLst/>
          </a:prstGeom>
        </p:spPr>
      </p:pic>
      <p:pic>
        <p:nvPicPr>
          <p:cNvPr id="61" name="seaside">
            <a:hlinkClick r:id="" action="ppaction://media"/>
            <a:extLst>
              <a:ext uri="{FF2B5EF4-FFF2-40B4-BE49-F238E27FC236}">
                <a16:creationId xmlns:a16="http://schemas.microsoft.com/office/drawing/2014/main" id="{D61B5859-39EF-0F72-387A-5C55FFE8AEB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900" end="16006.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27538" y="1900567"/>
            <a:ext cx="1026157" cy="1026157"/>
          </a:xfrm>
          <a:prstGeom prst="rect">
            <a:avLst/>
          </a:prstGeom>
        </p:spPr>
      </p:pic>
      <p:pic>
        <p:nvPicPr>
          <p:cNvPr id="62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7CAF1713-D7CE-5640-04BB-12577A0E045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24" end="5733.897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05555" y="2981611"/>
            <a:ext cx="1026157" cy="1026157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083075C-A3BC-76FE-6174-F22BA11E4EE4}"/>
              </a:ext>
            </a:extLst>
          </p:cNvPr>
          <p:cNvSpPr/>
          <p:nvPr/>
        </p:nvSpPr>
        <p:spPr>
          <a:xfrm rot="10800000" flipV="1">
            <a:off x="9066486" y="4335622"/>
            <a:ext cx="2518810" cy="1544255"/>
          </a:xfrm>
          <a:custGeom>
            <a:avLst/>
            <a:gdLst>
              <a:gd name="connsiteX0" fmla="*/ 0 w 2518810"/>
              <a:gd name="connsiteY0" fmla="*/ 0 h 1544255"/>
              <a:gd name="connsiteX1" fmla="*/ 2518810 w 2518810"/>
              <a:gd name="connsiteY1" fmla="*/ 0 h 1544255"/>
              <a:gd name="connsiteX2" fmla="*/ 2518810 w 2518810"/>
              <a:gd name="connsiteY2" fmla="*/ 367904 h 1544255"/>
              <a:gd name="connsiteX3" fmla="*/ 2023247 w 2518810"/>
              <a:gd name="connsiteY3" fmla="*/ 814944 h 1544255"/>
              <a:gd name="connsiteX4" fmla="*/ 2518810 w 2518810"/>
              <a:gd name="connsiteY4" fmla="*/ 1261984 h 1544255"/>
              <a:gd name="connsiteX5" fmla="*/ 2518810 w 2518810"/>
              <a:gd name="connsiteY5" fmla="*/ 1544255 h 1544255"/>
              <a:gd name="connsiteX6" fmla="*/ 0 w 2518810"/>
              <a:gd name="connsiteY6" fmla="*/ 1544255 h 154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18810" h="1544255">
                <a:moveTo>
                  <a:pt x="0" y="0"/>
                </a:moveTo>
                <a:lnTo>
                  <a:pt x="2518810" y="0"/>
                </a:lnTo>
                <a:lnTo>
                  <a:pt x="2518810" y="367904"/>
                </a:lnTo>
                <a:cubicBezTo>
                  <a:pt x="2245118" y="367904"/>
                  <a:pt x="2023247" y="568051"/>
                  <a:pt x="2023247" y="814944"/>
                </a:cubicBezTo>
                <a:cubicBezTo>
                  <a:pt x="2023247" y="1061837"/>
                  <a:pt x="2245118" y="1261984"/>
                  <a:pt x="2518810" y="1261984"/>
                </a:cubicBezTo>
                <a:lnTo>
                  <a:pt x="2518810" y="1544255"/>
                </a:lnTo>
                <a:lnTo>
                  <a:pt x="0" y="1544255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4400" b="1" dirty="0">
                <a:latin typeface="Comic Sans MS" panose="030F0702030302020204" pitchFamily="66" charset="0"/>
              </a:rPr>
              <a:t>sail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CD52D40-CF7C-ADED-AC0D-BBF7023F9602}"/>
              </a:ext>
            </a:extLst>
          </p:cNvPr>
          <p:cNvSpPr/>
          <p:nvPr/>
        </p:nvSpPr>
        <p:spPr>
          <a:xfrm rot="10800000" flipV="1">
            <a:off x="9066486" y="2722561"/>
            <a:ext cx="2518810" cy="1544255"/>
          </a:xfrm>
          <a:custGeom>
            <a:avLst/>
            <a:gdLst>
              <a:gd name="connsiteX0" fmla="*/ 0 w 2518810"/>
              <a:gd name="connsiteY0" fmla="*/ 0 h 1544255"/>
              <a:gd name="connsiteX1" fmla="*/ 2518810 w 2518810"/>
              <a:gd name="connsiteY1" fmla="*/ 0 h 1544255"/>
              <a:gd name="connsiteX2" fmla="*/ 2518810 w 2518810"/>
              <a:gd name="connsiteY2" fmla="*/ 367904 h 1544255"/>
              <a:gd name="connsiteX3" fmla="*/ 2023247 w 2518810"/>
              <a:gd name="connsiteY3" fmla="*/ 814944 h 1544255"/>
              <a:gd name="connsiteX4" fmla="*/ 2518810 w 2518810"/>
              <a:gd name="connsiteY4" fmla="*/ 1261984 h 1544255"/>
              <a:gd name="connsiteX5" fmla="*/ 2518810 w 2518810"/>
              <a:gd name="connsiteY5" fmla="*/ 1544255 h 1544255"/>
              <a:gd name="connsiteX6" fmla="*/ 0 w 2518810"/>
              <a:gd name="connsiteY6" fmla="*/ 1544255 h 154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18810" h="1544255">
                <a:moveTo>
                  <a:pt x="0" y="0"/>
                </a:moveTo>
                <a:lnTo>
                  <a:pt x="2518810" y="0"/>
                </a:lnTo>
                <a:lnTo>
                  <a:pt x="2518810" y="367904"/>
                </a:lnTo>
                <a:cubicBezTo>
                  <a:pt x="2245118" y="367904"/>
                  <a:pt x="2023247" y="568051"/>
                  <a:pt x="2023247" y="814944"/>
                </a:cubicBezTo>
                <a:cubicBezTo>
                  <a:pt x="2023247" y="1061837"/>
                  <a:pt x="2245118" y="1261984"/>
                  <a:pt x="2518810" y="1261984"/>
                </a:cubicBezTo>
                <a:lnTo>
                  <a:pt x="2518810" y="1544255"/>
                </a:lnTo>
                <a:lnTo>
                  <a:pt x="0" y="1544255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4400" b="1" dirty="0">
                <a:latin typeface="Comic Sans MS" panose="030F0702030302020204" pitchFamily="66" charset="0"/>
              </a:rPr>
              <a:t>sea</a:t>
            </a:r>
          </a:p>
        </p:txBody>
      </p:sp>
    </p:spTree>
    <p:extLst>
      <p:ext uri="{BB962C8B-B14F-4D97-AF65-F5344CB8AC3E}">
        <p14:creationId xmlns:p14="http://schemas.microsoft.com/office/powerpoint/2010/main" val="256420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 showWhenStopped="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 showWhenStopped="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2 -3.33333E-6 L -0.43829 0.22523 " pathEditMode="fixed" rAng="0" ptsTypes="AA">
                                      <p:cBhvr>
                                        <p:cTn id="1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66" y="1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00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4.07407E-6 L -0.43907 -0.24306 " pathEditMode="fixed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14" y="-1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07407E-6 L 5E-6 0.00023 " pathEditMode="fixed" rAng="0" ptsTypes="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-no-1131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7.40741E-7 L -0.43568 -0.01018 " pathEditMode="fixed" rAng="0" ptsTypes="AA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45" y="-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40741E-7 L 5E-6 0.00023 " pathEditMode="fixed" rAng="0" ptsTypes="AA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-no-1131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8" grpId="0" animBg="1"/>
      <p:bldP spid="6" grpId="0" animBg="1"/>
      <p:bldP spid="6" grpId="1" animBg="1"/>
      <p:bldP spid="7" grpId="0" animBg="1"/>
      <p:bldP spid="7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ello Kitty Bye GIF - HelloKitty Bye GoodBye - Discover &amp; Share GIFs |  Hello kitty drawing, Hello kitty images, Sanrio hello kitty">
            <a:extLst>
              <a:ext uri="{FF2B5EF4-FFF2-40B4-BE49-F238E27FC236}">
                <a16:creationId xmlns:a16="http://schemas.microsoft.com/office/drawing/2014/main" id="{A7F962A4-C88E-E0D2-62E0-D07D3A4C0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86946"/>
            <a:ext cx="7010399" cy="5684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74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7">
            <a:extLst>
              <a:ext uri="{FF2B5EF4-FFF2-40B4-BE49-F238E27FC236}">
                <a16:creationId xmlns:a16="http://schemas.microsoft.com/office/drawing/2014/main" id="{067FC1E3-3ADD-7584-61A5-96B219BC2F75}"/>
              </a:ext>
            </a:extLst>
          </p:cNvPr>
          <p:cNvSpPr txBox="1"/>
          <p:nvPr/>
        </p:nvSpPr>
        <p:spPr>
          <a:xfrm>
            <a:off x="2121645" y="1058956"/>
            <a:ext cx="7978791" cy="735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600"/>
              </a:lnSpc>
              <a:spcBef>
                <a:spcPct val="0"/>
              </a:spcBef>
            </a:pPr>
            <a:r>
              <a:rPr lang="en-US" sz="6600" dirty="0">
                <a:solidFill>
                  <a:srgbClr val="C00000"/>
                </a:solidFill>
                <a:latin typeface="Broadway" panose="04040905080B02020502" pitchFamily="82" charset="0"/>
              </a:rPr>
              <a:t>Table of contents</a:t>
            </a:r>
          </a:p>
        </p:txBody>
      </p:sp>
      <p:sp>
        <p:nvSpPr>
          <p:cNvPr id="5" name="TextBox 28">
            <a:extLst>
              <a:ext uri="{FF2B5EF4-FFF2-40B4-BE49-F238E27FC236}">
                <a16:creationId xmlns:a16="http://schemas.microsoft.com/office/drawing/2014/main" id="{DD3B579F-244A-59FB-02ED-6CFF1D18C8D5}"/>
              </a:ext>
            </a:extLst>
          </p:cNvPr>
          <p:cNvSpPr txBox="1"/>
          <p:nvPr/>
        </p:nvSpPr>
        <p:spPr>
          <a:xfrm>
            <a:off x="1902799" y="2050994"/>
            <a:ext cx="6016371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</a:pPr>
            <a:r>
              <a:rPr lang="en-US" sz="4800" dirty="0">
                <a:solidFill>
                  <a:prstClr val="black"/>
                </a:solidFill>
                <a:latin typeface="Comic Sans Bold"/>
              </a:rPr>
              <a:t>1. Warm-up/ Review</a:t>
            </a:r>
          </a:p>
        </p:txBody>
      </p:sp>
      <p:sp>
        <p:nvSpPr>
          <p:cNvPr id="6" name="TextBox 29">
            <a:extLst>
              <a:ext uri="{FF2B5EF4-FFF2-40B4-BE49-F238E27FC236}">
                <a16:creationId xmlns:a16="http://schemas.microsoft.com/office/drawing/2014/main" id="{4E8DDF15-9372-E81E-5CFD-306280FCDB82}"/>
              </a:ext>
            </a:extLst>
          </p:cNvPr>
          <p:cNvSpPr txBox="1"/>
          <p:nvPr/>
        </p:nvSpPr>
        <p:spPr>
          <a:xfrm>
            <a:off x="1590718" y="2842160"/>
            <a:ext cx="8914308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</a:pPr>
            <a:r>
              <a:rPr lang="en-US" sz="4800" dirty="0">
                <a:solidFill>
                  <a:prstClr val="black"/>
                </a:solidFill>
                <a:latin typeface="Comic Sans Bold"/>
              </a:rPr>
              <a:t>2. Activity 3: Listen and chant.</a:t>
            </a:r>
            <a:endParaRPr lang="en-US" sz="3666" dirty="0">
              <a:solidFill>
                <a:prstClr val="black"/>
              </a:solidFill>
              <a:latin typeface="Comic Sans Bold"/>
            </a:endParaRPr>
          </a:p>
        </p:txBody>
      </p:sp>
      <p:sp>
        <p:nvSpPr>
          <p:cNvPr id="7" name="TextBox 29">
            <a:extLst>
              <a:ext uri="{FF2B5EF4-FFF2-40B4-BE49-F238E27FC236}">
                <a16:creationId xmlns:a16="http://schemas.microsoft.com/office/drawing/2014/main" id="{267E2D9F-FD60-2C61-3705-A378327DD4FD}"/>
              </a:ext>
            </a:extLst>
          </p:cNvPr>
          <p:cNvSpPr txBox="1"/>
          <p:nvPr/>
        </p:nvSpPr>
        <p:spPr>
          <a:xfrm>
            <a:off x="1891243" y="3567257"/>
            <a:ext cx="7775237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</a:pPr>
            <a:r>
              <a:rPr lang="en-US" sz="4800" dirty="0">
                <a:solidFill>
                  <a:prstClr val="black"/>
                </a:solidFill>
                <a:latin typeface="Comic Sans Bold"/>
              </a:rPr>
              <a:t>3. Activity 4: Listen and tick.</a:t>
            </a:r>
            <a:endParaRPr lang="en-US" sz="3666" dirty="0">
              <a:solidFill>
                <a:prstClr val="black"/>
              </a:solidFill>
              <a:latin typeface="Comic Sans Bold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FCF1BB-163E-8F82-779A-0D9828D4074C}"/>
              </a:ext>
            </a:extLst>
          </p:cNvPr>
          <p:cNvSpPr txBox="1"/>
          <p:nvPr/>
        </p:nvSpPr>
        <p:spPr>
          <a:xfrm>
            <a:off x="1791278" y="4292354"/>
            <a:ext cx="7775237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</a:pPr>
            <a:r>
              <a:rPr lang="en-US" sz="4800" dirty="0">
                <a:solidFill>
                  <a:prstClr val="black"/>
                </a:solidFill>
                <a:latin typeface="Comic Sans Bold"/>
              </a:rPr>
              <a:t>4. Fun corner and Wrap-up</a:t>
            </a:r>
            <a:endParaRPr lang="en-US" sz="3666" dirty="0">
              <a:solidFill>
                <a:prstClr val="black"/>
              </a:solidFill>
              <a:latin typeface="Comic Sans Bold"/>
            </a:endParaRPr>
          </a:p>
        </p:txBody>
      </p:sp>
    </p:spTree>
  </p:cSld>
  <p:clrMapOvr>
    <a:masterClrMapping/>
  </p:clrMapOvr>
  <p:transition>
    <p:circle/>
    <p:sndAc>
      <p:stSnd>
        <p:snd r:embed="rId3" name="chimes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6" name="Google Shape;1086;p39"/>
          <p:cNvGrpSpPr/>
          <p:nvPr/>
        </p:nvGrpSpPr>
        <p:grpSpPr>
          <a:xfrm>
            <a:off x="11154097" y="2159112"/>
            <a:ext cx="549664" cy="808221"/>
            <a:chOff x="8706268" y="2618724"/>
            <a:chExt cx="599776" cy="733718"/>
          </a:xfrm>
        </p:grpSpPr>
        <p:sp>
          <p:nvSpPr>
            <p:cNvPr id="1087" name="Google Shape;1087;p39"/>
            <p:cNvSpPr/>
            <p:nvPr/>
          </p:nvSpPr>
          <p:spPr>
            <a:xfrm rot="466287">
              <a:off x="8749234" y="2650386"/>
              <a:ext cx="513844" cy="670392"/>
            </a:xfrm>
            <a:custGeom>
              <a:avLst/>
              <a:gdLst/>
              <a:ahLst/>
              <a:cxnLst/>
              <a:rect l="l" t="t" r="r" b="b"/>
              <a:pathLst>
                <a:path w="27821" h="36297" extrusionOk="0">
                  <a:moveTo>
                    <a:pt x="13927" y="0"/>
                  </a:moveTo>
                  <a:cubicBezTo>
                    <a:pt x="13410" y="0"/>
                    <a:pt x="12893" y="200"/>
                    <a:pt x="12509" y="601"/>
                  </a:cubicBezTo>
                  <a:cubicBezTo>
                    <a:pt x="8973" y="4337"/>
                    <a:pt x="0" y="14678"/>
                    <a:pt x="667" y="23684"/>
                  </a:cubicBezTo>
                  <a:cubicBezTo>
                    <a:pt x="1520" y="35711"/>
                    <a:pt x="11751" y="36297"/>
                    <a:pt x="13639" y="36297"/>
                  </a:cubicBezTo>
                  <a:cubicBezTo>
                    <a:pt x="13746" y="36297"/>
                    <a:pt x="13827" y="36295"/>
                    <a:pt x="13877" y="36293"/>
                  </a:cubicBezTo>
                  <a:lnTo>
                    <a:pt x="13977" y="36293"/>
                  </a:lnTo>
                  <a:cubicBezTo>
                    <a:pt x="14027" y="36295"/>
                    <a:pt x="14107" y="36297"/>
                    <a:pt x="14214" y="36297"/>
                  </a:cubicBezTo>
                  <a:cubicBezTo>
                    <a:pt x="16099" y="36297"/>
                    <a:pt x="26302" y="35711"/>
                    <a:pt x="27186" y="23684"/>
                  </a:cubicBezTo>
                  <a:cubicBezTo>
                    <a:pt x="27820" y="14711"/>
                    <a:pt x="18880" y="4337"/>
                    <a:pt x="15344" y="601"/>
                  </a:cubicBezTo>
                  <a:cubicBezTo>
                    <a:pt x="14961" y="200"/>
                    <a:pt x="14444" y="0"/>
                    <a:pt x="13927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88" name="Google Shape;1088;p39"/>
            <p:cNvGrpSpPr/>
            <p:nvPr/>
          </p:nvGrpSpPr>
          <p:grpSpPr>
            <a:xfrm rot="466287">
              <a:off x="8749234" y="2650386"/>
              <a:ext cx="513844" cy="670392"/>
              <a:chOff x="4405825" y="4301025"/>
              <a:chExt cx="695525" cy="907425"/>
            </a:xfrm>
          </p:grpSpPr>
          <p:sp>
            <p:nvSpPr>
              <p:cNvPr id="1089" name="Google Shape;1089;p39"/>
              <p:cNvSpPr/>
              <p:nvPr/>
            </p:nvSpPr>
            <p:spPr>
              <a:xfrm>
                <a:off x="4405825" y="4301025"/>
                <a:ext cx="695525" cy="907425"/>
              </a:xfrm>
              <a:custGeom>
                <a:avLst/>
                <a:gdLst/>
                <a:ahLst/>
                <a:cxnLst/>
                <a:rect l="l" t="t" r="r" b="b"/>
                <a:pathLst>
                  <a:path w="27821" h="36297" extrusionOk="0">
                    <a:moveTo>
                      <a:pt x="13927" y="0"/>
                    </a:moveTo>
                    <a:cubicBezTo>
                      <a:pt x="13410" y="0"/>
                      <a:pt x="12893" y="200"/>
                      <a:pt x="12509" y="601"/>
                    </a:cubicBezTo>
                    <a:cubicBezTo>
                      <a:pt x="8973" y="4337"/>
                      <a:pt x="0" y="14678"/>
                      <a:pt x="667" y="23684"/>
                    </a:cubicBezTo>
                    <a:cubicBezTo>
                      <a:pt x="1520" y="35711"/>
                      <a:pt x="11751" y="36297"/>
                      <a:pt x="13639" y="36297"/>
                    </a:cubicBezTo>
                    <a:cubicBezTo>
                      <a:pt x="13746" y="36297"/>
                      <a:pt x="13827" y="36295"/>
                      <a:pt x="13877" y="36293"/>
                    </a:cubicBezTo>
                    <a:lnTo>
                      <a:pt x="13977" y="36293"/>
                    </a:lnTo>
                    <a:cubicBezTo>
                      <a:pt x="14027" y="36295"/>
                      <a:pt x="14107" y="36297"/>
                      <a:pt x="14214" y="36297"/>
                    </a:cubicBezTo>
                    <a:cubicBezTo>
                      <a:pt x="16099" y="36297"/>
                      <a:pt x="26302" y="35711"/>
                      <a:pt x="27186" y="23684"/>
                    </a:cubicBezTo>
                    <a:cubicBezTo>
                      <a:pt x="27820" y="14711"/>
                      <a:pt x="18880" y="4337"/>
                      <a:pt x="15344" y="601"/>
                    </a:cubicBezTo>
                    <a:cubicBezTo>
                      <a:pt x="14961" y="200"/>
                      <a:pt x="14444" y="0"/>
                      <a:pt x="139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0" name="Google Shape;1090;p39"/>
              <p:cNvSpPr/>
              <p:nvPr/>
            </p:nvSpPr>
            <p:spPr>
              <a:xfrm>
                <a:off x="4532575" y="4653775"/>
                <a:ext cx="54225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804" extrusionOk="0">
                    <a:moveTo>
                      <a:pt x="734" y="0"/>
                    </a:moveTo>
                    <a:lnTo>
                      <a:pt x="0" y="434"/>
                    </a:lnTo>
                    <a:lnTo>
                      <a:pt x="1468" y="3803"/>
                    </a:lnTo>
                    <a:lnTo>
                      <a:pt x="2169" y="3269"/>
                    </a:lnTo>
                    <a:lnTo>
                      <a:pt x="7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1" name="Google Shape;1091;p39"/>
              <p:cNvSpPr/>
              <p:nvPr/>
            </p:nvSpPr>
            <p:spPr>
              <a:xfrm>
                <a:off x="4471700" y="4707975"/>
                <a:ext cx="75900" cy="82600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3304" extrusionOk="0">
                    <a:moveTo>
                      <a:pt x="567" y="1"/>
                    </a:moveTo>
                    <a:lnTo>
                      <a:pt x="0" y="634"/>
                    </a:lnTo>
                    <a:lnTo>
                      <a:pt x="2569" y="3303"/>
                    </a:lnTo>
                    <a:lnTo>
                      <a:pt x="3036" y="2536"/>
                    </a:lnTo>
                    <a:lnTo>
                      <a:pt x="56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2" name="Google Shape;1092;p39"/>
              <p:cNvSpPr/>
              <p:nvPr/>
            </p:nvSpPr>
            <p:spPr>
              <a:xfrm>
                <a:off x="4440000" y="4793050"/>
                <a:ext cx="89275" cy="44225"/>
              </a:xfrm>
              <a:custGeom>
                <a:avLst/>
                <a:gdLst/>
                <a:ahLst/>
                <a:cxnLst/>
                <a:rect l="l" t="t" r="r" b="b"/>
                <a:pathLst>
                  <a:path w="3571" h="1769" extrusionOk="0">
                    <a:moveTo>
                      <a:pt x="134" y="0"/>
                    </a:moveTo>
                    <a:lnTo>
                      <a:pt x="1" y="834"/>
                    </a:lnTo>
                    <a:lnTo>
                      <a:pt x="3570" y="1768"/>
                    </a:lnTo>
                    <a:lnTo>
                      <a:pt x="3570" y="867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3" name="Google Shape;1093;p39"/>
              <p:cNvSpPr/>
              <p:nvPr/>
            </p:nvSpPr>
            <p:spPr>
              <a:xfrm>
                <a:off x="4920350" y="4670450"/>
                <a:ext cx="55075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3804" extrusionOk="0">
                    <a:moveTo>
                      <a:pt x="1468" y="1"/>
                    </a:moveTo>
                    <a:lnTo>
                      <a:pt x="1" y="3236"/>
                    </a:lnTo>
                    <a:lnTo>
                      <a:pt x="734" y="3803"/>
                    </a:lnTo>
                    <a:lnTo>
                      <a:pt x="2202" y="401"/>
                    </a:lnTo>
                    <a:lnTo>
                      <a:pt x="14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4" name="Google Shape;1094;p39"/>
              <p:cNvSpPr/>
              <p:nvPr/>
            </p:nvSpPr>
            <p:spPr>
              <a:xfrm>
                <a:off x="4960375" y="4723825"/>
                <a:ext cx="75075" cy="82575"/>
              </a:xfrm>
              <a:custGeom>
                <a:avLst/>
                <a:gdLst/>
                <a:ahLst/>
                <a:cxnLst/>
                <a:rect l="l" t="t" r="r" b="b"/>
                <a:pathLst>
                  <a:path w="3003" h="3303" extrusionOk="0">
                    <a:moveTo>
                      <a:pt x="2469" y="0"/>
                    </a:moveTo>
                    <a:lnTo>
                      <a:pt x="1" y="2536"/>
                    </a:lnTo>
                    <a:lnTo>
                      <a:pt x="468" y="3303"/>
                    </a:lnTo>
                    <a:lnTo>
                      <a:pt x="3003" y="634"/>
                    </a:lnTo>
                    <a:lnTo>
                      <a:pt x="246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5" name="Google Shape;1095;p39"/>
              <p:cNvSpPr/>
              <p:nvPr/>
            </p:nvSpPr>
            <p:spPr>
              <a:xfrm>
                <a:off x="4978725" y="4808875"/>
                <a:ext cx="89250" cy="450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1803" extrusionOk="0">
                    <a:moveTo>
                      <a:pt x="3436" y="1"/>
                    </a:moveTo>
                    <a:lnTo>
                      <a:pt x="1" y="868"/>
                    </a:lnTo>
                    <a:lnTo>
                      <a:pt x="1" y="1802"/>
                    </a:lnTo>
                    <a:lnTo>
                      <a:pt x="3570" y="835"/>
                    </a:lnTo>
                    <a:lnTo>
                      <a:pt x="343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6" name="Google Shape;1096;p39"/>
              <p:cNvSpPr/>
              <p:nvPr/>
            </p:nvSpPr>
            <p:spPr>
              <a:xfrm>
                <a:off x="4872825" y="4734225"/>
                <a:ext cx="130100" cy="189775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7591" extrusionOk="0">
                    <a:moveTo>
                      <a:pt x="768" y="1"/>
                    </a:moveTo>
                    <a:cubicBezTo>
                      <a:pt x="557" y="1"/>
                      <a:pt x="345" y="18"/>
                      <a:pt x="134" y="51"/>
                    </a:cubicBezTo>
                    <a:cubicBezTo>
                      <a:pt x="0" y="952"/>
                      <a:pt x="0" y="1919"/>
                      <a:pt x="167" y="2820"/>
                    </a:cubicBezTo>
                    <a:cubicBezTo>
                      <a:pt x="634" y="4822"/>
                      <a:pt x="1868" y="6523"/>
                      <a:pt x="3636" y="7590"/>
                    </a:cubicBezTo>
                    <a:cubicBezTo>
                      <a:pt x="4470" y="6790"/>
                      <a:pt x="4970" y="5689"/>
                      <a:pt x="5104" y="4521"/>
                    </a:cubicBezTo>
                    <a:cubicBezTo>
                      <a:pt x="5204" y="3521"/>
                      <a:pt x="4937" y="2487"/>
                      <a:pt x="4337" y="1653"/>
                    </a:cubicBezTo>
                    <a:cubicBezTo>
                      <a:pt x="3903" y="1086"/>
                      <a:pt x="3269" y="652"/>
                      <a:pt x="2569" y="418"/>
                    </a:cubicBezTo>
                    <a:cubicBezTo>
                      <a:pt x="1996" y="145"/>
                      <a:pt x="1387" y="1"/>
                      <a:pt x="7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7" name="Google Shape;1097;p39"/>
              <p:cNvSpPr/>
              <p:nvPr/>
            </p:nvSpPr>
            <p:spPr>
              <a:xfrm>
                <a:off x="4780250" y="4735500"/>
                <a:ext cx="183500" cy="218250"/>
              </a:xfrm>
              <a:custGeom>
                <a:avLst/>
                <a:gdLst/>
                <a:ahLst/>
                <a:cxnLst/>
                <a:rect l="l" t="t" r="r" b="b"/>
                <a:pathLst>
                  <a:path w="7340" h="8730" extrusionOk="0">
                    <a:moveTo>
                      <a:pt x="3837" y="0"/>
                    </a:moveTo>
                    <a:lnTo>
                      <a:pt x="3837" y="0"/>
                    </a:lnTo>
                    <a:cubicBezTo>
                      <a:pt x="3036" y="101"/>
                      <a:pt x="2269" y="434"/>
                      <a:pt x="1668" y="968"/>
                    </a:cubicBezTo>
                    <a:cubicBezTo>
                      <a:pt x="1001" y="1568"/>
                      <a:pt x="534" y="2335"/>
                      <a:pt x="334" y="3203"/>
                    </a:cubicBezTo>
                    <a:lnTo>
                      <a:pt x="367" y="3203"/>
                    </a:lnTo>
                    <a:cubicBezTo>
                      <a:pt x="1" y="5238"/>
                      <a:pt x="935" y="7272"/>
                      <a:pt x="2702" y="8306"/>
                    </a:cubicBezTo>
                    <a:cubicBezTo>
                      <a:pt x="3266" y="8588"/>
                      <a:pt x="3872" y="8729"/>
                      <a:pt x="4484" y="8729"/>
                    </a:cubicBezTo>
                    <a:cubicBezTo>
                      <a:pt x="4813" y="8729"/>
                      <a:pt x="5144" y="8688"/>
                      <a:pt x="5471" y="8607"/>
                    </a:cubicBezTo>
                    <a:cubicBezTo>
                      <a:pt x="6172" y="8406"/>
                      <a:pt x="6805" y="8040"/>
                      <a:pt x="7339" y="7539"/>
                    </a:cubicBezTo>
                    <a:cubicBezTo>
                      <a:pt x="5605" y="6472"/>
                      <a:pt x="4337" y="4771"/>
                      <a:pt x="3870" y="2769"/>
                    </a:cubicBezTo>
                    <a:cubicBezTo>
                      <a:pt x="3703" y="1868"/>
                      <a:pt x="3703" y="901"/>
                      <a:pt x="38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8" name="Google Shape;1098;p39"/>
              <p:cNvSpPr/>
              <p:nvPr/>
            </p:nvSpPr>
            <p:spPr>
              <a:xfrm>
                <a:off x="4596775" y="4724675"/>
                <a:ext cx="130125" cy="190150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7606" extrusionOk="0">
                    <a:moveTo>
                      <a:pt x="670" y="1"/>
                    </a:moveTo>
                    <a:cubicBezTo>
                      <a:pt x="492" y="1"/>
                      <a:pt x="313" y="12"/>
                      <a:pt x="134" y="33"/>
                    </a:cubicBezTo>
                    <a:cubicBezTo>
                      <a:pt x="1" y="967"/>
                      <a:pt x="1" y="1901"/>
                      <a:pt x="168" y="2835"/>
                    </a:cubicBezTo>
                    <a:cubicBezTo>
                      <a:pt x="635" y="4803"/>
                      <a:pt x="1869" y="6538"/>
                      <a:pt x="3637" y="7605"/>
                    </a:cubicBezTo>
                    <a:cubicBezTo>
                      <a:pt x="4471" y="6771"/>
                      <a:pt x="4971" y="5704"/>
                      <a:pt x="5105" y="4536"/>
                    </a:cubicBezTo>
                    <a:cubicBezTo>
                      <a:pt x="5205" y="3536"/>
                      <a:pt x="4938" y="2502"/>
                      <a:pt x="4337" y="1668"/>
                    </a:cubicBezTo>
                    <a:cubicBezTo>
                      <a:pt x="3904" y="1067"/>
                      <a:pt x="3270" y="634"/>
                      <a:pt x="2569" y="433"/>
                    </a:cubicBezTo>
                    <a:cubicBezTo>
                      <a:pt x="1967" y="145"/>
                      <a:pt x="1323" y="1"/>
                      <a:pt x="670" y="1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9" name="Google Shape;1099;p39"/>
              <p:cNvSpPr/>
              <p:nvPr/>
            </p:nvSpPr>
            <p:spPr>
              <a:xfrm>
                <a:off x="4503375" y="4725500"/>
                <a:ext cx="184325" cy="219075"/>
              </a:xfrm>
              <a:custGeom>
                <a:avLst/>
                <a:gdLst/>
                <a:ahLst/>
                <a:cxnLst/>
                <a:rect l="l" t="t" r="r" b="b"/>
                <a:pathLst>
                  <a:path w="7373" h="8763" extrusionOk="0">
                    <a:moveTo>
                      <a:pt x="3870" y="0"/>
                    </a:moveTo>
                    <a:lnTo>
                      <a:pt x="3870" y="0"/>
                    </a:lnTo>
                    <a:cubicBezTo>
                      <a:pt x="3070" y="134"/>
                      <a:pt x="2303" y="467"/>
                      <a:pt x="1702" y="1001"/>
                    </a:cubicBezTo>
                    <a:cubicBezTo>
                      <a:pt x="1035" y="1601"/>
                      <a:pt x="568" y="2369"/>
                      <a:pt x="368" y="3236"/>
                    </a:cubicBezTo>
                    <a:cubicBezTo>
                      <a:pt x="1" y="5271"/>
                      <a:pt x="935" y="7305"/>
                      <a:pt x="2736" y="8339"/>
                    </a:cubicBezTo>
                    <a:cubicBezTo>
                      <a:pt x="3278" y="8621"/>
                      <a:pt x="3891" y="8762"/>
                      <a:pt x="4501" y="8762"/>
                    </a:cubicBezTo>
                    <a:cubicBezTo>
                      <a:pt x="4829" y="8762"/>
                      <a:pt x="5156" y="8721"/>
                      <a:pt x="5472" y="8640"/>
                    </a:cubicBezTo>
                    <a:cubicBezTo>
                      <a:pt x="6205" y="8440"/>
                      <a:pt x="6839" y="8073"/>
                      <a:pt x="7373" y="7572"/>
                    </a:cubicBezTo>
                    <a:cubicBezTo>
                      <a:pt x="5605" y="6505"/>
                      <a:pt x="4371" y="4770"/>
                      <a:pt x="3904" y="2802"/>
                    </a:cubicBezTo>
                    <a:cubicBezTo>
                      <a:pt x="3737" y="1868"/>
                      <a:pt x="3737" y="934"/>
                      <a:pt x="38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0" name="Google Shape;1100;p39"/>
              <p:cNvSpPr/>
              <p:nvPr/>
            </p:nvSpPr>
            <p:spPr>
              <a:xfrm>
                <a:off x="4711750" y="4930850"/>
                <a:ext cx="78375" cy="83775"/>
              </a:xfrm>
              <a:custGeom>
                <a:avLst/>
                <a:gdLst/>
                <a:ahLst/>
                <a:cxnLst/>
                <a:rect l="l" t="t" r="r" b="b"/>
                <a:pathLst>
                  <a:path w="3135" h="3351" extrusionOk="0">
                    <a:moveTo>
                      <a:pt x="268" y="0"/>
                    </a:moveTo>
                    <a:cubicBezTo>
                      <a:pt x="134" y="0"/>
                      <a:pt x="1" y="104"/>
                      <a:pt x="39" y="292"/>
                    </a:cubicBezTo>
                    <a:cubicBezTo>
                      <a:pt x="105" y="826"/>
                      <a:pt x="239" y="1360"/>
                      <a:pt x="406" y="1860"/>
                    </a:cubicBezTo>
                    <a:cubicBezTo>
                      <a:pt x="472" y="2127"/>
                      <a:pt x="572" y="2360"/>
                      <a:pt x="706" y="2594"/>
                    </a:cubicBezTo>
                    <a:cubicBezTo>
                      <a:pt x="806" y="2827"/>
                      <a:pt x="973" y="3061"/>
                      <a:pt x="1173" y="3228"/>
                    </a:cubicBezTo>
                    <a:cubicBezTo>
                      <a:pt x="1291" y="3314"/>
                      <a:pt x="1405" y="3351"/>
                      <a:pt x="1513" y="3351"/>
                    </a:cubicBezTo>
                    <a:cubicBezTo>
                      <a:pt x="1864" y="3351"/>
                      <a:pt x="2154" y="2967"/>
                      <a:pt x="2307" y="2661"/>
                    </a:cubicBezTo>
                    <a:cubicBezTo>
                      <a:pt x="2607" y="2127"/>
                      <a:pt x="2874" y="1526"/>
                      <a:pt x="3074" y="926"/>
                    </a:cubicBezTo>
                    <a:cubicBezTo>
                      <a:pt x="3135" y="744"/>
                      <a:pt x="2987" y="623"/>
                      <a:pt x="2839" y="623"/>
                    </a:cubicBezTo>
                    <a:cubicBezTo>
                      <a:pt x="2743" y="623"/>
                      <a:pt x="2647" y="674"/>
                      <a:pt x="2607" y="793"/>
                    </a:cubicBezTo>
                    <a:cubicBezTo>
                      <a:pt x="2440" y="1293"/>
                      <a:pt x="2240" y="1760"/>
                      <a:pt x="2007" y="2260"/>
                    </a:cubicBezTo>
                    <a:cubicBezTo>
                      <a:pt x="1907" y="2427"/>
                      <a:pt x="1807" y="2627"/>
                      <a:pt x="1673" y="2761"/>
                    </a:cubicBezTo>
                    <a:cubicBezTo>
                      <a:pt x="1611" y="2823"/>
                      <a:pt x="1562" y="2848"/>
                      <a:pt x="1521" y="2848"/>
                    </a:cubicBezTo>
                    <a:cubicBezTo>
                      <a:pt x="1452" y="2848"/>
                      <a:pt x="1402" y="2778"/>
                      <a:pt x="1340" y="2694"/>
                    </a:cubicBezTo>
                    <a:cubicBezTo>
                      <a:pt x="806" y="1960"/>
                      <a:pt x="639" y="1026"/>
                      <a:pt x="506" y="192"/>
                    </a:cubicBezTo>
                    <a:cubicBezTo>
                      <a:pt x="477" y="62"/>
                      <a:pt x="372" y="0"/>
                      <a:pt x="2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1" name="Google Shape;1101;p39"/>
              <p:cNvSpPr/>
              <p:nvPr/>
            </p:nvSpPr>
            <p:spPr>
              <a:xfrm>
                <a:off x="4841950" y="4971000"/>
                <a:ext cx="130975" cy="84200"/>
              </a:xfrm>
              <a:custGeom>
                <a:avLst/>
                <a:gdLst/>
                <a:ahLst/>
                <a:cxnLst/>
                <a:rect l="l" t="t" r="r" b="b"/>
                <a:pathLst>
                  <a:path w="5239" h="3368" extrusionOk="0">
                    <a:moveTo>
                      <a:pt x="3089" y="1"/>
                    </a:moveTo>
                    <a:cubicBezTo>
                      <a:pt x="2983" y="1"/>
                      <a:pt x="2876" y="7"/>
                      <a:pt x="2770" y="21"/>
                    </a:cubicBezTo>
                    <a:cubicBezTo>
                      <a:pt x="2603" y="21"/>
                      <a:pt x="2436" y="54"/>
                      <a:pt x="2303" y="54"/>
                    </a:cubicBezTo>
                    <a:cubicBezTo>
                      <a:pt x="1969" y="54"/>
                      <a:pt x="1669" y="87"/>
                      <a:pt x="1369" y="187"/>
                    </a:cubicBezTo>
                    <a:cubicBezTo>
                      <a:pt x="868" y="321"/>
                      <a:pt x="435" y="654"/>
                      <a:pt x="201" y="1121"/>
                    </a:cubicBezTo>
                    <a:cubicBezTo>
                      <a:pt x="1" y="1555"/>
                      <a:pt x="34" y="2022"/>
                      <a:pt x="268" y="2422"/>
                    </a:cubicBezTo>
                    <a:cubicBezTo>
                      <a:pt x="535" y="2789"/>
                      <a:pt x="935" y="3056"/>
                      <a:pt x="1369" y="3189"/>
                    </a:cubicBezTo>
                    <a:cubicBezTo>
                      <a:pt x="1782" y="3319"/>
                      <a:pt x="2196" y="3368"/>
                      <a:pt x="2625" y="3368"/>
                    </a:cubicBezTo>
                    <a:cubicBezTo>
                      <a:pt x="2750" y="3368"/>
                      <a:pt x="2876" y="3364"/>
                      <a:pt x="3003" y="3356"/>
                    </a:cubicBezTo>
                    <a:cubicBezTo>
                      <a:pt x="3537" y="3290"/>
                      <a:pt x="4037" y="3123"/>
                      <a:pt x="4471" y="2789"/>
                    </a:cubicBezTo>
                    <a:cubicBezTo>
                      <a:pt x="5238" y="2122"/>
                      <a:pt x="5171" y="888"/>
                      <a:pt x="4304" y="321"/>
                    </a:cubicBezTo>
                    <a:cubicBezTo>
                      <a:pt x="3930" y="107"/>
                      <a:pt x="3514" y="1"/>
                      <a:pt x="30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2" name="Google Shape;1102;p39"/>
              <p:cNvSpPr/>
              <p:nvPr/>
            </p:nvSpPr>
            <p:spPr>
              <a:xfrm>
                <a:off x="4530900" y="4961825"/>
                <a:ext cx="13095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356" extrusionOk="0">
                    <a:moveTo>
                      <a:pt x="3089" y="1"/>
                    </a:moveTo>
                    <a:cubicBezTo>
                      <a:pt x="2983" y="1"/>
                      <a:pt x="2876" y="7"/>
                      <a:pt x="2769" y="21"/>
                    </a:cubicBezTo>
                    <a:cubicBezTo>
                      <a:pt x="2603" y="21"/>
                      <a:pt x="2469" y="21"/>
                      <a:pt x="2302" y="54"/>
                    </a:cubicBezTo>
                    <a:cubicBezTo>
                      <a:pt x="2002" y="54"/>
                      <a:pt x="1669" y="87"/>
                      <a:pt x="1402" y="154"/>
                    </a:cubicBezTo>
                    <a:cubicBezTo>
                      <a:pt x="868" y="287"/>
                      <a:pt x="468" y="654"/>
                      <a:pt x="234" y="1121"/>
                    </a:cubicBezTo>
                    <a:cubicBezTo>
                      <a:pt x="1" y="1522"/>
                      <a:pt x="34" y="2022"/>
                      <a:pt x="301" y="2422"/>
                    </a:cubicBezTo>
                    <a:cubicBezTo>
                      <a:pt x="568" y="2789"/>
                      <a:pt x="935" y="3056"/>
                      <a:pt x="1402" y="3190"/>
                    </a:cubicBezTo>
                    <a:cubicBezTo>
                      <a:pt x="1744" y="3304"/>
                      <a:pt x="2117" y="3355"/>
                      <a:pt x="2489" y="3355"/>
                    </a:cubicBezTo>
                    <a:cubicBezTo>
                      <a:pt x="2662" y="3355"/>
                      <a:pt x="2834" y="3344"/>
                      <a:pt x="3003" y="3323"/>
                    </a:cubicBezTo>
                    <a:cubicBezTo>
                      <a:pt x="3537" y="3290"/>
                      <a:pt x="4037" y="3089"/>
                      <a:pt x="4471" y="2789"/>
                    </a:cubicBezTo>
                    <a:cubicBezTo>
                      <a:pt x="5238" y="2122"/>
                      <a:pt x="5171" y="888"/>
                      <a:pt x="4337" y="321"/>
                    </a:cubicBezTo>
                    <a:cubicBezTo>
                      <a:pt x="3937" y="107"/>
                      <a:pt x="3515" y="1"/>
                      <a:pt x="30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03" name="Google Shape;1103;p39"/>
          <p:cNvGrpSpPr/>
          <p:nvPr/>
        </p:nvGrpSpPr>
        <p:grpSpPr>
          <a:xfrm>
            <a:off x="11069443" y="3727157"/>
            <a:ext cx="610100" cy="694983"/>
            <a:chOff x="6722372" y="3249541"/>
            <a:chExt cx="909290" cy="1058171"/>
          </a:xfrm>
        </p:grpSpPr>
        <p:sp>
          <p:nvSpPr>
            <p:cNvPr id="1104" name="Google Shape;1104;p39"/>
            <p:cNvSpPr/>
            <p:nvPr/>
          </p:nvSpPr>
          <p:spPr>
            <a:xfrm rot="-912714">
              <a:off x="6829241" y="3324896"/>
              <a:ext cx="695552" cy="907461"/>
            </a:xfrm>
            <a:custGeom>
              <a:avLst/>
              <a:gdLst/>
              <a:ahLst/>
              <a:cxnLst/>
              <a:rect l="l" t="t" r="r" b="b"/>
              <a:pathLst>
                <a:path w="27821" h="36297" extrusionOk="0">
                  <a:moveTo>
                    <a:pt x="13910" y="0"/>
                  </a:moveTo>
                  <a:cubicBezTo>
                    <a:pt x="13402" y="0"/>
                    <a:pt x="12893" y="200"/>
                    <a:pt x="12509" y="601"/>
                  </a:cubicBezTo>
                  <a:cubicBezTo>
                    <a:pt x="8940" y="4337"/>
                    <a:pt x="0" y="14678"/>
                    <a:pt x="634" y="23684"/>
                  </a:cubicBezTo>
                  <a:cubicBezTo>
                    <a:pt x="1518" y="35711"/>
                    <a:pt x="11721" y="36297"/>
                    <a:pt x="13606" y="36297"/>
                  </a:cubicBezTo>
                  <a:cubicBezTo>
                    <a:pt x="13713" y="36297"/>
                    <a:pt x="13793" y="36295"/>
                    <a:pt x="13843" y="36293"/>
                  </a:cubicBezTo>
                  <a:lnTo>
                    <a:pt x="13977" y="36293"/>
                  </a:lnTo>
                  <a:cubicBezTo>
                    <a:pt x="14027" y="36295"/>
                    <a:pt x="14107" y="36297"/>
                    <a:pt x="14214" y="36297"/>
                  </a:cubicBezTo>
                  <a:cubicBezTo>
                    <a:pt x="16099" y="36297"/>
                    <a:pt x="26303" y="35711"/>
                    <a:pt x="27186" y="23684"/>
                  </a:cubicBezTo>
                  <a:cubicBezTo>
                    <a:pt x="27820" y="14711"/>
                    <a:pt x="18847" y="4337"/>
                    <a:pt x="15311" y="601"/>
                  </a:cubicBezTo>
                  <a:cubicBezTo>
                    <a:pt x="14928" y="200"/>
                    <a:pt x="14419" y="0"/>
                    <a:pt x="13910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105" name="Google Shape;1105;p39"/>
            <p:cNvGrpSpPr/>
            <p:nvPr/>
          </p:nvGrpSpPr>
          <p:grpSpPr>
            <a:xfrm rot="-912714">
              <a:off x="6829241" y="3324896"/>
              <a:ext cx="695552" cy="907461"/>
              <a:chOff x="5494100" y="4301025"/>
              <a:chExt cx="695525" cy="907425"/>
            </a:xfrm>
          </p:grpSpPr>
          <p:sp>
            <p:nvSpPr>
              <p:cNvPr id="1106" name="Google Shape;1106;p39"/>
              <p:cNvSpPr/>
              <p:nvPr/>
            </p:nvSpPr>
            <p:spPr>
              <a:xfrm>
                <a:off x="5494100" y="4301025"/>
                <a:ext cx="695525" cy="907425"/>
              </a:xfrm>
              <a:custGeom>
                <a:avLst/>
                <a:gdLst/>
                <a:ahLst/>
                <a:cxnLst/>
                <a:rect l="l" t="t" r="r" b="b"/>
                <a:pathLst>
                  <a:path w="27821" h="36297" extrusionOk="0">
                    <a:moveTo>
                      <a:pt x="13910" y="0"/>
                    </a:moveTo>
                    <a:cubicBezTo>
                      <a:pt x="13402" y="0"/>
                      <a:pt x="12893" y="200"/>
                      <a:pt x="12509" y="601"/>
                    </a:cubicBezTo>
                    <a:cubicBezTo>
                      <a:pt x="8940" y="4337"/>
                      <a:pt x="0" y="14678"/>
                      <a:pt x="634" y="23684"/>
                    </a:cubicBezTo>
                    <a:cubicBezTo>
                      <a:pt x="1518" y="35711"/>
                      <a:pt x="11721" y="36297"/>
                      <a:pt x="13606" y="36297"/>
                    </a:cubicBezTo>
                    <a:cubicBezTo>
                      <a:pt x="13713" y="36297"/>
                      <a:pt x="13793" y="36295"/>
                      <a:pt x="13843" y="36293"/>
                    </a:cubicBezTo>
                    <a:lnTo>
                      <a:pt x="13977" y="36293"/>
                    </a:lnTo>
                    <a:cubicBezTo>
                      <a:pt x="14027" y="36295"/>
                      <a:pt x="14107" y="36297"/>
                      <a:pt x="14214" y="36297"/>
                    </a:cubicBezTo>
                    <a:cubicBezTo>
                      <a:pt x="16099" y="36297"/>
                      <a:pt x="26303" y="35711"/>
                      <a:pt x="27186" y="23684"/>
                    </a:cubicBezTo>
                    <a:cubicBezTo>
                      <a:pt x="27820" y="14711"/>
                      <a:pt x="18847" y="4337"/>
                      <a:pt x="15311" y="601"/>
                    </a:cubicBezTo>
                    <a:cubicBezTo>
                      <a:pt x="14928" y="200"/>
                      <a:pt x="14419" y="0"/>
                      <a:pt x="139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7" name="Google Shape;1107;p39"/>
              <p:cNvSpPr/>
              <p:nvPr/>
            </p:nvSpPr>
            <p:spPr>
              <a:xfrm>
                <a:off x="5804325" y="4877250"/>
                <a:ext cx="82175" cy="78025"/>
              </a:xfrm>
              <a:custGeom>
                <a:avLst/>
                <a:gdLst/>
                <a:ahLst/>
                <a:cxnLst/>
                <a:rect l="l" t="t" r="r" b="b"/>
                <a:pathLst>
                  <a:path w="3287" h="3121" extrusionOk="0">
                    <a:moveTo>
                      <a:pt x="323" y="1"/>
                    </a:moveTo>
                    <a:cubicBezTo>
                      <a:pt x="204" y="1"/>
                      <a:pt x="83" y="76"/>
                      <a:pt x="67" y="235"/>
                    </a:cubicBezTo>
                    <a:cubicBezTo>
                      <a:pt x="0" y="868"/>
                      <a:pt x="0" y="1502"/>
                      <a:pt x="67" y="2136"/>
                    </a:cubicBezTo>
                    <a:cubicBezTo>
                      <a:pt x="128" y="2531"/>
                      <a:pt x="272" y="3121"/>
                      <a:pt x="752" y="3121"/>
                    </a:cubicBezTo>
                    <a:cubicBezTo>
                      <a:pt x="798" y="3121"/>
                      <a:pt x="848" y="3115"/>
                      <a:pt x="901" y="3103"/>
                    </a:cubicBezTo>
                    <a:cubicBezTo>
                      <a:pt x="1134" y="3003"/>
                      <a:pt x="1401" y="2870"/>
                      <a:pt x="1601" y="2670"/>
                    </a:cubicBezTo>
                    <a:cubicBezTo>
                      <a:pt x="1801" y="2536"/>
                      <a:pt x="2002" y="2336"/>
                      <a:pt x="2168" y="2136"/>
                    </a:cubicBezTo>
                    <a:cubicBezTo>
                      <a:pt x="2535" y="1736"/>
                      <a:pt x="2869" y="1269"/>
                      <a:pt x="3169" y="835"/>
                    </a:cubicBezTo>
                    <a:cubicBezTo>
                      <a:pt x="3287" y="646"/>
                      <a:pt x="3121" y="458"/>
                      <a:pt x="2955" y="458"/>
                    </a:cubicBezTo>
                    <a:cubicBezTo>
                      <a:pt x="2887" y="458"/>
                      <a:pt x="2818" y="490"/>
                      <a:pt x="2769" y="568"/>
                    </a:cubicBezTo>
                    <a:cubicBezTo>
                      <a:pt x="2268" y="1302"/>
                      <a:pt x="1768" y="2069"/>
                      <a:pt x="1001" y="2536"/>
                    </a:cubicBezTo>
                    <a:cubicBezTo>
                      <a:pt x="917" y="2586"/>
                      <a:pt x="851" y="2628"/>
                      <a:pt x="797" y="2628"/>
                    </a:cubicBezTo>
                    <a:cubicBezTo>
                      <a:pt x="742" y="2628"/>
                      <a:pt x="701" y="2586"/>
                      <a:pt x="667" y="2470"/>
                    </a:cubicBezTo>
                    <a:cubicBezTo>
                      <a:pt x="601" y="2269"/>
                      <a:pt x="567" y="2069"/>
                      <a:pt x="567" y="1869"/>
                    </a:cubicBezTo>
                    <a:cubicBezTo>
                      <a:pt x="500" y="1335"/>
                      <a:pt x="500" y="802"/>
                      <a:pt x="567" y="268"/>
                    </a:cubicBezTo>
                    <a:cubicBezTo>
                      <a:pt x="585" y="93"/>
                      <a:pt x="455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8" name="Google Shape;1108;p39"/>
              <p:cNvSpPr/>
              <p:nvPr/>
            </p:nvSpPr>
            <p:spPr>
              <a:xfrm>
                <a:off x="5621675" y="4920125"/>
                <a:ext cx="1326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5305" h="3383" extrusionOk="0">
                    <a:moveTo>
                      <a:pt x="2176" y="0"/>
                    </a:moveTo>
                    <a:cubicBezTo>
                      <a:pt x="1752" y="0"/>
                      <a:pt x="1333" y="102"/>
                      <a:pt x="935" y="288"/>
                    </a:cubicBezTo>
                    <a:cubicBezTo>
                      <a:pt x="68" y="888"/>
                      <a:pt x="1" y="2122"/>
                      <a:pt x="801" y="2789"/>
                    </a:cubicBezTo>
                    <a:cubicBezTo>
                      <a:pt x="1235" y="3123"/>
                      <a:pt x="1735" y="3323"/>
                      <a:pt x="2269" y="3356"/>
                    </a:cubicBezTo>
                    <a:cubicBezTo>
                      <a:pt x="2416" y="3374"/>
                      <a:pt x="2560" y="3382"/>
                      <a:pt x="2703" y="3382"/>
                    </a:cubicBezTo>
                    <a:cubicBezTo>
                      <a:pt x="3112" y="3382"/>
                      <a:pt x="3508" y="3313"/>
                      <a:pt x="3904" y="3190"/>
                    </a:cubicBezTo>
                    <a:cubicBezTo>
                      <a:pt x="4337" y="3056"/>
                      <a:pt x="4738" y="2789"/>
                      <a:pt x="5004" y="2422"/>
                    </a:cubicBezTo>
                    <a:cubicBezTo>
                      <a:pt x="5271" y="2022"/>
                      <a:pt x="5305" y="1522"/>
                      <a:pt x="5071" y="1122"/>
                    </a:cubicBezTo>
                    <a:cubicBezTo>
                      <a:pt x="4838" y="655"/>
                      <a:pt x="4404" y="288"/>
                      <a:pt x="3904" y="154"/>
                    </a:cubicBezTo>
                    <a:cubicBezTo>
                      <a:pt x="3679" y="79"/>
                      <a:pt x="3453" y="42"/>
                      <a:pt x="3228" y="42"/>
                    </a:cubicBezTo>
                    <a:cubicBezTo>
                      <a:pt x="3153" y="42"/>
                      <a:pt x="3078" y="46"/>
                      <a:pt x="3003" y="54"/>
                    </a:cubicBezTo>
                    <a:cubicBezTo>
                      <a:pt x="2836" y="21"/>
                      <a:pt x="2669" y="21"/>
                      <a:pt x="2503" y="21"/>
                    </a:cubicBezTo>
                    <a:cubicBezTo>
                      <a:pt x="2394" y="7"/>
                      <a:pt x="2285" y="0"/>
                      <a:pt x="21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9" name="Google Shape;1109;p39"/>
              <p:cNvSpPr/>
              <p:nvPr/>
            </p:nvSpPr>
            <p:spPr>
              <a:xfrm>
                <a:off x="5934400" y="4910125"/>
                <a:ext cx="131800" cy="85400"/>
              </a:xfrm>
              <a:custGeom>
                <a:avLst/>
                <a:gdLst/>
                <a:ahLst/>
                <a:cxnLst/>
                <a:rect l="l" t="t" r="r" b="b"/>
                <a:pathLst>
                  <a:path w="5272" h="3416" extrusionOk="0">
                    <a:moveTo>
                      <a:pt x="2183" y="0"/>
                    </a:moveTo>
                    <a:cubicBezTo>
                      <a:pt x="1757" y="0"/>
                      <a:pt x="1335" y="107"/>
                      <a:pt x="935" y="321"/>
                    </a:cubicBezTo>
                    <a:cubicBezTo>
                      <a:pt x="68" y="888"/>
                      <a:pt x="1" y="2155"/>
                      <a:pt x="801" y="2822"/>
                    </a:cubicBezTo>
                    <a:cubicBezTo>
                      <a:pt x="1235" y="3156"/>
                      <a:pt x="1735" y="3356"/>
                      <a:pt x="2269" y="3390"/>
                    </a:cubicBezTo>
                    <a:cubicBezTo>
                      <a:pt x="2407" y="3407"/>
                      <a:pt x="2547" y="3415"/>
                      <a:pt x="2688" y="3415"/>
                    </a:cubicBezTo>
                    <a:cubicBezTo>
                      <a:pt x="3094" y="3415"/>
                      <a:pt x="3508" y="3346"/>
                      <a:pt x="3904" y="3223"/>
                    </a:cubicBezTo>
                    <a:cubicBezTo>
                      <a:pt x="4337" y="3089"/>
                      <a:pt x="4738" y="2822"/>
                      <a:pt x="5004" y="2456"/>
                    </a:cubicBezTo>
                    <a:cubicBezTo>
                      <a:pt x="5271" y="2055"/>
                      <a:pt x="5271" y="1555"/>
                      <a:pt x="5071" y="1155"/>
                    </a:cubicBezTo>
                    <a:cubicBezTo>
                      <a:pt x="4838" y="654"/>
                      <a:pt x="4404" y="321"/>
                      <a:pt x="3904" y="187"/>
                    </a:cubicBezTo>
                    <a:cubicBezTo>
                      <a:pt x="3603" y="87"/>
                      <a:pt x="3303" y="54"/>
                      <a:pt x="2970" y="54"/>
                    </a:cubicBezTo>
                    <a:cubicBezTo>
                      <a:pt x="2836" y="54"/>
                      <a:pt x="2669" y="20"/>
                      <a:pt x="2503" y="20"/>
                    </a:cubicBezTo>
                    <a:cubicBezTo>
                      <a:pt x="2396" y="7"/>
                      <a:pt x="2289" y="0"/>
                      <a:pt x="21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0" name="Google Shape;1110;p39"/>
              <p:cNvSpPr/>
              <p:nvPr/>
            </p:nvSpPr>
            <p:spPr>
              <a:xfrm>
                <a:off x="5628475" y="4746475"/>
                <a:ext cx="135825" cy="127950"/>
              </a:xfrm>
              <a:custGeom>
                <a:avLst/>
                <a:gdLst/>
                <a:ahLst/>
                <a:cxnLst/>
                <a:rect l="l" t="t" r="r" b="b"/>
                <a:pathLst>
                  <a:path w="5433" h="5118" extrusionOk="0">
                    <a:moveTo>
                      <a:pt x="378" y="1"/>
                    </a:moveTo>
                    <a:cubicBezTo>
                      <a:pt x="98" y="1"/>
                      <a:pt x="5" y="511"/>
                      <a:pt x="329" y="629"/>
                    </a:cubicBezTo>
                    <a:cubicBezTo>
                      <a:pt x="1163" y="929"/>
                      <a:pt x="1997" y="1229"/>
                      <a:pt x="2831" y="1563"/>
                    </a:cubicBezTo>
                    <a:lnTo>
                      <a:pt x="4099" y="2030"/>
                    </a:lnTo>
                    <a:cubicBezTo>
                      <a:pt x="4232" y="2097"/>
                      <a:pt x="4833" y="2230"/>
                      <a:pt x="4732" y="2430"/>
                    </a:cubicBezTo>
                    <a:cubicBezTo>
                      <a:pt x="4632" y="2564"/>
                      <a:pt x="4499" y="2664"/>
                      <a:pt x="4366" y="2730"/>
                    </a:cubicBezTo>
                    <a:cubicBezTo>
                      <a:pt x="4199" y="2830"/>
                      <a:pt x="3999" y="2897"/>
                      <a:pt x="3832" y="2997"/>
                    </a:cubicBezTo>
                    <a:cubicBezTo>
                      <a:pt x="3465" y="3197"/>
                      <a:pt x="3065" y="3364"/>
                      <a:pt x="2698" y="3564"/>
                    </a:cubicBezTo>
                    <a:cubicBezTo>
                      <a:pt x="1930" y="3898"/>
                      <a:pt x="1163" y="4198"/>
                      <a:pt x="363" y="4465"/>
                    </a:cubicBezTo>
                    <a:cubicBezTo>
                      <a:pt x="0" y="4586"/>
                      <a:pt x="103" y="5117"/>
                      <a:pt x="423" y="5117"/>
                    </a:cubicBezTo>
                    <a:cubicBezTo>
                      <a:pt x="456" y="5117"/>
                      <a:pt x="492" y="5111"/>
                      <a:pt x="529" y="5099"/>
                    </a:cubicBezTo>
                    <a:cubicBezTo>
                      <a:pt x="1964" y="4598"/>
                      <a:pt x="3331" y="3998"/>
                      <a:pt x="4666" y="3297"/>
                    </a:cubicBezTo>
                    <a:cubicBezTo>
                      <a:pt x="4966" y="3164"/>
                      <a:pt x="5199" y="2931"/>
                      <a:pt x="5333" y="2630"/>
                    </a:cubicBezTo>
                    <a:cubicBezTo>
                      <a:pt x="5433" y="2330"/>
                      <a:pt x="5333" y="1997"/>
                      <a:pt x="5099" y="1796"/>
                    </a:cubicBezTo>
                    <a:cubicBezTo>
                      <a:pt x="4833" y="1630"/>
                      <a:pt x="4499" y="1463"/>
                      <a:pt x="4199" y="1396"/>
                    </a:cubicBezTo>
                    <a:lnTo>
                      <a:pt x="3098" y="962"/>
                    </a:lnTo>
                    <a:cubicBezTo>
                      <a:pt x="2231" y="662"/>
                      <a:pt x="1363" y="329"/>
                      <a:pt x="496" y="28"/>
                    </a:cubicBezTo>
                    <a:cubicBezTo>
                      <a:pt x="454" y="9"/>
                      <a:pt x="414" y="1"/>
                      <a:pt x="3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1" name="Google Shape;1111;p39"/>
              <p:cNvSpPr/>
              <p:nvPr/>
            </p:nvSpPr>
            <p:spPr>
              <a:xfrm>
                <a:off x="5936075" y="4732250"/>
                <a:ext cx="138975" cy="128525"/>
              </a:xfrm>
              <a:custGeom>
                <a:avLst/>
                <a:gdLst/>
                <a:ahLst/>
                <a:cxnLst/>
                <a:rect l="l" t="t" r="r" b="b"/>
                <a:pathLst>
                  <a:path w="5559" h="5141" extrusionOk="0">
                    <a:moveTo>
                      <a:pt x="5040" y="0"/>
                    </a:moveTo>
                    <a:cubicBezTo>
                      <a:pt x="4996" y="0"/>
                      <a:pt x="4950" y="9"/>
                      <a:pt x="4904" y="30"/>
                    </a:cubicBezTo>
                    <a:lnTo>
                      <a:pt x="2803" y="998"/>
                    </a:lnTo>
                    <a:cubicBezTo>
                      <a:pt x="2169" y="1265"/>
                      <a:pt x="1535" y="1598"/>
                      <a:pt x="935" y="1932"/>
                    </a:cubicBezTo>
                    <a:cubicBezTo>
                      <a:pt x="634" y="2065"/>
                      <a:pt x="368" y="2265"/>
                      <a:pt x="167" y="2532"/>
                    </a:cubicBezTo>
                    <a:cubicBezTo>
                      <a:pt x="1" y="2799"/>
                      <a:pt x="34" y="3133"/>
                      <a:pt x="267" y="3366"/>
                    </a:cubicBezTo>
                    <a:cubicBezTo>
                      <a:pt x="501" y="3566"/>
                      <a:pt x="768" y="3700"/>
                      <a:pt x="1068" y="3766"/>
                    </a:cubicBezTo>
                    <a:lnTo>
                      <a:pt x="2102" y="4200"/>
                    </a:lnTo>
                    <a:lnTo>
                      <a:pt x="4504" y="5134"/>
                    </a:lnTo>
                    <a:cubicBezTo>
                      <a:pt x="4525" y="5138"/>
                      <a:pt x="4547" y="5140"/>
                      <a:pt x="4568" y="5140"/>
                    </a:cubicBezTo>
                    <a:cubicBezTo>
                      <a:pt x="4712" y="5140"/>
                      <a:pt x="4846" y="5046"/>
                      <a:pt x="4904" y="4901"/>
                    </a:cubicBezTo>
                    <a:cubicBezTo>
                      <a:pt x="4937" y="4734"/>
                      <a:pt x="4837" y="4567"/>
                      <a:pt x="4671" y="4500"/>
                    </a:cubicBezTo>
                    <a:lnTo>
                      <a:pt x="2269" y="3600"/>
                    </a:lnTo>
                    <a:lnTo>
                      <a:pt x="1135" y="3133"/>
                    </a:lnTo>
                    <a:cubicBezTo>
                      <a:pt x="1001" y="3066"/>
                      <a:pt x="868" y="3033"/>
                      <a:pt x="768" y="2932"/>
                    </a:cubicBezTo>
                    <a:cubicBezTo>
                      <a:pt x="734" y="2899"/>
                      <a:pt x="734" y="2866"/>
                      <a:pt x="701" y="2866"/>
                    </a:cubicBezTo>
                    <a:cubicBezTo>
                      <a:pt x="768" y="2832"/>
                      <a:pt x="801" y="2766"/>
                      <a:pt x="868" y="2732"/>
                    </a:cubicBezTo>
                    <a:cubicBezTo>
                      <a:pt x="1502" y="2299"/>
                      <a:pt x="2169" y="1965"/>
                      <a:pt x="2869" y="1665"/>
                    </a:cubicBezTo>
                    <a:lnTo>
                      <a:pt x="5238" y="597"/>
                    </a:lnTo>
                    <a:cubicBezTo>
                      <a:pt x="5558" y="452"/>
                      <a:pt x="5344" y="0"/>
                      <a:pt x="50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12" name="Google Shape;1112;p39"/>
          <p:cNvGrpSpPr/>
          <p:nvPr/>
        </p:nvGrpSpPr>
        <p:grpSpPr>
          <a:xfrm>
            <a:off x="11027720" y="5525590"/>
            <a:ext cx="684432" cy="795361"/>
            <a:chOff x="9885746" y="3019559"/>
            <a:chExt cx="886678" cy="1063248"/>
          </a:xfrm>
        </p:grpSpPr>
        <p:sp>
          <p:nvSpPr>
            <p:cNvPr id="1113" name="Google Shape;1113;p39"/>
            <p:cNvSpPr/>
            <p:nvPr/>
          </p:nvSpPr>
          <p:spPr>
            <a:xfrm rot="625670">
              <a:off x="9965466" y="3077551"/>
              <a:ext cx="727237" cy="947266"/>
            </a:xfrm>
            <a:custGeom>
              <a:avLst/>
              <a:gdLst/>
              <a:ahLst/>
              <a:cxnLst/>
              <a:rect l="l" t="t" r="r" b="b"/>
              <a:pathLst>
                <a:path w="29089" h="37890" extrusionOk="0">
                  <a:moveTo>
                    <a:pt x="14544" y="1"/>
                  </a:moveTo>
                  <a:cubicBezTo>
                    <a:pt x="14011" y="1"/>
                    <a:pt x="13477" y="209"/>
                    <a:pt x="13077" y="626"/>
                  </a:cubicBezTo>
                  <a:cubicBezTo>
                    <a:pt x="9374" y="4495"/>
                    <a:pt x="1" y="15303"/>
                    <a:pt x="701" y="24710"/>
                  </a:cubicBezTo>
                  <a:cubicBezTo>
                    <a:pt x="1584" y="37288"/>
                    <a:pt x="12238" y="37890"/>
                    <a:pt x="14223" y="37890"/>
                  </a:cubicBezTo>
                  <a:cubicBezTo>
                    <a:pt x="14338" y="37890"/>
                    <a:pt x="14425" y="37888"/>
                    <a:pt x="14478" y="37886"/>
                  </a:cubicBezTo>
                  <a:lnTo>
                    <a:pt x="14611" y="37886"/>
                  </a:lnTo>
                  <a:cubicBezTo>
                    <a:pt x="14664" y="37888"/>
                    <a:pt x="14750" y="37890"/>
                    <a:pt x="14866" y="37890"/>
                  </a:cubicBezTo>
                  <a:cubicBezTo>
                    <a:pt x="16851" y="37890"/>
                    <a:pt x="27507" y="37288"/>
                    <a:pt x="28421" y="24710"/>
                  </a:cubicBezTo>
                  <a:cubicBezTo>
                    <a:pt x="29088" y="15303"/>
                    <a:pt x="19715" y="4495"/>
                    <a:pt x="16012" y="626"/>
                  </a:cubicBezTo>
                  <a:cubicBezTo>
                    <a:pt x="15612" y="209"/>
                    <a:pt x="15078" y="1"/>
                    <a:pt x="14544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114" name="Google Shape;1114;p39"/>
            <p:cNvGrpSpPr/>
            <p:nvPr/>
          </p:nvGrpSpPr>
          <p:grpSpPr>
            <a:xfrm rot="625670">
              <a:off x="9965466" y="3077551"/>
              <a:ext cx="727237" cy="947266"/>
              <a:chOff x="3302525" y="4261200"/>
              <a:chExt cx="727225" cy="947250"/>
            </a:xfrm>
          </p:grpSpPr>
          <p:sp>
            <p:nvSpPr>
              <p:cNvPr id="1115" name="Google Shape;1115;p39"/>
              <p:cNvSpPr/>
              <p:nvPr/>
            </p:nvSpPr>
            <p:spPr>
              <a:xfrm>
                <a:off x="3302525" y="4261200"/>
                <a:ext cx="727225" cy="947250"/>
              </a:xfrm>
              <a:custGeom>
                <a:avLst/>
                <a:gdLst/>
                <a:ahLst/>
                <a:cxnLst/>
                <a:rect l="l" t="t" r="r" b="b"/>
                <a:pathLst>
                  <a:path w="29089" h="37890" extrusionOk="0">
                    <a:moveTo>
                      <a:pt x="14544" y="1"/>
                    </a:moveTo>
                    <a:cubicBezTo>
                      <a:pt x="14011" y="1"/>
                      <a:pt x="13477" y="209"/>
                      <a:pt x="13077" y="626"/>
                    </a:cubicBezTo>
                    <a:cubicBezTo>
                      <a:pt x="9374" y="4495"/>
                      <a:pt x="1" y="15303"/>
                      <a:pt x="701" y="24710"/>
                    </a:cubicBezTo>
                    <a:cubicBezTo>
                      <a:pt x="1584" y="37288"/>
                      <a:pt x="12238" y="37890"/>
                      <a:pt x="14223" y="37890"/>
                    </a:cubicBezTo>
                    <a:cubicBezTo>
                      <a:pt x="14338" y="37890"/>
                      <a:pt x="14425" y="37888"/>
                      <a:pt x="14478" y="37886"/>
                    </a:cubicBezTo>
                    <a:lnTo>
                      <a:pt x="14611" y="37886"/>
                    </a:lnTo>
                    <a:cubicBezTo>
                      <a:pt x="14664" y="37888"/>
                      <a:pt x="14750" y="37890"/>
                      <a:pt x="14866" y="37890"/>
                    </a:cubicBezTo>
                    <a:cubicBezTo>
                      <a:pt x="16851" y="37890"/>
                      <a:pt x="27507" y="37288"/>
                      <a:pt x="28421" y="24710"/>
                    </a:cubicBezTo>
                    <a:cubicBezTo>
                      <a:pt x="29088" y="15303"/>
                      <a:pt x="19715" y="4495"/>
                      <a:pt x="16012" y="626"/>
                    </a:cubicBezTo>
                    <a:cubicBezTo>
                      <a:pt x="15612" y="209"/>
                      <a:pt x="15078" y="1"/>
                      <a:pt x="145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6" name="Google Shape;1116;p39"/>
              <p:cNvSpPr/>
              <p:nvPr/>
            </p:nvSpPr>
            <p:spPr>
              <a:xfrm>
                <a:off x="3405100" y="4658350"/>
                <a:ext cx="136800" cy="198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7957" extrusionOk="0">
                    <a:moveTo>
                      <a:pt x="4673" y="0"/>
                    </a:moveTo>
                    <a:cubicBezTo>
                      <a:pt x="4019" y="0"/>
                      <a:pt x="3366" y="144"/>
                      <a:pt x="2769" y="418"/>
                    </a:cubicBezTo>
                    <a:cubicBezTo>
                      <a:pt x="2035" y="651"/>
                      <a:pt x="1368" y="1118"/>
                      <a:pt x="935" y="1752"/>
                    </a:cubicBezTo>
                    <a:cubicBezTo>
                      <a:pt x="301" y="2619"/>
                      <a:pt x="1" y="3687"/>
                      <a:pt x="134" y="4754"/>
                    </a:cubicBezTo>
                    <a:cubicBezTo>
                      <a:pt x="234" y="5989"/>
                      <a:pt x="801" y="7123"/>
                      <a:pt x="1668" y="7957"/>
                    </a:cubicBezTo>
                    <a:cubicBezTo>
                      <a:pt x="3436" y="6789"/>
                      <a:pt x="4837" y="5088"/>
                      <a:pt x="5304" y="2953"/>
                    </a:cubicBezTo>
                    <a:cubicBezTo>
                      <a:pt x="5471" y="1986"/>
                      <a:pt x="5471" y="1018"/>
                      <a:pt x="5338" y="51"/>
                    </a:cubicBezTo>
                    <a:cubicBezTo>
                      <a:pt x="5117" y="17"/>
                      <a:pt x="4895" y="0"/>
                      <a:pt x="46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7" name="Google Shape;1117;p39"/>
              <p:cNvSpPr/>
              <p:nvPr/>
            </p:nvSpPr>
            <p:spPr>
              <a:xfrm>
                <a:off x="3446800" y="4658775"/>
                <a:ext cx="193500" cy="229650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9186" extrusionOk="0">
                    <a:moveTo>
                      <a:pt x="3670" y="1"/>
                    </a:moveTo>
                    <a:lnTo>
                      <a:pt x="3670" y="1"/>
                    </a:lnTo>
                    <a:cubicBezTo>
                      <a:pt x="3803" y="968"/>
                      <a:pt x="3803" y="1969"/>
                      <a:pt x="3636" y="2936"/>
                    </a:cubicBezTo>
                    <a:cubicBezTo>
                      <a:pt x="3169" y="5071"/>
                      <a:pt x="1768" y="6772"/>
                      <a:pt x="0" y="7940"/>
                    </a:cubicBezTo>
                    <a:cubicBezTo>
                      <a:pt x="534" y="8473"/>
                      <a:pt x="1235" y="8840"/>
                      <a:pt x="1969" y="9040"/>
                    </a:cubicBezTo>
                    <a:cubicBezTo>
                      <a:pt x="2320" y="9137"/>
                      <a:pt x="2681" y="9186"/>
                      <a:pt x="3041" y="9186"/>
                    </a:cubicBezTo>
                    <a:cubicBezTo>
                      <a:pt x="3670" y="9186"/>
                      <a:pt x="4297" y="9037"/>
                      <a:pt x="4871" y="8740"/>
                    </a:cubicBezTo>
                    <a:cubicBezTo>
                      <a:pt x="6739" y="7639"/>
                      <a:pt x="7739" y="5505"/>
                      <a:pt x="7339" y="3403"/>
                    </a:cubicBezTo>
                    <a:cubicBezTo>
                      <a:pt x="7106" y="2502"/>
                      <a:pt x="6639" y="1668"/>
                      <a:pt x="5938" y="1068"/>
                    </a:cubicBezTo>
                    <a:cubicBezTo>
                      <a:pt x="5304" y="501"/>
                      <a:pt x="4504" y="134"/>
                      <a:pt x="367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8" name="Google Shape;1118;p39"/>
              <p:cNvSpPr/>
              <p:nvPr/>
            </p:nvSpPr>
            <p:spPr>
              <a:xfrm>
                <a:off x="3695300" y="4648350"/>
                <a:ext cx="136800" cy="198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7957" extrusionOk="0">
                    <a:moveTo>
                      <a:pt x="4673" y="0"/>
                    </a:moveTo>
                    <a:cubicBezTo>
                      <a:pt x="4020" y="0"/>
                      <a:pt x="3367" y="144"/>
                      <a:pt x="2770" y="418"/>
                    </a:cubicBezTo>
                    <a:cubicBezTo>
                      <a:pt x="2036" y="651"/>
                      <a:pt x="1369" y="1118"/>
                      <a:pt x="902" y="1752"/>
                    </a:cubicBezTo>
                    <a:cubicBezTo>
                      <a:pt x="268" y="2619"/>
                      <a:pt x="1" y="3687"/>
                      <a:pt x="134" y="4754"/>
                    </a:cubicBezTo>
                    <a:cubicBezTo>
                      <a:pt x="234" y="5988"/>
                      <a:pt x="801" y="7122"/>
                      <a:pt x="1669" y="7956"/>
                    </a:cubicBezTo>
                    <a:cubicBezTo>
                      <a:pt x="3437" y="6789"/>
                      <a:pt x="4838" y="5121"/>
                      <a:pt x="5305" y="2953"/>
                    </a:cubicBezTo>
                    <a:cubicBezTo>
                      <a:pt x="5471" y="1985"/>
                      <a:pt x="5471" y="1018"/>
                      <a:pt x="5338" y="51"/>
                    </a:cubicBezTo>
                    <a:cubicBezTo>
                      <a:pt x="5118" y="17"/>
                      <a:pt x="4895" y="0"/>
                      <a:pt x="46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9" name="Google Shape;1119;p39"/>
              <p:cNvSpPr/>
              <p:nvPr/>
            </p:nvSpPr>
            <p:spPr>
              <a:xfrm>
                <a:off x="3736175" y="4649600"/>
                <a:ext cx="193500" cy="228825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9153" extrusionOk="0">
                    <a:moveTo>
                      <a:pt x="3703" y="1"/>
                    </a:moveTo>
                    <a:cubicBezTo>
                      <a:pt x="3836" y="968"/>
                      <a:pt x="3803" y="1935"/>
                      <a:pt x="3636" y="2903"/>
                    </a:cubicBezTo>
                    <a:cubicBezTo>
                      <a:pt x="3203" y="5071"/>
                      <a:pt x="1802" y="6739"/>
                      <a:pt x="0" y="7906"/>
                    </a:cubicBezTo>
                    <a:cubicBezTo>
                      <a:pt x="567" y="8440"/>
                      <a:pt x="1235" y="8840"/>
                      <a:pt x="1968" y="9007"/>
                    </a:cubicBezTo>
                    <a:cubicBezTo>
                      <a:pt x="2332" y="9104"/>
                      <a:pt x="2701" y="9153"/>
                      <a:pt x="3065" y="9153"/>
                    </a:cubicBezTo>
                    <a:cubicBezTo>
                      <a:pt x="3704" y="9153"/>
                      <a:pt x="4331" y="9004"/>
                      <a:pt x="4904" y="8707"/>
                    </a:cubicBezTo>
                    <a:cubicBezTo>
                      <a:pt x="6772" y="7639"/>
                      <a:pt x="7739" y="5471"/>
                      <a:pt x="7372" y="3370"/>
                    </a:cubicBezTo>
                    <a:lnTo>
                      <a:pt x="7339" y="3370"/>
                    </a:lnTo>
                    <a:cubicBezTo>
                      <a:pt x="7139" y="2469"/>
                      <a:pt x="6638" y="1635"/>
                      <a:pt x="5938" y="1035"/>
                    </a:cubicBezTo>
                    <a:cubicBezTo>
                      <a:pt x="5304" y="468"/>
                      <a:pt x="4537" y="10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0" name="Google Shape;1120;p39"/>
              <p:cNvSpPr/>
              <p:nvPr/>
            </p:nvSpPr>
            <p:spPr>
              <a:xfrm>
                <a:off x="3627750" y="4863700"/>
                <a:ext cx="84475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3379" h="3229" extrusionOk="0">
                    <a:moveTo>
                      <a:pt x="294" y="0"/>
                    </a:moveTo>
                    <a:cubicBezTo>
                      <a:pt x="179" y="0"/>
                      <a:pt x="66" y="68"/>
                      <a:pt x="34" y="210"/>
                    </a:cubicBezTo>
                    <a:cubicBezTo>
                      <a:pt x="1" y="843"/>
                      <a:pt x="1" y="1544"/>
                      <a:pt x="34" y="2178"/>
                    </a:cubicBezTo>
                    <a:cubicBezTo>
                      <a:pt x="95" y="2605"/>
                      <a:pt x="268" y="3228"/>
                      <a:pt x="732" y="3228"/>
                    </a:cubicBezTo>
                    <a:cubicBezTo>
                      <a:pt x="775" y="3228"/>
                      <a:pt x="820" y="3223"/>
                      <a:pt x="868" y="3212"/>
                    </a:cubicBezTo>
                    <a:cubicBezTo>
                      <a:pt x="1168" y="3112"/>
                      <a:pt x="1402" y="2978"/>
                      <a:pt x="1602" y="2778"/>
                    </a:cubicBezTo>
                    <a:cubicBezTo>
                      <a:pt x="1836" y="2611"/>
                      <a:pt x="2036" y="2411"/>
                      <a:pt x="2203" y="2211"/>
                    </a:cubicBezTo>
                    <a:cubicBezTo>
                      <a:pt x="2603" y="1777"/>
                      <a:pt x="2936" y="1310"/>
                      <a:pt x="3237" y="843"/>
                    </a:cubicBezTo>
                    <a:cubicBezTo>
                      <a:pt x="3379" y="630"/>
                      <a:pt x="3218" y="433"/>
                      <a:pt x="3041" y="433"/>
                    </a:cubicBezTo>
                    <a:cubicBezTo>
                      <a:pt x="2969" y="433"/>
                      <a:pt x="2894" y="466"/>
                      <a:pt x="2836" y="543"/>
                    </a:cubicBezTo>
                    <a:cubicBezTo>
                      <a:pt x="2336" y="1277"/>
                      <a:pt x="1836" y="2111"/>
                      <a:pt x="1035" y="2611"/>
                    </a:cubicBezTo>
                    <a:cubicBezTo>
                      <a:pt x="935" y="2661"/>
                      <a:pt x="860" y="2703"/>
                      <a:pt x="802" y="2703"/>
                    </a:cubicBezTo>
                    <a:cubicBezTo>
                      <a:pt x="743" y="2703"/>
                      <a:pt x="701" y="2661"/>
                      <a:pt x="668" y="2545"/>
                    </a:cubicBezTo>
                    <a:cubicBezTo>
                      <a:pt x="601" y="2344"/>
                      <a:pt x="568" y="2111"/>
                      <a:pt x="568" y="1911"/>
                    </a:cubicBezTo>
                    <a:cubicBezTo>
                      <a:pt x="501" y="1344"/>
                      <a:pt x="501" y="810"/>
                      <a:pt x="568" y="243"/>
                    </a:cubicBezTo>
                    <a:cubicBezTo>
                      <a:pt x="550" y="85"/>
                      <a:pt x="421" y="0"/>
                      <a:pt x="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1" name="Google Shape;1121;p39"/>
              <p:cNvSpPr/>
              <p:nvPr/>
            </p:nvSpPr>
            <p:spPr>
              <a:xfrm>
                <a:off x="3436800" y="4906800"/>
                <a:ext cx="137625" cy="88025"/>
              </a:xfrm>
              <a:custGeom>
                <a:avLst/>
                <a:gdLst/>
                <a:ahLst/>
                <a:cxnLst/>
                <a:rect l="l" t="t" r="r" b="b"/>
                <a:pathLst>
                  <a:path w="5505" h="3521" extrusionOk="0">
                    <a:moveTo>
                      <a:pt x="2262" y="0"/>
                    </a:moveTo>
                    <a:cubicBezTo>
                      <a:pt x="1811" y="0"/>
                      <a:pt x="1368" y="107"/>
                      <a:pt x="968" y="320"/>
                    </a:cubicBezTo>
                    <a:cubicBezTo>
                      <a:pt x="67" y="921"/>
                      <a:pt x="0" y="2222"/>
                      <a:pt x="801" y="2922"/>
                    </a:cubicBezTo>
                    <a:cubicBezTo>
                      <a:pt x="1268" y="3256"/>
                      <a:pt x="1801" y="3456"/>
                      <a:pt x="2369" y="3489"/>
                    </a:cubicBezTo>
                    <a:cubicBezTo>
                      <a:pt x="2540" y="3509"/>
                      <a:pt x="2712" y="3520"/>
                      <a:pt x="2884" y="3520"/>
                    </a:cubicBezTo>
                    <a:cubicBezTo>
                      <a:pt x="3279" y="3520"/>
                      <a:pt x="3674" y="3462"/>
                      <a:pt x="4070" y="3322"/>
                    </a:cubicBezTo>
                    <a:cubicBezTo>
                      <a:pt x="4503" y="3189"/>
                      <a:pt x="4937" y="2922"/>
                      <a:pt x="5204" y="2522"/>
                    </a:cubicBezTo>
                    <a:cubicBezTo>
                      <a:pt x="5471" y="2122"/>
                      <a:pt x="5504" y="1621"/>
                      <a:pt x="5271" y="1188"/>
                    </a:cubicBezTo>
                    <a:cubicBezTo>
                      <a:pt x="5037" y="687"/>
                      <a:pt x="4603" y="320"/>
                      <a:pt x="4070" y="187"/>
                    </a:cubicBezTo>
                    <a:cubicBezTo>
                      <a:pt x="3736" y="87"/>
                      <a:pt x="3436" y="53"/>
                      <a:pt x="3102" y="53"/>
                    </a:cubicBezTo>
                    <a:cubicBezTo>
                      <a:pt x="2936" y="53"/>
                      <a:pt x="2769" y="20"/>
                      <a:pt x="2602" y="20"/>
                    </a:cubicBezTo>
                    <a:cubicBezTo>
                      <a:pt x="2489" y="7"/>
                      <a:pt x="2375" y="0"/>
                      <a:pt x="22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2" name="Google Shape;1122;p39"/>
              <p:cNvSpPr/>
              <p:nvPr/>
            </p:nvSpPr>
            <p:spPr>
              <a:xfrm>
                <a:off x="3763700" y="4896775"/>
                <a:ext cx="136775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5471" h="3549" extrusionOk="0">
                    <a:moveTo>
                      <a:pt x="2262" y="1"/>
                    </a:moveTo>
                    <a:cubicBezTo>
                      <a:pt x="1811" y="1"/>
                      <a:pt x="1368" y="107"/>
                      <a:pt x="968" y="321"/>
                    </a:cubicBezTo>
                    <a:cubicBezTo>
                      <a:pt x="67" y="955"/>
                      <a:pt x="0" y="2222"/>
                      <a:pt x="801" y="2923"/>
                    </a:cubicBezTo>
                    <a:cubicBezTo>
                      <a:pt x="1234" y="3256"/>
                      <a:pt x="1768" y="3457"/>
                      <a:pt x="2335" y="3523"/>
                    </a:cubicBezTo>
                    <a:cubicBezTo>
                      <a:pt x="2482" y="3540"/>
                      <a:pt x="2630" y="3549"/>
                      <a:pt x="2780" y="3549"/>
                    </a:cubicBezTo>
                    <a:cubicBezTo>
                      <a:pt x="3208" y="3549"/>
                      <a:pt x="3641" y="3480"/>
                      <a:pt x="4036" y="3356"/>
                    </a:cubicBezTo>
                    <a:cubicBezTo>
                      <a:pt x="4503" y="3223"/>
                      <a:pt x="4904" y="2923"/>
                      <a:pt x="5204" y="2556"/>
                    </a:cubicBezTo>
                    <a:cubicBezTo>
                      <a:pt x="5437" y="2122"/>
                      <a:pt x="5471" y="1622"/>
                      <a:pt x="5271" y="1188"/>
                    </a:cubicBezTo>
                    <a:cubicBezTo>
                      <a:pt x="5037" y="688"/>
                      <a:pt x="4570" y="321"/>
                      <a:pt x="4036" y="188"/>
                    </a:cubicBezTo>
                    <a:cubicBezTo>
                      <a:pt x="3736" y="87"/>
                      <a:pt x="3403" y="54"/>
                      <a:pt x="3069" y="54"/>
                    </a:cubicBezTo>
                    <a:cubicBezTo>
                      <a:pt x="2902" y="54"/>
                      <a:pt x="2769" y="21"/>
                      <a:pt x="2602" y="21"/>
                    </a:cubicBezTo>
                    <a:cubicBezTo>
                      <a:pt x="2489" y="7"/>
                      <a:pt x="2375" y="1"/>
                      <a:pt x="226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23" name="Google Shape;1123;p39"/>
          <p:cNvGrpSpPr/>
          <p:nvPr/>
        </p:nvGrpSpPr>
        <p:grpSpPr>
          <a:xfrm flipH="1">
            <a:off x="10996560" y="140768"/>
            <a:ext cx="835552" cy="1230155"/>
            <a:chOff x="6129708" y="691939"/>
            <a:chExt cx="2048636" cy="2015640"/>
          </a:xfrm>
        </p:grpSpPr>
        <p:sp>
          <p:nvSpPr>
            <p:cNvPr id="1124" name="Google Shape;1124;p39"/>
            <p:cNvSpPr/>
            <p:nvPr/>
          </p:nvSpPr>
          <p:spPr>
            <a:xfrm>
              <a:off x="6129893" y="693917"/>
              <a:ext cx="2048266" cy="2011684"/>
            </a:xfrm>
            <a:custGeom>
              <a:avLst/>
              <a:gdLst/>
              <a:ahLst/>
              <a:cxnLst/>
              <a:rect l="l" t="t" r="r" b="b"/>
              <a:pathLst>
                <a:path w="38205" h="37584" extrusionOk="0">
                  <a:moveTo>
                    <a:pt x="26200" y="1"/>
                  </a:moveTo>
                  <a:cubicBezTo>
                    <a:pt x="22649" y="1"/>
                    <a:pt x="20546" y="3068"/>
                    <a:pt x="20546" y="3068"/>
                  </a:cubicBezTo>
                  <a:cubicBezTo>
                    <a:pt x="19943" y="2325"/>
                    <a:pt x="17561" y="417"/>
                    <a:pt x="14733" y="417"/>
                  </a:cubicBezTo>
                  <a:cubicBezTo>
                    <a:pt x="13994" y="417"/>
                    <a:pt x="13225" y="547"/>
                    <a:pt x="12449" y="863"/>
                  </a:cubicBezTo>
                  <a:cubicBezTo>
                    <a:pt x="8722" y="2385"/>
                    <a:pt x="8683" y="6989"/>
                    <a:pt x="8683" y="6989"/>
                  </a:cubicBezTo>
                  <a:cubicBezTo>
                    <a:pt x="8410" y="6622"/>
                    <a:pt x="6945" y="5876"/>
                    <a:pt x="5328" y="5876"/>
                  </a:cubicBezTo>
                  <a:cubicBezTo>
                    <a:pt x="3940" y="5876"/>
                    <a:pt x="2439" y="6426"/>
                    <a:pt x="1483" y="8238"/>
                  </a:cubicBezTo>
                  <a:cubicBezTo>
                    <a:pt x="0" y="11009"/>
                    <a:pt x="3571" y="13292"/>
                    <a:pt x="3571" y="13292"/>
                  </a:cubicBezTo>
                  <a:cubicBezTo>
                    <a:pt x="3376" y="13975"/>
                    <a:pt x="3005" y="17721"/>
                    <a:pt x="5834" y="19984"/>
                  </a:cubicBezTo>
                  <a:cubicBezTo>
                    <a:pt x="6838" y="20785"/>
                    <a:pt x="7958" y="21044"/>
                    <a:pt x="8985" y="21044"/>
                  </a:cubicBezTo>
                  <a:cubicBezTo>
                    <a:pt x="9636" y="21044"/>
                    <a:pt x="10249" y="20940"/>
                    <a:pt x="10771" y="20804"/>
                  </a:cubicBezTo>
                  <a:cubicBezTo>
                    <a:pt x="10790" y="21604"/>
                    <a:pt x="10790" y="22404"/>
                    <a:pt x="10810" y="23204"/>
                  </a:cubicBezTo>
                  <a:cubicBezTo>
                    <a:pt x="10484" y="22892"/>
                    <a:pt x="10107" y="22591"/>
                    <a:pt x="9842" y="22591"/>
                  </a:cubicBezTo>
                  <a:cubicBezTo>
                    <a:pt x="9743" y="22591"/>
                    <a:pt x="9659" y="22634"/>
                    <a:pt x="9600" y="22735"/>
                  </a:cubicBezTo>
                  <a:cubicBezTo>
                    <a:pt x="9346" y="23184"/>
                    <a:pt x="10244" y="24569"/>
                    <a:pt x="10888" y="25467"/>
                  </a:cubicBezTo>
                  <a:cubicBezTo>
                    <a:pt x="10907" y="26130"/>
                    <a:pt x="10927" y="26794"/>
                    <a:pt x="10966" y="27457"/>
                  </a:cubicBezTo>
                  <a:cubicBezTo>
                    <a:pt x="10985" y="28160"/>
                    <a:pt x="11024" y="28862"/>
                    <a:pt x="11063" y="29564"/>
                  </a:cubicBezTo>
                  <a:cubicBezTo>
                    <a:pt x="10716" y="29187"/>
                    <a:pt x="10182" y="28704"/>
                    <a:pt x="9840" y="28704"/>
                  </a:cubicBezTo>
                  <a:cubicBezTo>
                    <a:pt x="9741" y="28704"/>
                    <a:pt x="9657" y="28745"/>
                    <a:pt x="9600" y="28842"/>
                  </a:cubicBezTo>
                  <a:cubicBezTo>
                    <a:pt x="9210" y="29486"/>
                    <a:pt x="11454" y="32335"/>
                    <a:pt x="11454" y="32335"/>
                  </a:cubicBezTo>
                  <a:cubicBezTo>
                    <a:pt x="11454" y="32335"/>
                    <a:pt x="13249" y="28569"/>
                    <a:pt x="12332" y="28355"/>
                  </a:cubicBezTo>
                  <a:cubicBezTo>
                    <a:pt x="12276" y="28341"/>
                    <a:pt x="12224" y="28334"/>
                    <a:pt x="12175" y="28334"/>
                  </a:cubicBezTo>
                  <a:cubicBezTo>
                    <a:pt x="11402" y="28334"/>
                    <a:pt x="11454" y="29974"/>
                    <a:pt x="11454" y="29974"/>
                  </a:cubicBezTo>
                  <a:lnTo>
                    <a:pt x="11395" y="29935"/>
                  </a:lnTo>
                  <a:cubicBezTo>
                    <a:pt x="11415" y="29896"/>
                    <a:pt x="11434" y="29857"/>
                    <a:pt x="11434" y="29838"/>
                  </a:cubicBezTo>
                  <a:cubicBezTo>
                    <a:pt x="11356" y="28530"/>
                    <a:pt x="11297" y="27243"/>
                    <a:pt x="11239" y="25955"/>
                  </a:cubicBezTo>
                  <a:lnTo>
                    <a:pt x="11239" y="25955"/>
                  </a:lnTo>
                  <a:cubicBezTo>
                    <a:pt x="11376" y="26111"/>
                    <a:pt x="11454" y="26228"/>
                    <a:pt x="11454" y="26228"/>
                  </a:cubicBezTo>
                  <a:cubicBezTo>
                    <a:pt x="11454" y="26228"/>
                    <a:pt x="13249" y="22462"/>
                    <a:pt x="12332" y="22228"/>
                  </a:cubicBezTo>
                  <a:cubicBezTo>
                    <a:pt x="12280" y="22216"/>
                    <a:pt x="12232" y="22211"/>
                    <a:pt x="12187" y="22211"/>
                  </a:cubicBezTo>
                  <a:cubicBezTo>
                    <a:pt x="11401" y="22211"/>
                    <a:pt x="11454" y="23867"/>
                    <a:pt x="11454" y="23867"/>
                  </a:cubicBezTo>
                  <a:cubicBezTo>
                    <a:pt x="11454" y="23867"/>
                    <a:pt x="11337" y="23730"/>
                    <a:pt x="11161" y="23555"/>
                  </a:cubicBezTo>
                  <a:cubicBezTo>
                    <a:pt x="11141" y="22794"/>
                    <a:pt x="11122" y="22052"/>
                    <a:pt x="11122" y="21311"/>
                  </a:cubicBezTo>
                  <a:lnTo>
                    <a:pt x="11122" y="20706"/>
                  </a:lnTo>
                  <a:cubicBezTo>
                    <a:pt x="11571" y="20570"/>
                    <a:pt x="12039" y="20394"/>
                    <a:pt x="12468" y="20160"/>
                  </a:cubicBezTo>
                  <a:cubicBezTo>
                    <a:pt x="14010" y="21155"/>
                    <a:pt x="15707" y="21896"/>
                    <a:pt x="17483" y="22365"/>
                  </a:cubicBezTo>
                  <a:cubicBezTo>
                    <a:pt x="17463" y="22969"/>
                    <a:pt x="17424" y="23574"/>
                    <a:pt x="17405" y="24199"/>
                  </a:cubicBezTo>
                  <a:cubicBezTo>
                    <a:pt x="17128" y="23727"/>
                    <a:pt x="16607" y="22969"/>
                    <a:pt x="16238" y="22969"/>
                  </a:cubicBezTo>
                  <a:cubicBezTo>
                    <a:pt x="16164" y="22969"/>
                    <a:pt x="16097" y="22999"/>
                    <a:pt x="16039" y="23067"/>
                  </a:cubicBezTo>
                  <a:cubicBezTo>
                    <a:pt x="15532" y="23633"/>
                    <a:pt x="17151" y="26872"/>
                    <a:pt x="17151" y="26872"/>
                  </a:cubicBezTo>
                  <a:lnTo>
                    <a:pt x="17327" y="26638"/>
                  </a:lnTo>
                  <a:lnTo>
                    <a:pt x="17327" y="26638"/>
                  </a:lnTo>
                  <a:cubicBezTo>
                    <a:pt x="17288" y="27633"/>
                    <a:pt x="17268" y="28628"/>
                    <a:pt x="17249" y="29623"/>
                  </a:cubicBezTo>
                  <a:cubicBezTo>
                    <a:pt x="16951" y="29185"/>
                    <a:pt x="16554" y="28659"/>
                    <a:pt x="16237" y="28659"/>
                  </a:cubicBezTo>
                  <a:cubicBezTo>
                    <a:pt x="16158" y="28659"/>
                    <a:pt x="16085" y="28691"/>
                    <a:pt x="16019" y="28764"/>
                  </a:cubicBezTo>
                  <a:cubicBezTo>
                    <a:pt x="15532" y="29330"/>
                    <a:pt x="17151" y="32550"/>
                    <a:pt x="17151" y="32550"/>
                  </a:cubicBezTo>
                  <a:lnTo>
                    <a:pt x="17210" y="32472"/>
                  </a:lnTo>
                  <a:lnTo>
                    <a:pt x="17210" y="34911"/>
                  </a:lnTo>
                  <a:cubicBezTo>
                    <a:pt x="16917" y="34439"/>
                    <a:pt x="16406" y="33681"/>
                    <a:pt x="16030" y="33681"/>
                  </a:cubicBezTo>
                  <a:cubicBezTo>
                    <a:pt x="15955" y="33681"/>
                    <a:pt x="15886" y="33711"/>
                    <a:pt x="15824" y="33779"/>
                  </a:cubicBezTo>
                  <a:cubicBezTo>
                    <a:pt x="15317" y="34345"/>
                    <a:pt x="16936" y="37584"/>
                    <a:pt x="16936" y="37584"/>
                  </a:cubicBezTo>
                  <a:cubicBezTo>
                    <a:pt x="16936" y="37584"/>
                    <a:pt x="19453" y="34247"/>
                    <a:pt x="18595" y="33857"/>
                  </a:cubicBezTo>
                  <a:cubicBezTo>
                    <a:pt x="18506" y="33814"/>
                    <a:pt x="18423" y="33795"/>
                    <a:pt x="18346" y="33795"/>
                  </a:cubicBezTo>
                  <a:cubicBezTo>
                    <a:pt x="17934" y="33795"/>
                    <a:pt x="17689" y="34347"/>
                    <a:pt x="17541" y="34774"/>
                  </a:cubicBezTo>
                  <a:lnTo>
                    <a:pt x="17541" y="32003"/>
                  </a:lnTo>
                  <a:cubicBezTo>
                    <a:pt x="18224" y="31028"/>
                    <a:pt x="19434" y="29116"/>
                    <a:pt x="18790" y="28823"/>
                  </a:cubicBezTo>
                  <a:cubicBezTo>
                    <a:pt x="18707" y="28785"/>
                    <a:pt x="18628" y="28768"/>
                    <a:pt x="18555" y="28768"/>
                  </a:cubicBezTo>
                  <a:cubicBezTo>
                    <a:pt x="17874" y="28768"/>
                    <a:pt x="17619" y="30247"/>
                    <a:pt x="17619" y="30247"/>
                  </a:cubicBezTo>
                  <a:lnTo>
                    <a:pt x="17561" y="30169"/>
                  </a:lnTo>
                  <a:lnTo>
                    <a:pt x="17561" y="29760"/>
                  </a:lnTo>
                  <a:cubicBezTo>
                    <a:pt x="17600" y="28550"/>
                    <a:pt x="17619" y="27340"/>
                    <a:pt x="17658" y="26130"/>
                  </a:cubicBezTo>
                  <a:cubicBezTo>
                    <a:pt x="18341" y="25135"/>
                    <a:pt x="19395" y="23418"/>
                    <a:pt x="18790" y="23145"/>
                  </a:cubicBezTo>
                  <a:cubicBezTo>
                    <a:pt x="18704" y="23107"/>
                    <a:pt x="18624" y="23089"/>
                    <a:pt x="18548" y="23089"/>
                  </a:cubicBezTo>
                  <a:cubicBezTo>
                    <a:pt x="18128" y="23089"/>
                    <a:pt x="17869" y="23632"/>
                    <a:pt x="17736" y="24062"/>
                  </a:cubicBezTo>
                  <a:cubicBezTo>
                    <a:pt x="17756" y="23535"/>
                    <a:pt x="17795" y="22989"/>
                    <a:pt x="17814" y="22443"/>
                  </a:cubicBezTo>
                  <a:cubicBezTo>
                    <a:pt x="18854" y="22692"/>
                    <a:pt x="19911" y="22815"/>
                    <a:pt x="20970" y="22815"/>
                  </a:cubicBezTo>
                  <a:cubicBezTo>
                    <a:pt x="21820" y="22815"/>
                    <a:pt x="22670" y="22736"/>
                    <a:pt x="23512" y="22579"/>
                  </a:cubicBezTo>
                  <a:cubicBezTo>
                    <a:pt x="23512" y="23184"/>
                    <a:pt x="23531" y="23789"/>
                    <a:pt x="23531" y="24394"/>
                  </a:cubicBezTo>
                  <a:cubicBezTo>
                    <a:pt x="23190" y="24006"/>
                    <a:pt x="22542" y="23348"/>
                    <a:pt x="22142" y="23348"/>
                  </a:cubicBezTo>
                  <a:cubicBezTo>
                    <a:pt x="22039" y="23348"/>
                    <a:pt x="21953" y="23392"/>
                    <a:pt x="21892" y="23496"/>
                  </a:cubicBezTo>
                  <a:cubicBezTo>
                    <a:pt x="21600" y="23984"/>
                    <a:pt x="23005" y="25994"/>
                    <a:pt x="23551" y="26716"/>
                  </a:cubicBezTo>
                  <a:lnTo>
                    <a:pt x="23551" y="29233"/>
                  </a:lnTo>
                  <a:cubicBezTo>
                    <a:pt x="23551" y="29642"/>
                    <a:pt x="23551" y="30052"/>
                    <a:pt x="23531" y="30481"/>
                  </a:cubicBezTo>
                  <a:cubicBezTo>
                    <a:pt x="23191" y="30110"/>
                    <a:pt x="22542" y="29455"/>
                    <a:pt x="22153" y="29455"/>
                  </a:cubicBezTo>
                  <a:cubicBezTo>
                    <a:pt x="22052" y="29455"/>
                    <a:pt x="21968" y="29499"/>
                    <a:pt x="21912" y="29603"/>
                  </a:cubicBezTo>
                  <a:cubicBezTo>
                    <a:pt x="21522" y="30247"/>
                    <a:pt x="23766" y="33096"/>
                    <a:pt x="23766" y="33096"/>
                  </a:cubicBezTo>
                  <a:cubicBezTo>
                    <a:pt x="23766" y="33096"/>
                    <a:pt x="25561" y="29330"/>
                    <a:pt x="24644" y="29096"/>
                  </a:cubicBezTo>
                  <a:cubicBezTo>
                    <a:pt x="24592" y="29084"/>
                    <a:pt x="24544" y="29079"/>
                    <a:pt x="24498" y="29079"/>
                  </a:cubicBezTo>
                  <a:cubicBezTo>
                    <a:pt x="24164" y="29079"/>
                    <a:pt x="23986" y="29377"/>
                    <a:pt x="23883" y="29720"/>
                  </a:cubicBezTo>
                  <a:cubicBezTo>
                    <a:pt x="23902" y="28706"/>
                    <a:pt x="23902" y="27691"/>
                    <a:pt x="23902" y="26677"/>
                  </a:cubicBezTo>
                  <a:cubicBezTo>
                    <a:pt x="24292" y="25799"/>
                    <a:pt x="25405" y="23184"/>
                    <a:pt x="24624" y="22989"/>
                  </a:cubicBezTo>
                  <a:cubicBezTo>
                    <a:pt x="24575" y="22978"/>
                    <a:pt x="24528" y="22972"/>
                    <a:pt x="24485" y="22972"/>
                  </a:cubicBezTo>
                  <a:cubicBezTo>
                    <a:pt x="24147" y="22972"/>
                    <a:pt x="23967" y="23287"/>
                    <a:pt x="23863" y="23633"/>
                  </a:cubicBezTo>
                  <a:lnTo>
                    <a:pt x="23863" y="23204"/>
                  </a:lnTo>
                  <a:cubicBezTo>
                    <a:pt x="23863" y="22969"/>
                    <a:pt x="23863" y="22735"/>
                    <a:pt x="23863" y="22501"/>
                  </a:cubicBezTo>
                  <a:cubicBezTo>
                    <a:pt x="25639" y="22130"/>
                    <a:pt x="27317" y="21409"/>
                    <a:pt x="28839" y="20413"/>
                  </a:cubicBezTo>
                  <a:lnTo>
                    <a:pt x="28839" y="20413"/>
                  </a:lnTo>
                  <a:cubicBezTo>
                    <a:pt x="28839" y="21428"/>
                    <a:pt x="28819" y="22443"/>
                    <a:pt x="28819" y="23457"/>
                  </a:cubicBezTo>
                  <a:cubicBezTo>
                    <a:pt x="28557" y="22998"/>
                    <a:pt x="27991" y="22125"/>
                    <a:pt x="27585" y="22125"/>
                  </a:cubicBezTo>
                  <a:cubicBezTo>
                    <a:pt x="27509" y="22125"/>
                    <a:pt x="27437" y="22156"/>
                    <a:pt x="27375" y="22228"/>
                  </a:cubicBezTo>
                  <a:cubicBezTo>
                    <a:pt x="26868" y="22794"/>
                    <a:pt x="28487" y="26013"/>
                    <a:pt x="28487" y="26013"/>
                  </a:cubicBezTo>
                  <a:cubicBezTo>
                    <a:pt x="28487" y="26013"/>
                    <a:pt x="28624" y="25857"/>
                    <a:pt x="28800" y="25604"/>
                  </a:cubicBezTo>
                  <a:lnTo>
                    <a:pt x="28800" y="25604"/>
                  </a:lnTo>
                  <a:cubicBezTo>
                    <a:pt x="28780" y="26735"/>
                    <a:pt x="28761" y="27867"/>
                    <a:pt x="28741" y="28999"/>
                  </a:cubicBezTo>
                  <a:cubicBezTo>
                    <a:pt x="28450" y="28529"/>
                    <a:pt x="27944" y="27805"/>
                    <a:pt x="27579" y="27805"/>
                  </a:cubicBezTo>
                  <a:cubicBezTo>
                    <a:pt x="27504" y="27805"/>
                    <a:pt x="27435" y="27836"/>
                    <a:pt x="27375" y="27906"/>
                  </a:cubicBezTo>
                  <a:cubicBezTo>
                    <a:pt x="26868" y="28472"/>
                    <a:pt x="28487" y="31691"/>
                    <a:pt x="28487" y="31691"/>
                  </a:cubicBezTo>
                  <a:cubicBezTo>
                    <a:pt x="28487" y="31691"/>
                    <a:pt x="28565" y="31613"/>
                    <a:pt x="28663" y="31457"/>
                  </a:cubicBezTo>
                  <a:lnTo>
                    <a:pt x="28663" y="31457"/>
                  </a:lnTo>
                  <a:cubicBezTo>
                    <a:pt x="28643" y="32335"/>
                    <a:pt x="28624" y="33233"/>
                    <a:pt x="28585" y="34111"/>
                  </a:cubicBezTo>
                  <a:cubicBezTo>
                    <a:pt x="28306" y="33652"/>
                    <a:pt x="27766" y="32821"/>
                    <a:pt x="27369" y="32821"/>
                  </a:cubicBezTo>
                  <a:cubicBezTo>
                    <a:pt x="27294" y="32821"/>
                    <a:pt x="27223" y="32852"/>
                    <a:pt x="27161" y="32920"/>
                  </a:cubicBezTo>
                  <a:cubicBezTo>
                    <a:pt x="26653" y="33486"/>
                    <a:pt x="28292" y="36725"/>
                    <a:pt x="28292" y="36725"/>
                  </a:cubicBezTo>
                  <a:cubicBezTo>
                    <a:pt x="28292" y="36725"/>
                    <a:pt x="30809" y="33389"/>
                    <a:pt x="29931" y="32998"/>
                  </a:cubicBezTo>
                  <a:cubicBezTo>
                    <a:pt x="29846" y="32954"/>
                    <a:pt x="29765" y="32934"/>
                    <a:pt x="29689" y="32934"/>
                  </a:cubicBezTo>
                  <a:cubicBezTo>
                    <a:pt x="29332" y="32934"/>
                    <a:pt x="29081" y="33373"/>
                    <a:pt x="28936" y="33759"/>
                  </a:cubicBezTo>
                  <a:cubicBezTo>
                    <a:pt x="28975" y="32823"/>
                    <a:pt x="28995" y="31886"/>
                    <a:pt x="29034" y="30950"/>
                  </a:cubicBezTo>
                  <a:cubicBezTo>
                    <a:pt x="29717" y="29955"/>
                    <a:pt x="30751" y="28238"/>
                    <a:pt x="30146" y="27964"/>
                  </a:cubicBezTo>
                  <a:cubicBezTo>
                    <a:pt x="30058" y="27925"/>
                    <a:pt x="29976" y="27907"/>
                    <a:pt x="29900" y="27907"/>
                  </a:cubicBezTo>
                  <a:cubicBezTo>
                    <a:pt x="29454" y="27907"/>
                    <a:pt x="29206" y="28526"/>
                    <a:pt x="29073" y="28960"/>
                  </a:cubicBezTo>
                  <a:cubicBezTo>
                    <a:pt x="29073" y="28706"/>
                    <a:pt x="29092" y="28472"/>
                    <a:pt x="29092" y="28218"/>
                  </a:cubicBezTo>
                  <a:cubicBezTo>
                    <a:pt x="29112" y="27184"/>
                    <a:pt x="29131" y="26130"/>
                    <a:pt x="29151" y="25077"/>
                  </a:cubicBezTo>
                  <a:cubicBezTo>
                    <a:pt x="29834" y="24062"/>
                    <a:pt x="30712" y="22540"/>
                    <a:pt x="30146" y="22267"/>
                  </a:cubicBezTo>
                  <a:cubicBezTo>
                    <a:pt x="30064" y="22231"/>
                    <a:pt x="29988" y="22215"/>
                    <a:pt x="29916" y="22215"/>
                  </a:cubicBezTo>
                  <a:cubicBezTo>
                    <a:pt x="29558" y="22215"/>
                    <a:pt x="29317" y="22618"/>
                    <a:pt x="29170" y="23008"/>
                  </a:cubicBezTo>
                  <a:lnTo>
                    <a:pt x="29170" y="22169"/>
                  </a:lnTo>
                  <a:lnTo>
                    <a:pt x="29170" y="20160"/>
                  </a:lnTo>
                  <a:cubicBezTo>
                    <a:pt x="29541" y="19906"/>
                    <a:pt x="29873" y="19633"/>
                    <a:pt x="30204" y="19340"/>
                  </a:cubicBezTo>
                  <a:cubicBezTo>
                    <a:pt x="30507" y="19375"/>
                    <a:pt x="30805" y="19392"/>
                    <a:pt x="31097" y="19392"/>
                  </a:cubicBezTo>
                  <a:cubicBezTo>
                    <a:pt x="35246" y="19392"/>
                    <a:pt x="38204" y="16006"/>
                    <a:pt x="37092" y="12433"/>
                  </a:cubicBezTo>
                  <a:cubicBezTo>
                    <a:pt x="35882" y="8609"/>
                    <a:pt x="31902" y="8414"/>
                    <a:pt x="31902" y="8414"/>
                  </a:cubicBezTo>
                  <a:cubicBezTo>
                    <a:pt x="31902" y="8414"/>
                    <a:pt x="33424" y="2190"/>
                    <a:pt x="28487" y="414"/>
                  </a:cubicBezTo>
                  <a:cubicBezTo>
                    <a:pt x="27671" y="122"/>
                    <a:pt x="26907" y="1"/>
                    <a:pt x="26200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125" name="Google Shape;1125;p39"/>
            <p:cNvGrpSpPr/>
            <p:nvPr/>
          </p:nvGrpSpPr>
          <p:grpSpPr>
            <a:xfrm>
              <a:off x="6129708" y="691939"/>
              <a:ext cx="2048636" cy="2015640"/>
              <a:chOff x="3043175" y="542900"/>
              <a:chExt cx="1632900" cy="1606600"/>
            </a:xfrm>
          </p:grpSpPr>
          <p:sp>
            <p:nvSpPr>
              <p:cNvPr id="1126" name="Google Shape;1126;p39"/>
              <p:cNvSpPr/>
              <p:nvPr/>
            </p:nvSpPr>
            <p:spPr>
              <a:xfrm>
                <a:off x="3502675" y="1345150"/>
                <a:ext cx="28800" cy="480175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19207" extrusionOk="0">
                    <a:moveTo>
                      <a:pt x="288" y="1"/>
                    </a:moveTo>
                    <a:cubicBezTo>
                      <a:pt x="151" y="1"/>
                      <a:pt x="17" y="84"/>
                      <a:pt x="0" y="251"/>
                    </a:cubicBezTo>
                    <a:cubicBezTo>
                      <a:pt x="0" y="5121"/>
                      <a:pt x="134" y="9991"/>
                      <a:pt x="334" y="14828"/>
                    </a:cubicBezTo>
                    <a:cubicBezTo>
                      <a:pt x="401" y="16196"/>
                      <a:pt x="467" y="17563"/>
                      <a:pt x="567" y="18931"/>
                    </a:cubicBezTo>
                    <a:cubicBezTo>
                      <a:pt x="567" y="19114"/>
                      <a:pt x="718" y="19206"/>
                      <a:pt x="864" y="19206"/>
                    </a:cubicBezTo>
                    <a:cubicBezTo>
                      <a:pt x="1009" y="19206"/>
                      <a:pt x="1151" y="19114"/>
                      <a:pt x="1135" y="18931"/>
                    </a:cubicBezTo>
                    <a:cubicBezTo>
                      <a:pt x="868" y="14061"/>
                      <a:pt x="701" y="9224"/>
                      <a:pt x="601" y="4354"/>
                    </a:cubicBezTo>
                    <a:cubicBezTo>
                      <a:pt x="601" y="2986"/>
                      <a:pt x="601" y="1619"/>
                      <a:pt x="601" y="251"/>
                    </a:cubicBezTo>
                    <a:cubicBezTo>
                      <a:pt x="567" y="84"/>
                      <a:pt x="426" y="1"/>
                      <a:pt x="288" y="1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7" name="Google Shape;1127;p39"/>
              <p:cNvSpPr/>
              <p:nvPr/>
            </p:nvSpPr>
            <p:spPr>
              <a:xfrm>
                <a:off x="3777875" y="1428750"/>
                <a:ext cx="30050" cy="6344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25378" extrusionOk="0">
                    <a:moveTo>
                      <a:pt x="913" y="1"/>
                    </a:moveTo>
                    <a:cubicBezTo>
                      <a:pt x="767" y="1"/>
                      <a:pt x="617" y="92"/>
                      <a:pt x="601" y="276"/>
                    </a:cubicBezTo>
                    <a:cubicBezTo>
                      <a:pt x="434" y="3512"/>
                      <a:pt x="300" y="6747"/>
                      <a:pt x="200" y="9950"/>
                    </a:cubicBezTo>
                    <a:cubicBezTo>
                      <a:pt x="100" y="13185"/>
                      <a:pt x="34" y="16421"/>
                      <a:pt x="0" y="19690"/>
                    </a:cubicBezTo>
                    <a:cubicBezTo>
                      <a:pt x="0" y="21491"/>
                      <a:pt x="0" y="23326"/>
                      <a:pt x="0" y="25127"/>
                    </a:cubicBezTo>
                    <a:cubicBezTo>
                      <a:pt x="17" y="25294"/>
                      <a:pt x="150" y="25377"/>
                      <a:pt x="288" y="25377"/>
                    </a:cubicBezTo>
                    <a:cubicBezTo>
                      <a:pt x="426" y="25377"/>
                      <a:pt x="567" y="25294"/>
                      <a:pt x="601" y="25127"/>
                    </a:cubicBezTo>
                    <a:cubicBezTo>
                      <a:pt x="601" y="21891"/>
                      <a:pt x="601" y="18689"/>
                      <a:pt x="667" y="15453"/>
                    </a:cubicBezTo>
                    <a:cubicBezTo>
                      <a:pt x="701" y="12218"/>
                      <a:pt x="801" y="8982"/>
                      <a:pt x="934" y="5747"/>
                    </a:cubicBezTo>
                    <a:cubicBezTo>
                      <a:pt x="1001" y="3912"/>
                      <a:pt x="1101" y="2111"/>
                      <a:pt x="1201" y="276"/>
                    </a:cubicBezTo>
                    <a:cubicBezTo>
                      <a:pt x="1201" y="92"/>
                      <a:pt x="1059" y="1"/>
                      <a:pt x="913" y="1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8" name="Google Shape;1128;p39"/>
              <p:cNvSpPr/>
              <p:nvPr/>
            </p:nvSpPr>
            <p:spPr>
              <a:xfrm>
                <a:off x="4046400" y="1427100"/>
                <a:ext cx="18375" cy="471800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8872" extrusionOk="0">
                    <a:moveTo>
                      <a:pt x="313" y="0"/>
                    </a:moveTo>
                    <a:cubicBezTo>
                      <a:pt x="175" y="0"/>
                      <a:pt x="34" y="92"/>
                      <a:pt x="0" y="275"/>
                    </a:cubicBezTo>
                    <a:cubicBezTo>
                      <a:pt x="134" y="5045"/>
                      <a:pt x="167" y="9815"/>
                      <a:pt x="134" y="14585"/>
                    </a:cubicBezTo>
                    <a:cubicBezTo>
                      <a:pt x="134" y="15953"/>
                      <a:pt x="100" y="17287"/>
                      <a:pt x="67" y="18622"/>
                    </a:cubicBezTo>
                    <a:cubicBezTo>
                      <a:pt x="84" y="18788"/>
                      <a:pt x="217" y="18872"/>
                      <a:pt x="351" y="18872"/>
                    </a:cubicBezTo>
                    <a:cubicBezTo>
                      <a:pt x="484" y="18872"/>
                      <a:pt x="617" y="18788"/>
                      <a:pt x="634" y="18622"/>
                    </a:cubicBezTo>
                    <a:cubicBezTo>
                      <a:pt x="734" y="13852"/>
                      <a:pt x="734" y="9082"/>
                      <a:pt x="667" y="4311"/>
                    </a:cubicBezTo>
                    <a:cubicBezTo>
                      <a:pt x="667" y="2944"/>
                      <a:pt x="634" y="1610"/>
                      <a:pt x="601" y="275"/>
                    </a:cubicBezTo>
                    <a:cubicBezTo>
                      <a:pt x="584" y="92"/>
                      <a:pt x="451" y="0"/>
                      <a:pt x="313" y="0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9" name="Google Shape;1129;p39"/>
              <p:cNvSpPr/>
              <p:nvPr/>
            </p:nvSpPr>
            <p:spPr>
              <a:xfrm>
                <a:off x="4264050" y="1337025"/>
                <a:ext cx="25875" cy="68155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7262" extrusionOk="0">
                    <a:moveTo>
                      <a:pt x="751" y="0"/>
                    </a:moveTo>
                    <a:cubicBezTo>
                      <a:pt x="618" y="0"/>
                      <a:pt x="484" y="92"/>
                      <a:pt x="467" y="276"/>
                    </a:cubicBezTo>
                    <a:cubicBezTo>
                      <a:pt x="467" y="3745"/>
                      <a:pt x="434" y="7247"/>
                      <a:pt x="401" y="10716"/>
                    </a:cubicBezTo>
                    <a:cubicBezTo>
                      <a:pt x="367" y="14186"/>
                      <a:pt x="301" y="17655"/>
                      <a:pt x="201" y="21091"/>
                    </a:cubicBezTo>
                    <a:cubicBezTo>
                      <a:pt x="134" y="23025"/>
                      <a:pt x="67" y="24993"/>
                      <a:pt x="0" y="26961"/>
                    </a:cubicBezTo>
                    <a:cubicBezTo>
                      <a:pt x="0" y="27162"/>
                      <a:pt x="142" y="27262"/>
                      <a:pt x="288" y="27262"/>
                    </a:cubicBezTo>
                    <a:cubicBezTo>
                      <a:pt x="434" y="27262"/>
                      <a:pt x="584" y="27162"/>
                      <a:pt x="601" y="26961"/>
                    </a:cubicBezTo>
                    <a:cubicBezTo>
                      <a:pt x="734" y="23492"/>
                      <a:pt x="801" y="20023"/>
                      <a:pt x="901" y="16554"/>
                    </a:cubicBezTo>
                    <a:cubicBezTo>
                      <a:pt x="968" y="13085"/>
                      <a:pt x="1001" y="9616"/>
                      <a:pt x="1035" y="6180"/>
                    </a:cubicBezTo>
                    <a:cubicBezTo>
                      <a:pt x="1035" y="4212"/>
                      <a:pt x="1035" y="2244"/>
                      <a:pt x="1035" y="276"/>
                    </a:cubicBezTo>
                    <a:cubicBezTo>
                      <a:pt x="1018" y="92"/>
                      <a:pt x="884" y="0"/>
                      <a:pt x="751" y="0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0" name="Google Shape;1130;p39"/>
              <p:cNvSpPr/>
              <p:nvPr/>
            </p:nvSpPr>
            <p:spPr>
              <a:xfrm>
                <a:off x="3436800" y="1493150"/>
                <a:ext cx="172650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6840" extrusionOk="0">
                    <a:moveTo>
                      <a:pt x="5044" y="0"/>
                    </a:moveTo>
                    <a:cubicBezTo>
                      <a:pt x="3744" y="0"/>
                      <a:pt x="3803" y="2837"/>
                      <a:pt x="3803" y="2837"/>
                    </a:cubicBezTo>
                    <a:cubicBezTo>
                      <a:pt x="3803" y="2837"/>
                      <a:pt x="2015" y="620"/>
                      <a:pt x="1059" y="620"/>
                    </a:cubicBezTo>
                    <a:cubicBezTo>
                      <a:pt x="884" y="620"/>
                      <a:pt x="737" y="694"/>
                      <a:pt x="634" y="869"/>
                    </a:cubicBezTo>
                    <a:cubicBezTo>
                      <a:pt x="0" y="1970"/>
                      <a:pt x="3803" y="6840"/>
                      <a:pt x="3803" y="6840"/>
                    </a:cubicBezTo>
                    <a:cubicBezTo>
                      <a:pt x="3803" y="6840"/>
                      <a:pt x="6905" y="402"/>
                      <a:pt x="5304" y="35"/>
                    </a:cubicBezTo>
                    <a:cubicBezTo>
                      <a:pt x="5212" y="11"/>
                      <a:pt x="5125" y="0"/>
                      <a:pt x="50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1" name="Google Shape;1131;p39"/>
              <p:cNvSpPr/>
              <p:nvPr/>
            </p:nvSpPr>
            <p:spPr>
              <a:xfrm>
                <a:off x="3436800" y="1754150"/>
                <a:ext cx="172650" cy="171025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6841" extrusionOk="0">
                    <a:moveTo>
                      <a:pt x="5042" y="1"/>
                    </a:moveTo>
                    <a:cubicBezTo>
                      <a:pt x="3744" y="1"/>
                      <a:pt x="3803" y="2804"/>
                      <a:pt x="3803" y="2804"/>
                    </a:cubicBezTo>
                    <a:cubicBezTo>
                      <a:pt x="3803" y="2804"/>
                      <a:pt x="2021" y="618"/>
                      <a:pt x="1064" y="618"/>
                    </a:cubicBezTo>
                    <a:cubicBezTo>
                      <a:pt x="887" y="618"/>
                      <a:pt x="738" y="693"/>
                      <a:pt x="634" y="870"/>
                    </a:cubicBezTo>
                    <a:cubicBezTo>
                      <a:pt x="0" y="1970"/>
                      <a:pt x="3803" y="6841"/>
                      <a:pt x="3803" y="6841"/>
                    </a:cubicBezTo>
                    <a:cubicBezTo>
                      <a:pt x="3803" y="6841"/>
                      <a:pt x="6905" y="403"/>
                      <a:pt x="5304" y="36"/>
                    </a:cubicBezTo>
                    <a:cubicBezTo>
                      <a:pt x="5211" y="12"/>
                      <a:pt x="5123" y="1"/>
                      <a:pt x="50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2" name="Google Shape;1132;p39"/>
              <p:cNvSpPr/>
              <p:nvPr/>
            </p:nvSpPr>
            <p:spPr>
              <a:xfrm>
                <a:off x="3963000" y="1524950"/>
                <a:ext cx="17265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6836" extrusionOk="0">
                    <a:moveTo>
                      <a:pt x="5061" y="1"/>
                    </a:moveTo>
                    <a:cubicBezTo>
                      <a:pt x="3744" y="1"/>
                      <a:pt x="3803" y="2833"/>
                      <a:pt x="3803" y="2833"/>
                    </a:cubicBezTo>
                    <a:cubicBezTo>
                      <a:pt x="3803" y="2833"/>
                      <a:pt x="2005" y="626"/>
                      <a:pt x="1051" y="626"/>
                    </a:cubicBezTo>
                    <a:cubicBezTo>
                      <a:pt x="880" y="626"/>
                      <a:pt x="736" y="697"/>
                      <a:pt x="634" y="864"/>
                    </a:cubicBezTo>
                    <a:cubicBezTo>
                      <a:pt x="1" y="1999"/>
                      <a:pt x="3803" y="6835"/>
                      <a:pt x="3803" y="6835"/>
                    </a:cubicBezTo>
                    <a:cubicBezTo>
                      <a:pt x="3803" y="6835"/>
                      <a:pt x="6905" y="397"/>
                      <a:pt x="5304" y="31"/>
                    </a:cubicBezTo>
                    <a:cubicBezTo>
                      <a:pt x="5219" y="10"/>
                      <a:pt x="5138" y="1"/>
                      <a:pt x="50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3" name="Google Shape;1133;p39"/>
              <p:cNvSpPr/>
              <p:nvPr/>
            </p:nvSpPr>
            <p:spPr>
              <a:xfrm>
                <a:off x="3963000" y="1785975"/>
                <a:ext cx="17265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6836" extrusionOk="0">
                    <a:moveTo>
                      <a:pt x="5061" y="1"/>
                    </a:moveTo>
                    <a:cubicBezTo>
                      <a:pt x="3744" y="1"/>
                      <a:pt x="3803" y="2832"/>
                      <a:pt x="3803" y="2832"/>
                    </a:cubicBezTo>
                    <a:cubicBezTo>
                      <a:pt x="3803" y="2832"/>
                      <a:pt x="2005" y="626"/>
                      <a:pt x="1051" y="626"/>
                    </a:cubicBezTo>
                    <a:cubicBezTo>
                      <a:pt x="880" y="626"/>
                      <a:pt x="736" y="697"/>
                      <a:pt x="634" y="864"/>
                    </a:cubicBezTo>
                    <a:cubicBezTo>
                      <a:pt x="1" y="1998"/>
                      <a:pt x="3803" y="6835"/>
                      <a:pt x="3803" y="6835"/>
                    </a:cubicBezTo>
                    <a:cubicBezTo>
                      <a:pt x="3803" y="6835"/>
                      <a:pt x="6905" y="397"/>
                      <a:pt x="5304" y="30"/>
                    </a:cubicBezTo>
                    <a:cubicBezTo>
                      <a:pt x="5219" y="10"/>
                      <a:pt x="5138" y="1"/>
                      <a:pt x="50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4" name="Google Shape;1134;p39"/>
              <p:cNvSpPr/>
              <p:nvPr/>
            </p:nvSpPr>
            <p:spPr>
              <a:xfrm>
                <a:off x="3706150" y="1524850"/>
                <a:ext cx="177650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6673" extrusionOk="0">
                    <a:moveTo>
                      <a:pt x="1219" y="0"/>
                    </a:moveTo>
                    <a:cubicBezTo>
                      <a:pt x="1091" y="0"/>
                      <a:pt x="972" y="52"/>
                      <a:pt x="868" y="168"/>
                    </a:cubicBezTo>
                    <a:cubicBezTo>
                      <a:pt x="1" y="1135"/>
                      <a:pt x="2769" y="6673"/>
                      <a:pt x="2769" y="6673"/>
                    </a:cubicBezTo>
                    <a:cubicBezTo>
                      <a:pt x="2769" y="6673"/>
                      <a:pt x="7106" y="969"/>
                      <a:pt x="5638" y="301"/>
                    </a:cubicBezTo>
                    <a:cubicBezTo>
                      <a:pt x="5487" y="231"/>
                      <a:pt x="5346" y="199"/>
                      <a:pt x="5214" y="199"/>
                    </a:cubicBezTo>
                    <a:cubicBezTo>
                      <a:pt x="4035" y="199"/>
                      <a:pt x="3603" y="2736"/>
                      <a:pt x="3603" y="2736"/>
                    </a:cubicBezTo>
                    <a:cubicBezTo>
                      <a:pt x="3603" y="2736"/>
                      <a:pt x="2158" y="0"/>
                      <a:pt x="12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5" name="Google Shape;1135;p39"/>
              <p:cNvSpPr/>
              <p:nvPr/>
            </p:nvSpPr>
            <p:spPr>
              <a:xfrm>
                <a:off x="3706150" y="1768325"/>
                <a:ext cx="1768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6641" extrusionOk="0">
                    <a:moveTo>
                      <a:pt x="1221" y="0"/>
                    </a:moveTo>
                    <a:cubicBezTo>
                      <a:pt x="1093" y="0"/>
                      <a:pt x="973" y="52"/>
                      <a:pt x="868" y="169"/>
                    </a:cubicBezTo>
                    <a:cubicBezTo>
                      <a:pt x="1" y="1103"/>
                      <a:pt x="2769" y="6641"/>
                      <a:pt x="2769" y="6641"/>
                    </a:cubicBezTo>
                    <a:cubicBezTo>
                      <a:pt x="2769" y="6641"/>
                      <a:pt x="7072" y="936"/>
                      <a:pt x="5605" y="269"/>
                    </a:cubicBezTo>
                    <a:cubicBezTo>
                      <a:pt x="5454" y="199"/>
                      <a:pt x="5313" y="167"/>
                      <a:pt x="5181" y="167"/>
                    </a:cubicBezTo>
                    <a:cubicBezTo>
                      <a:pt x="4002" y="167"/>
                      <a:pt x="3570" y="2704"/>
                      <a:pt x="3570" y="2704"/>
                    </a:cubicBezTo>
                    <a:cubicBezTo>
                      <a:pt x="3570" y="2704"/>
                      <a:pt x="2153" y="0"/>
                      <a:pt x="12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6" name="Google Shape;1136;p39"/>
              <p:cNvSpPr/>
              <p:nvPr/>
            </p:nvSpPr>
            <p:spPr>
              <a:xfrm>
                <a:off x="3696975" y="1982675"/>
                <a:ext cx="177650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6673" extrusionOk="0">
                    <a:moveTo>
                      <a:pt x="1219" y="0"/>
                    </a:moveTo>
                    <a:cubicBezTo>
                      <a:pt x="1091" y="0"/>
                      <a:pt x="972" y="52"/>
                      <a:pt x="868" y="168"/>
                    </a:cubicBezTo>
                    <a:cubicBezTo>
                      <a:pt x="1" y="1135"/>
                      <a:pt x="2803" y="6673"/>
                      <a:pt x="2803" y="6673"/>
                    </a:cubicBezTo>
                    <a:cubicBezTo>
                      <a:pt x="2803" y="6673"/>
                      <a:pt x="7106" y="969"/>
                      <a:pt x="5605" y="302"/>
                    </a:cubicBezTo>
                    <a:cubicBezTo>
                      <a:pt x="5457" y="231"/>
                      <a:pt x="5319" y="199"/>
                      <a:pt x="5190" y="199"/>
                    </a:cubicBezTo>
                    <a:cubicBezTo>
                      <a:pt x="4035" y="199"/>
                      <a:pt x="3603" y="2737"/>
                      <a:pt x="3603" y="2737"/>
                    </a:cubicBezTo>
                    <a:cubicBezTo>
                      <a:pt x="3603" y="2737"/>
                      <a:pt x="2158" y="0"/>
                      <a:pt x="121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7" name="Google Shape;1137;p39"/>
              <p:cNvSpPr/>
              <p:nvPr/>
            </p:nvSpPr>
            <p:spPr>
              <a:xfrm>
                <a:off x="4191500" y="1488150"/>
                <a:ext cx="176825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6673" extrusionOk="0">
                    <a:moveTo>
                      <a:pt x="1218" y="1"/>
                    </a:moveTo>
                    <a:cubicBezTo>
                      <a:pt x="1090" y="1"/>
                      <a:pt x="972" y="52"/>
                      <a:pt x="868" y="168"/>
                    </a:cubicBezTo>
                    <a:cubicBezTo>
                      <a:pt x="0" y="1136"/>
                      <a:pt x="2769" y="6673"/>
                      <a:pt x="2769" y="6673"/>
                    </a:cubicBezTo>
                    <a:cubicBezTo>
                      <a:pt x="2769" y="6673"/>
                      <a:pt x="7072" y="969"/>
                      <a:pt x="5604" y="302"/>
                    </a:cubicBezTo>
                    <a:cubicBezTo>
                      <a:pt x="5454" y="231"/>
                      <a:pt x="5313" y="200"/>
                      <a:pt x="5181" y="200"/>
                    </a:cubicBezTo>
                    <a:cubicBezTo>
                      <a:pt x="4001" y="200"/>
                      <a:pt x="3570" y="2737"/>
                      <a:pt x="3570" y="2737"/>
                    </a:cubicBezTo>
                    <a:cubicBezTo>
                      <a:pt x="3570" y="2737"/>
                      <a:pt x="2150" y="1"/>
                      <a:pt x="12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8" name="Google Shape;1138;p39"/>
              <p:cNvSpPr/>
              <p:nvPr/>
            </p:nvSpPr>
            <p:spPr>
              <a:xfrm>
                <a:off x="4191500" y="1731400"/>
                <a:ext cx="176825" cy="166250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6650" extrusionOk="0">
                    <a:moveTo>
                      <a:pt x="1229" y="0"/>
                    </a:moveTo>
                    <a:cubicBezTo>
                      <a:pt x="1098" y="0"/>
                      <a:pt x="975" y="54"/>
                      <a:pt x="868" y="179"/>
                    </a:cubicBezTo>
                    <a:cubicBezTo>
                      <a:pt x="0" y="1146"/>
                      <a:pt x="2769" y="6650"/>
                      <a:pt x="2769" y="6650"/>
                    </a:cubicBezTo>
                    <a:cubicBezTo>
                      <a:pt x="2769" y="6650"/>
                      <a:pt x="7072" y="946"/>
                      <a:pt x="5604" y="279"/>
                    </a:cubicBezTo>
                    <a:cubicBezTo>
                      <a:pt x="5462" y="214"/>
                      <a:pt x="5328" y="185"/>
                      <a:pt x="5202" y="185"/>
                    </a:cubicBezTo>
                    <a:cubicBezTo>
                      <a:pt x="4032" y="185"/>
                      <a:pt x="3570" y="2714"/>
                      <a:pt x="3570" y="2714"/>
                    </a:cubicBezTo>
                    <a:cubicBezTo>
                      <a:pt x="3570" y="2714"/>
                      <a:pt x="2162" y="0"/>
                      <a:pt x="12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9" name="Google Shape;1139;p39"/>
              <p:cNvSpPr/>
              <p:nvPr/>
            </p:nvSpPr>
            <p:spPr>
              <a:xfrm>
                <a:off x="4182325" y="1945975"/>
                <a:ext cx="176825" cy="166850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6674" extrusionOk="0">
                    <a:moveTo>
                      <a:pt x="1218" y="1"/>
                    </a:moveTo>
                    <a:cubicBezTo>
                      <a:pt x="1090" y="1"/>
                      <a:pt x="972" y="52"/>
                      <a:pt x="868" y="168"/>
                    </a:cubicBezTo>
                    <a:cubicBezTo>
                      <a:pt x="0" y="1136"/>
                      <a:pt x="2769" y="6673"/>
                      <a:pt x="2769" y="6673"/>
                    </a:cubicBezTo>
                    <a:cubicBezTo>
                      <a:pt x="2769" y="6673"/>
                      <a:pt x="7072" y="969"/>
                      <a:pt x="5604" y="302"/>
                    </a:cubicBezTo>
                    <a:cubicBezTo>
                      <a:pt x="5457" y="231"/>
                      <a:pt x="5319" y="200"/>
                      <a:pt x="5189" y="200"/>
                    </a:cubicBezTo>
                    <a:cubicBezTo>
                      <a:pt x="4029" y="200"/>
                      <a:pt x="3570" y="2737"/>
                      <a:pt x="3570" y="2737"/>
                    </a:cubicBezTo>
                    <a:cubicBezTo>
                      <a:pt x="3570" y="2737"/>
                      <a:pt x="2150" y="1"/>
                      <a:pt x="1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0" name="Google Shape;1140;p39"/>
              <p:cNvSpPr/>
              <p:nvPr/>
            </p:nvSpPr>
            <p:spPr>
              <a:xfrm>
                <a:off x="3043175" y="542900"/>
                <a:ext cx="1632900" cy="974650"/>
              </a:xfrm>
              <a:custGeom>
                <a:avLst/>
                <a:gdLst/>
                <a:ahLst/>
                <a:cxnLst/>
                <a:rect l="l" t="t" r="r" b="b"/>
                <a:pathLst>
                  <a:path w="65316" h="38986" extrusionOk="0">
                    <a:moveTo>
                      <a:pt x="44768" y="0"/>
                    </a:moveTo>
                    <a:cubicBezTo>
                      <a:pt x="38703" y="0"/>
                      <a:pt x="35092" y="5255"/>
                      <a:pt x="35092" y="5255"/>
                    </a:cubicBezTo>
                    <a:cubicBezTo>
                      <a:pt x="34089" y="3960"/>
                      <a:pt x="30009" y="720"/>
                      <a:pt x="25191" y="720"/>
                    </a:cubicBezTo>
                    <a:cubicBezTo>
                      <a:pt x="23925" y="720"/>
                      <a:pt x="22608" y="944"/>
                      <a:pt x="21282" y="1485"/>
                    </a:cubicBezTo>
                    <a:cubicBezTo>
                      <a:pt x="14911" y="4054"/>
                      <a:pt x="14811" y="11960"/>
                      <a:pt x="14811" y="11960"/>
                    </a:cubicBezTo>
                    <a:cubicBezTo>
                      <a:pt x="14363" y="11314"/>
                      <a:pt x="11867" y="10040"/>
                      <a:pt x="9106" y="10040"/>
                    </a:cubicBezTo>
                    <a:cubicBezTo>
                      <a:pt x="6735" y="10040"/>
                      <a:pt x="4169" y="10979"/>
                      <a:pt x="2536" y="14061"/>
                    </a:cubicBezTo>
                    <a:cubicBezTo>
                      <a:pt x="1" y="18831"/>
                      <a:pt x="6105" y="22701"/>
                      <a:pt x="6105" y="22701"/>
                    </a:cubicBezTo>
                    <a:cubicBezTo>
                      <a:pt x="5771" y="23868"/>
                      <a:pt x="5104" y="30273"/>
                      <a:pt x="9974" y="34176"/>
                    </a:cubicBezTo>
                    <a:cubicBezTo>
                      <a:pt x="11686" y="35536"/>
                      <a:pt x="13592" y="35977"/>
                      <a:pt x="15344" y="35977"/>
                    </a:cubicBezTo>
                    <a:cubicBezTo>
                      <a:pt x="18575" y="35977"/>
                      <a:pt x="21282" y="34476"/>
                      <a:pt x="21282" y="34476"/>
                    </a:cubicBezTo>
                    <a:cubicBezTo>
                      <a:pt x="26680" y="37825"/>
                      <a:pt x="31625" y="38985"/>
                      <a:pt x="35886" y="38985"/>
                    </a:cubicBezTo>
                    <a:cubicBezTo>
                      <a:pt x="45503" y="38985"/>
                      <a:pt x="51637" y="33075"/>
                      <a:pt x="51637" y="33075"/>
                    </a:cubicBezTo>
                    <a:cubicBezTo>
                      <a:pt x="52140" y="33130"/>
                      <a:pt x="52634" y="33157"/>
                      <a:pt x="53120" y="33157"/>
                    </a:cubicBezTo>
                    <a:cubicBezTo>
                      <a:pt x="60235" y="33157"/>
                      <a:pt x="65315" y="27387"/>
                      <a:pt x="63379" y="21266"/>
                    </a:cubicBezTo>
                    <a:cubicBezTo>
                      <a:pt x="61344" y="14695"/>
                      <a:pt x="54540" y="14395"/>
                      <a:pt x="54540" y="14395"/>
                    </a:cubicBezTo>
                    <a:cubicBezTo>
                      <a:pt x="54540" y="14395"/>
                      <a:pt x="57141" y="3720"/>
                      <a:pt x="48702" y="718"/>
                    </a:cubicBezTo>
                    <a:cubicBezTo>
                      <a:pt x="47298" y="211"/>
                      <a:pt x="45984" y="0"/>
                      <a:pt x="447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1" name="Google Shape;1141;p39"/>
              <p:cNvSpPr/>
              <p:nvPr/>
            </p:nvSpPr>
            <p:spPr>
              <a:xfrm>
                <a:off x="3633600" y="727625"/>
                <a:ext cx="65075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4571" extrusionOk="0">
                    <a:moveTo>
                      <a:pt x="868" y="1"/>
                    </a:moveTo>
                    <a:lnTo>
                      <a:pt x="0" y="501"/>
                    </a:lnTo>
                    <a:lnTo>
                      <a:pt x="1735" y="4571"/>
                    </a:lnTo>
                    <a:lnTo>
                      <a:pt x="2602" y="3903"/>
                    </a:lnTo>
                    <a:lnTo>
                      <a:pt x="8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2" name="Google Shape;1142;p39"/>
              <p:cNvSpPr/>
              <p:nvPr/>
            </p:nvSpPr>
            <p:spPr>
              <a:xfrm>
                <a:off x="3560225" y="791850"/>
                <a:ext cx="90900" cy="99250"/>
              </a:xfrm>
              <a:custGeom>
                <a:avLst/>
                <a:gdLst/>
                <a:ahLst/>
                <a:cxnLst/>
                <a:rect l="l" t="t" r="r" b="b"/>
                <a:pathLst>
                  <a:path w="3636" h="3970" extrusionOk="0">
                    <a:moveTo>
                      <a:pt x="634" y="0"/>
                    </a:moveTo>
                    <a:lnTo>
                      <a:pt x="0" y="767"/>
                    </a:lnTo>
                    <a:lnTo>
                      <a:pt x="3069" y="3970"/>
                    </a:lnTo>
                    <a:lnTo>
                      <a:pt x="3636" y="3036"/>
                    </a:lnTo>
                    <a:lnTo>
                      <a:pt x="6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3" name="Google Shape;1143;p39"/>
              <p:cNvSpPr/>
              <p:nvPr/>
            </p:nvSpPr>
            <p:spPr>
              <a:xfrm>
                <a:off x="3521850" y="894425"/>
                <a:ext cx="106775" cy="53375"/>
              </a:xfrm>
              <a:custGeom>
                <a:avLst/>
                <a:gdLst/>
                <a:ahLst/>
                <a:cxnLst/>
                <a:rect l="l" t="t" r="r" b="b"/>
                <a:pathLst>
                  <a:path w="4271" h="2135" extrusionOk="0">
                    <a:moveTo>
                      <a:pt x="134" y="0"/>
                    </a:moveTo>
                    <a:lnTo>
                      <a:pt x="1" y="1001"/>
                    </a:lnTo>
                    <a:lnTo>
                      <a:pt x="4270" y="2135"/>
                    </a:lnTo>
                    <a:lnTo>
                      <a:pt x="4270" y="1068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4" name="Google Shape;1144;p39"/>
              <p:cNvSpPr/>
              <p:nvPr/>
            </p:nvSpPr>
            <p:spPr>
              <a:xfrm>
                <a:off x="4100600" y="746800"/>
                <a:ext cx="65075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4571" extrusionOk="0">
                    <a:moveTo>
                      <a:pt x="1735" y="1"/>
                    </a:moveTo>
                    <a:lnTo>
                      <a:pt x="0" y="3904"/>
                    </a:lnTo>
                    <a:lnTo>
                      <a:pt x="834" y="4571"/>
                    </a:lnTo>
                    <a:lnTo>
                      <a:pt x="2602" y="501"/>
                    </a:lnTo>
                    <a:lnTo>
                      <a:pt x="173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5" name="Google Shape;1145;p39"/>
              <p:cNvSpPr/>
              <p:nvPr/>
            </p:nvSpPr>
            <p:spPr>
              <a:xfrm>
                <a:off x="4148125" y="811025"/>
                <a:ext cx="909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4004" extrusionOk="0">
                    <a:moveTo>
                      <a:pt x="2970" y="0"/>
                    </a:moveTo>
                    <a:lnTo>
                      <a:pt x="1" y="3069"/>
                    </a:lnTo>
                    <a:lnTo>
                      <a:pt x="568" y="4003"/>
                    </a:lnTo>
                    <a:lnTo>
                      <a:pt x="3637" y="801"/>
                    </a:lnTo>
                    <a:lnTo>
                      <a:pt x="29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6" name="Google Shape;1146;p39"/>
              <p:cNvSpPr/>
              <p:nvPr/>
            </p:nvSpPr>
            <p:spPr>
              <a:xfrm>
                <a:off x="4170650" y="913600"/>
                <a:ext cx="106775" cy="53400"/>
              </a:xfrm>
              <a:custGeom>
                <a:avLst/>
                <a:gdLst/>
                <a:ahLst/>
                <a:cxnLst/>
                <a:rect l="l" t="t" r="r" b="b"/>
                <a:pathLst>
                  <a:path w="4271" h="2136" extrusionOk="0">
                    <a:moveTo>
                      <a:pt x="4137" y="0"/>
                    </a:moveTo>
                    <a:lnTo>
                      <a:pt x="0" y="1068"/>
                    </a:lnTo>
                    <a:lnTo>
                      <a:pt x="0" y="2135"/>
                    </a:lnTo>
                    <a:lnTo>
                      <a:pt x="4270" y="1001"/>
                    </a:lnTo>
                    <a:lnTo>
                      <a:pt x="413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7" name="Google Shape;1147;p39"/>
              <p:cNvSpPr/>
              <p:nvPr/>
            </p:nvSpPr>
            <p:spPr>
              <a:xfrm>
                <a:off x="4042225" y="823975"/>
                <a:ext cx="157625" cy="2289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9156" extrusionOk="0">
                    <a:moveTo>
                      <a:pt x="900" y="0"/>
                    </a:moveTo>
                    <a:cubicBezTo>
                      <a:pt x="655" y="0"/>
                      <a:pt x="410" y="17"/>
                      <a:pt x="167" y="49"/>
                    </a:cubicBezTo>
                    <a:cubicBezTo>
                      <a:pt x="0" y="1150"/>
                      <a:pt x="34" y="2284"/>
                      <a:pt x="234" y="3385"/>
                    </a:cubicBezTo>
                    <a:cubicBezTo>
                      <a:pt x="734" y="5854"/>
                      <a:pt x="2335" y="7788"/>
                      <a:pt x="4370" y="9156"/>
                    </a:cubicBezTo>
                    <a:cubicBezTo>
                      <a:pt x="5404" y="8189"/>
                      <a:pt x="6005" y="6854"/>
                      <a:pt x="6172" y="5453"/>
                    </a:cubicBezTo>
                    <a:cubicBezTo>
                      <a:pt x="6305" y="4252"/>
                      <a:pt x="5971" y="3018"/>
                      <a:pt x="5238" y="2018"/>
                    </a:cubicBezTo>
                    <a:cubicBezTo>
                      <a:pt x="4704" y="1317"/>
                      <a:pt x="3970" y="783"/>
                      <a:pt x="3136" y="516"/>
                    </a:cubicBezTo>
                    <a:cubicBezTo>
                      <a:pt x="2429" y="163"/>
                      <a:pt x="1664" y="0"/>
                      <a:pt x="9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8" name="Google Shape;1148;p39"/>
              <p:cNvSpPr/>
              <p:nvPr/>
            </p:nvSpPr>
            <p:spPr>
              <a:xfrm>
                <a:off x="3931300" y="825200"/>
                <a:ext cx="221025" cy="261900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10476" extrusionOk="0">
                    <a:moveTo>
                      <a:pt x="4604" y="0"/>
                    </a:moveTo>
                    <a:lnTo>
                      <a:pt x="4604" y="0"/>
                    </a:lnTo>
                    <a:cubicBezTo>
                      <a:pt x="3637" y="134"/>
                      <a:pt x="2736" y="534"/>
                      <a:pt x="2036" y="1201"/>
                    </a:cubicBezTo>
                    <a:cubicBezTo>
                      <a:pt x="1235" y="1902"/>
                      <a:pt x="668" y="2836"/>
                      <a:pt x="435" y="3870"/>
                    </a:cubicBezTo>
                    <a:cubicBezTo>
                      <a:pt x="1" y="6305"/>
                      <a:pt x="1102" y="8740"/>
                      <a:pt x="3237" y="9974"/>
                    </a:cubicBezTo>
                    <a:cubicBezTo>
                      <a:pt x="3889" y="10311"/>
                      <a:pt x="4607" y="10475"/>
                      <a:pt x="5325" y="10475"/>
                    </a:cubicBezTo>
                    <a:cubicBezTo>
                      <a:pt x="5746" y="10475"/>
                      <a:pt x="6166" y="10419"/>
                      <a:pt x="6572" y="10308"/>
                    </a:cubicBezTo>
                    <a:cubicBezTo>
                      <a:pt x="7406" y="10108"/>
                      <a:pt x="8207" y="9674"/>
                      <a:pt x="8841" y="9074"/>
                    </a:cubicBezTo>
                    <a:cubicBezTo>
                      <a:pt x="6772" y="7706"/>
                      <a:pt x="5171" y="5771"/>
                      <a:pt x="4671" y="3336"/>
                    </a:cubicBezTo>
                    <a:cubicBezTo>
                      <a:pt x="4471" y="2235"/>
                      <a:pt x="4437" y="1101"/>
                      <a:pt x="46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9" name="Google Shape;1149;p39"/>
              <p:cNvSpPr/>
              <p:nvPr/>
            </p:nvSpPr>
            <p:spPr>
              <a:xfrm>
                <a:off x="3710325" y="812775"/>
                <a:ext cx="156800" cy="228425"/>
              </a:xfrm>
              <a:custGeom>
                <a:avLst/>
                <a:gdLst/>
                <a:ahLst/>
                <a:cxnLst/>
                <a:rect l="l" t="t" r="r" b="b"/>
                <a:pathLst>
                  <a:path w="6272" h="9137" extrusionOk="0">
                    <a:moveTo>
                      <a:pt x="941" y="0"/>
                    </a:moveTo>
                    <a:cubicBezTo>
                      <a:pt x="683" y="0"/>
                      <a:pt x="424" y="21"/>
                      <a:pt x="167" y="64"/>
                    </a:cubicBezTo>
                    <a:cubicBezTo>
                      <a:pt x="0" y="1165"/>
                      <a:pt x="0" y="2299"/>
                      <a:pt x="200" y="3400"/>
                    </a:cubicBezTo>
                    <a:cubicBezTo>
                      <a:pt x="734" y="5868"/>
                      <a:pt x="2335" y="7769"/>
                      <a:pt x="4370" y="9137"/>
                    </a:cubicBezTo>
                    <a:cubicBezTo>
                      <a:pt x="5371" y="8136"/>
                      <a:pt x="6005" y="6869"/>
                      <a:pt x="6138" y="5468"/>
                    </a:cubicBezTo>
                    <a:cubicBezTo>
                      <a:pt x="6271" y="4233"/>
                      <a:pt x="5938" y="2999"/>
                      <a:pt x="5237" y="2032"/>
                    </a:cubicBezTo>
                    <a:cubicBezTo>
                      <a:pt x="4704" y="1298"/>
                      <a:pt x="3970" y="764"/>
                      <a:pt x="3103" y="497"/>
                    </a:cubicBezTo>
                    <a:cubicBezTo>
                      <a:pt x="2433" y="175"/>
                      <a:pt x="1690" y="0"/>
                      <a:pt x="941" y="0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0" name="Google Shape;1150;p39"/>
              <p:cNvSpPr/>
              <p:nvPr/>
            </p:nvSpPr>
            <p:spPr>
              <a:xfrm>
                <a:off x="3598575" y="813525"/>
                <a:ext cx="221025" cy="262500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10500" extrusionOk="0">
                    <a:moveTo>
                      <a:pt x="4637" y="0"/>
                    </a:moveTo>
                    <a:lnTo>
                      <a:pt x="4637" y="0"/>
                    </a:lnTo>
                    <a:cubicBezTo>
                      <a:pt x="3670" y="134"/>
                      <a:pt x="2769" y="568"/>
                      <a:pt x="2035" y="1201"/>
                    </a:cubicBezTo>
                    <a:cubicBezTo>
                      <a:pt x="1235" y="1902"/>
                      <a:pt x="668" y="2836"/>
                      <a:pt x="434" y="3903"/>
                    </a:cubicBezTo>
                    <a:lnTo>
                      <a:pt x="434" y="3870"/>
                    </a:lnTo>
                    <a:lnTo>
                      <a:pt x="434" y="3870"/>
                    </a:lnTo>
                    <a:cubicBezTo>
                      <a:pt x="0" y="6272"/>
                      <a:pt x="1101" y="8740"/>
                      <a:pt x="3269" y="10008"/>
                    </a:cubicBezTo>
                    <a:cubicBezTo>
                      <a:pt x="3914" y="10330"/>
                      <a:pt x="4642" y="10500"/>
                      <a:pt x="5381" y="10500"/>
                    </a:cubicBezTo>
                    <a:cubicBezTo>
                      <a:pt x="5789" y="10500"/>
                      <a:pt x="6202" y="10448"/>
                      <a:pt x="6605" y="10341"/>
                    </a:cubicBezTo>
                    <a:cubicBezTo>
                      <a:pt x="7439" y="10108"/>
                      <a:pt x="8206" y="9674"/>
                      <a:pt x="8840" y="9074"/>
                    </a:cubicBezTo>
                    <a:cubicBezTo>
                      <a:pt x="6805" y="7739"/>
                      <a:pt x="5204" y="5805"/>
                      <a:pt x="4670" y="3336"/>
                    </a:cubicBezTo>
                    <a:cubicBezTo>
                      <a:pt x="4470" y="2235"/>
                      <a:pt x="4470" y="1101"/>
                      <a:pt x="46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1" name="Google Shape;1151;p39"/>
              <p:cNvSpPr/>
              <p:nvPr/>
            </p:nvSpPr>
            <p:spPr>
              <a:xfrm>
                <a:off x="3848275" y="1060450"/>
                <a:ext cx="94625" cy="100675"/>
              </a:xfrm>
              <a:custGeom>
                <a:avLst/>
                <a:gdLst/>
                <a:ahLst/>
                <a:cxnLst/>
                <a:rect l="l" t="t" r="r" b="b"/>
                <a:pathLst>
                  <a:path w="3785" h="4027" extrusionOk="0">
                    <a:moveTo>
                      <a:pt x="327" y="0"/>
                    </a:moveTo>
                    <a:cubicBezTo>
                      <a:pt x="164" y="0"/>
                      <a:pt x="1" y="123"/>
                      <a:pt x="20" y="331"/>
                    </a:cubicBezTo>
                    <a:cubicBezTo>
                      <a:pt x="120" y="998"/>
                      <a:pt x="286" y="1632"/>
                      <a:pt x="453" y="2266"/>
                    </a:cubicBezTo>
                    <a:cubicBezTo>
                      <a:pt x="553" y="2566"/>
                      <a:pt x="687" y="2833"/>
                      <a:pt x="854" y="3133"/>
                    </a:cubicBezTo>
                    <a:cubicBezTo>
                      <a:pt x="987" y="3433"/>
                      <a:pt x="1187" y="3700"/>
                      <a:pt x="1454" y="3900"/>
                    </a:cubicBezTo>
                    <a:cubicBezTo>
                      <a:pt x="1587" y="3989"/>
                      <a:pt x="1716" y="4027"/>
                      <a:pt x="1838" y="4027"/>
                    </a:cubicBezTo>
                    <a:cubicBezTo>
                      <a:pt x="2264" y="4027"/>
                      <a:pt x="2607" y="3563"/>
                      <a:pt x="2788" y="3200"/>
                    </a:cubicBezTo>
                    <a:cubicBezTo>
                      <a:pt x="3189" y="2532"/>
                      <a:pt x="3489" y="1865"/>
                      <a:pt x="3722" y="1131"/>
                    </a:cubicBezTo>
                    <a:cubicBezTo>
                      <a:pt x="3785" y="902"/>
                      <a:pt x="3613" y="751"/>
                      <a:pt x="3443" y="751"/>
                    </a:cubicBezTo>
                    <a:cubicBezTo>
                      <a:pt x="3341" y="751"/>
                      <a:pt x="3239" y="806"/>
                      <a:pt x="3189" y="931"/>
                    </a:cubicBezTo>
                    <a:cubicBezTo>
                      <a:pt x="2988" y="1532"/>
                      <a:pt x="2722" y="2132"/>
                      <a:pt x="2421" y="2699"/>
                    </a:cubicBezTo>
                    <a:cubicBezTo>
                      <a:pt x="2321" y="2933"/>
                      <a:pt x="2188" y="3133"/>
                      <a:pt x="2021" y="3333"/>
                    </a:cubicBezTo>
                    <a:cubicBezTo>
                      <a:pt x="1949" y="3404"/>
                      <a:pt x="1891" y="3433"/>
                      <a:pt x="1839" y="3433"/>
                    </a:cubicBezTo>
                    <a:cubicBezTo>
                      <a:pt x="1745" y="3433"/>
                      <a:pt x="1673" y="3340"/>
                      <a:pt x="1587" y="3233"/>
                    </a:cubicBezTo>
                    <a:cubicBezTo>
                      <a:pt x="954" y="2366"/>
                      <a:pt x="787" y="1265"/>
                      <a:pt x="620" y="231"/>
                    </a:cubicBezTo>
                    <a:cubicBezTo>
                      <a:pt x="577" y="72"/>
                      <a:pt x="452" y="0"/>
                      <a:pt x="3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2" name="Google Shape;1152;p39"/>
              <p:cNvSpPr/>
              <p:nvPr/>
            </p:nvSpPr>
            <p:spPr>
              <a:xfrm>
                <a:off x="4005525" y="1109075"/>
                <a:ext cx="156800" cy="101225"/>
              </a:xfrm>
              <a:custGeom>
                <a:avLst/>
                <a:gdLst/>
                <a:ahLst/>
                <a:cxnLst/>
                <a:rect l="l" t="t" r="r" b="b"/>
                <a:pathLst>
                  <a:path w="6272" h="4049" extrusionOk="0">
                    <a:moveTo>
                      <a:pt x="3679" y="1"/>
                    </a:moveTo>
                    <a:cubicBezTo>
                      <a:pt x="3553" y="1"/>
                      <a:pt x="3427" y="7"/>
                      <a:pt x="3303" y="20"/>
                    </a:cubicBezTo>
                    <a:cubicBezTo>
                      <a:pt x="3103" y="20"/>
                      <a:pt x="2936" y="20"/>
                      <a:pt x="2736" y="54"/>
                    </a:cubicBezTo>
                    <a:cubicBezTo>
                      <a:pt x="2369" y="54"/>
                      <a:pt x="2002" y="87"/>
                      <a:pt x="1635" y="187"/>
                    </a:cubicBezTo>
                    <a:cubicBezTo>
                      <a:pt x="1035" y="354"/>
                      <a:pt x="534" y="788"/>
                      <a:pt x="234" y="1355"/>
                    </a:cubicBezTo>
                    <a:cubicBezTo>
                      <a:pt x="1" y="1855"/>
                      <a:pt x="34" y="2422"/>
                      <a:pt x="301" y="2889"/>
                    </a:cubicBezTo>
                    <a:cubicBezTo>
                      <a:pt x="635" y="3356"/>
                      <a:pt x="1102" y="3656"/>
                      <a:pt x="1635" y="3823"/>
                    </a:cubicBezTo>
                    <a:cubicBezTo>
                      <a:pt x="2111" y="3973"/>
                      <a:pt x="2605" y="4048"/>
                      <a:pt x="3103" y="4048"/>
                    </a:cubicBezTo>
                    <a:cubicBezTo>
                      <a:pt x="3270" y="4048"/>
                      <a:pt x="3437" y="4040"/>
                      <a:pt x="3603" y="4023"/>
                    </a:cubicBezTo>
                    <a:cubicBezTo>
                      <a:pt x="4237" y="3956"/>
                      <a:pt x="4838" y="3723"/>
                      <a:pt x="5338" y="3356"/>
                    </a:cubicBezTo>
                    <a:cubicBezTo>
                      <a:pt x="6272" y="2522"/>
                      <a:pt x="6205" y="1054"/>
                      <a:pt x="5171" y="354"/>
                    </a:cubicBezTo>
                    <a:cubicBezTo>
                      <a:pt x="4715" y="113"/>
                      <a:pt x="4195" y="1"/>
                      <a:pt x="367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3" name="Google Shape;1153;p39"/>
              <p:cNvSpPr/>
              <p:nvPr/>
            </p:nvSpPr>
            <p:spPr>
              <a:xfrm>
                <a:off x="3631100" y="1097900"/>
                <a:ext cx="157625" cy="10125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4050" extrusionOk="0">
                    <a:moveTo>
                      <a:pt x="3760" y="1"/>
                    </a:moveTo>
                    <a:cubicBezTo>
                      <a:pt x="3618" y="1"/>
                      <a:pt x="3476" y="11"/>
                      <a:pt x="3336" y="34"/>
                    </a:cubicBezTo>
                    <a:cubicBezTo>
                      <a:pt x="3136" y="34"/>
                      <a:pt x="2936" y="34"/>
                      <a:pt x="2769" y="67"/>
                    </a:cubicBezTo>
                    <a:cubicBezTo>
                      <a:pt x="2402" y="67"/>
                      <a:pt x="2002" y="100"/>
                      <a:pt x="1668" y="200"/>
                    </a:cubicBezTo>
                    <a:cubicBezTo>
                      <a:pt x="1034" y="367"/>
                      <a:pt x="534" y="768"/>
                      <a:pt x="267" y="1335"/>
                    </a:cubicBezTo>
                    <a:cubicBezTo>
                      <a:pt x="0" y="1835"/>
                      <a:pt x="34" y="2435"/>
                      <a:pt x="367" y="2902"/>
                    </a:cubicBezTo>
                    <a:cubicBezTo>
                      <a:pt x="668" y="3336"/>
                      <a:pt x="1135" y="3670"/>
                      <a:pt x="1668" y="3836"/>
                    </a:cubicBezTo>
                    <a:cubicBezTo>
                      <a:pt x="2106" y="3975"/>
                      <a:pt x="2559" y="4049"/>
                      <a:pt x="3007" y="4049"/>
                    </a:cubicBezTo>
                    <a:cubicBezTo>
                      <a:pt x="3207" y="4049"/>
                      <a:pt x="3407" y="4034"/>
                      <a:pt x="3603" y="4003"/>
                    </a:cubicBezTo>
                    <a:cubicBezTo>
                      <a:pt x="4237" y="3970"/>
                      <a:pt x="4871" y="3736"/>
                      <a:pt x="5371" y="3336"/>
                    </a:cubicBezTo>
                    <a:cubicBezTo>
                      <a:pt x="6305" y="2535"/>
                      <a:pt x="6238" y="1068"/>
                      <a:pt x="5204" y="367"/>
                    </a:cubicBezTo>
                    <a:cubicBezTo>
                      <a:pt x="4763" y="133"/>
                      <a:pt x="4260" y="1"/>
                      <a:pt x="37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54" name="Google Shape;1154;p39"/>
          <p:cNvGrpSpPr/>
          <p:nvPr/>
        </p:nvGrpSpPr>
        <p:grpSpPr>
          <a:xfrm>
            <a:off x="8309006" y="137546"/>
            <a:ext cx="562397" cy="570335"/>
            <a:chOff x="7124413" y="-757600"/>
            <a:chExt cx="421798" cy="427751"/>
          </a:xfrm>
        </p:grpSpPr>
        <p:sp>
          <p:nvSpPr>
            <p:cNvPr id="1155" name="Google Shape;1155;p39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39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57" name="Google Shape;1157;p39"/>
          <p:cNvGrpSpPr/>
          <p:nvPr/>
        </p:nvGrpSpPr>
        <p:grpSpPr>
          <a:xfrm rot="19960883">
            <a:off x="257622" y="649097"/>
            <a:ext cx="2227183" cy="614811"/>
            <a:chOff x="1033028" y="50741"/>
            <a:chExt cx="4181132" cy="1121575"/>
          </a:xfrm>
        </p:grpSpPr>
        <p:grpSp>
          <p:nvGrpSpPr>
            <p:cNvPr id="1158" name="Google Shape;1158;p39"/>
            <p:cNvGrpSpPr/>
            <p:nvPr/>
          </p:nvGrpSpPr>
          <p:grpSpPr>
            <a:xfrm rot="196026">
              <a:off x="1033028" y="50741"/>
              <a:ext cx="4181132" cy="1121575"/>
              <a:chOff x="-2396999" y="-553647"/>
              <a:chExt cx="2884822" cy="773790"/>
            </a:xfrm>
          </p:grpSpPr>
          <p:sp>
            <p:nvSpPr>
              <p:cNvPr id="1159" name="Google Shape;1159;p39"/>
              <p:cNvSpPr/>
              <p:nvPr/>
            </p:nvSpPr>
            <p:spPr>
              <a:xfrm>
                <a:off x="-2393378" y="-553639"/>
                <a:ext cx="2877580" cy="773774"/>
              </a:xfrm>
              <a:custGeom>
                <a:avLst/>
                <a:gdLst/>
                <a:ahLst/>
                <a:cxnLst/>
                <a:rect l="l" t="t" r="r" b="b"/>
                <a:pathLst>
                  <a:path w="72351" h="19455" extrusionOk="0">
                    <a:moveTo>
                      <a:pt x="72012" y="0"/>
                    </a:moveTo>
                    <a:cubicBezTo>
                      <a:pt x="71961" y="0"/>
                      <a:pt x="71909" y="13"/>
                      <a:pt x="71862" y="40"/>
                    </a:cubicBezTo>
                    <a:cubicBezTo>
                      <a:pt x="70165" y="1016"/>
                      <a:pt x="68448" y="1913"/>
                      <a:pt x="66672" y="2752"/>
                    </a:cubicBezTo>
                    <a:lnTo>
                      <a:pt x="66692" y="2538"/>
                    </a:lnTo>
                    <a:lnTo>
                      <a:pt x="59433" y="5152"/>
                    </a:lnTo>
                    <a:lnTo>
                      <a:pt x="59726" y="5542"/>
                    </a:lnTo>
                    <a:cubicBezTo>
                      <a:pt x="59433" y="5659"/>
                      <a:pt x="59121" y="5757"/>
                      <a:pt x="58828" y="5854"/>
                    </a:cubicBezTo>
                    <a:cubicBezTo>
                      <a:pt x="58204" y="6069"/>
                      <a:pt x="57560" y="6264"/>
                      <a:pt x="56916" y="6440"/>
                    </a:cubicBezTo>
                    <a:lnTo>
                      <a:pt x="56994" y="6128"/>
                    </a:lnTo>
                    <a:lnTo>
                      <a:pt x="49404" y="7435"/>
                    </a:lnTo>
                    <a:lnTo>
                      <a:pt x="49736" y="8118"/>
                    </a:lnTo>
                    <a:cubicBezTo>
                      <a:pt x="49190" y="8215"/>
                      <a:pt x="48663" y="8293"/>
                      <a:pt x="48117" y="8372"/>
                    </a:cubicBezTo>
                    <a:lnTo>
                      <a:pt x="48273" y="7864"/>
                    </a:lnTo>
                    <a:lnTo>
                      <a:pt x="40604" y="8820"/>
                    </a:lnTo>
                    <a:lnTo>
                      <a:pt x="40741" y="9113"/>
                    </a:lnTo>
                    <a:cubicBezTo>
                      <a:pt x="40370" y="9132"/>
                      <a:pt x="40000" y="9152"/>
                      <a:pt x="39648" y="9171"/>
                    </a:cubicBezTo>
                    <a:lnTo>
                      <a:pt x="31941" y="8820"/>
                    </a:lnTo>
                    <a:lnTo>
                      <a:pt x="31980" y="9054"/>
                    </a:lnTo>
                    <a:cubicBezTo>
                      <a:pt x="30829" y="8976"/>
                      <a:pt x="29658" y="8879"/>
                      <a:pt x="28488" y="8742"/>
                    </a:cubicBezTo>
                    <a:lnTo>
                      <a:pt x="23746" y="8079"/>
                    </a:lnTo>
                    <a:lnTo>
                      <a:pt x="23161" y="7981"/>
                    </a:lnTo>
                    <a:cubicBezTo>
                      <a:pt x="22049" y="7806"/>
                      <a:pt x="20995" y="7591"/>
                      <a:pt x="19961" y="7376"/>
                    </a:cubicBezTo>
                    <a:lnTo>
                      <a:pt x="19981" y="7357"/>
                    </a:lnTo>
                    <a:lnTo>
                      <a:pt x="13366" y="5718"/>
                    </a:lnTo>
                    <a:cubicBezTo>
                      <a:pt x="12468" y="5464"/>
                      <a:pt x="11610" y="5211"/>
                      <a:pt x="10790" y="4937"/>
                    </a:cubicBezTo>
                    <a:lnTo>
                      <a:pt x="10849" y="4898"/>
                    </a:lnTo>
                    <a:lnTo>
                      <a:pt x="3591" y="2264"/>
                    </a:lnTo>
                    <a:cubicBezTo>
                      <a:pt x="1600" y="1406"/>
                      <a:pt x="488" y="820"/>
                      <a:pt x="469" y="801"/>
                    </a:cubicBezTo>
                    <a:cubicBezTo>
                      <a:pt x="423" y="784"/>
                      <a:pt x="376" y="775"/>
                      <a:pt x="331" y="775"/>
                    </a:cubicBezTo>
                    <a:cubicBezTo>
                      <a:pt x="220" y="775"/>
                      <a:pt x="120" y="827"/>
                      <a:pt x="79" y="938"/>
                    </a:cubicBezTo>
                    <a:cubicBezTo>
                      <a:pt x="0" y="1074"/>
                      <a:pt x="39" y="1250"/>
                      <a:pt x="196" y="1328"/>
                    </a:cubicBezTo>
                    <a:cubicBezTo>
                      <a:pt x="215" y="1328"/>
                      <a:pt x="1405" y="1972"/>
                      <a:pt x="3552" y="2889"/>
                    </a:cubicBezTo>
                    <a:lnTo>
                      <a:pt x="2927" y="13191"/>
                    </a:lnTo>
                    <a:lnTo>
                      <a:pt x="10342" y="5406"/>
                    </a:lnTo>
                    <a:cubicBezTo>
                      <a:pt x="11025" y="5640"/>
                      <a:pt x="11747" y="5854"/>
                      <a:pt x="12508" y="6089"/>
                    </a:cubicBezTo>
                    <a:lnTo>
                      <a:pt x="12995" y="16449"/>
                    </a:lnTo>
                    <a:lnTo>
                      <a:pt x="19551" y="7884"/>
                    </a:lnTo>
                    <a:cubicBezTo>
                      <a:pt x="20273" y="8040"/>
                      <a:pt x="20995" y="8196"/>
                      <a:pt x="21717" y="8332"/>
                    </a:cubicBezTo>
                    <a:lnTo>
                      <a:pt x="23298" y="18615"/>
                    </a:lnTo>
                    <a:lnTo>
                      <a:pt x="28956" y="9367"/>
                    </a:lnTo>
                    <a:cubicBezTo>
                      <a:pt x="30029" y="9484"/>
                      <a:pt x="31083" y="9562"/>
                      <a:pt x="32136" y="9640"/>
                    </a:cubicBezTo>
                    <a:lnTo>
                      <a:pt x="34575" y="19454"/>
                    </a:lnTo>
                    <a:lnTo>
                      <a:pt x="39356" y="9757"/>
                    </a:lnTo>
                    <a:cubicBezTo>
                      <a:pt x="39883" y="9737"/>
                      <a:pt x="40448" y="9718"/>
                      <a:pt x="40995" y="9679"/>
                    </a:cubicBezTo>
                    <a:lnTo>
                      <a:pt x="44995" y="18849"/>
                    </a:lnTo>
                    <a:lnTo>
                      <a:pt x="47921" y="8996"/>
                    </a:lnTo>
                    <a:cubicBezTo>
                      <a:pt x="48604" y="8898"/>
                      <a:pt x="49287" y="8781"/>
                      <a:pt x="49990" y="8645"/>
                    </a:cubicBezTo>
                    <a:lnTo>
                      <a:pt x="54243" y="17249"/>
                    </a:lnTo>
                    <a:lnTo>
                      <a:pt x="56760" y="7103"/>
                    </a:lnTo>
                    <a:cubicBezTo>
                      <a:pt x="57521" y="6889"/>
                      <a:pt x="58263" y="6654"/>
                      <a:pt x="59004" y="6420"/>
                    </a:cubicBezTo>
                    <a:cubicBezTo>
                      <a:pt x="59375" y="6303"/>
                      <a:pt x="59726" y="6167"/>
                      <a:pt x="60097" y="6050"/>
                    </a:cubicBezTo>
                    <a:lnTo>
                      <a:pt x="65911" y="13971"/>
                    </a:lnTo>
                    <a:lnTo>
                      <a:pt x="66633" y="3416"/>
                    </a:lnTo>
                    <a:cubicBezTo>
                      <a:pt x="68526" y="2538"/>
                      <a:pt x="70360" y="1581"/>
                      <a:pt x="72175" y="547"/>
                    </a:cubicBezTo>
                    <a:cubicBezTo>
                      <a:pt x="72311" y="450"/>
                      <a:pt x="72350" y="274"/>
                      <a:pt x="72272" y="138"/>
                    </a:cubicBezTo>
                    <a:cubicBezTo>
                      <a:pt x="72208" y="48"/>
                      <a:pt x="72110" y="0"/>
                      <a:pt x="720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160" name="Google Shape;1160;p39"/>
              <p:cNvGrpSpPr/>
              <p:nvPr/>
            </p:nvGrpSpPr>
            <p:grpSpPr>
              <a:xfrm>
                <a:off x="-2396999" y="-553647"/>
                <a:ext cx="2884822" cy="773790"/>
                <a:chOff x="1413075" y="2180950"/>
                <a:chExt cx="3100625" cy="831675"/>
              </a:xfrm>
            </p:grpSpPr>
            <p:sp>
              <p:nvSpPr>
                <p:cNvPr id="1161" name="Google Shape;1161;p39"/>
                <p:cNvSpPr/>
                <p:nvPr/>
              </p:nvSpPr>
              <p:spPr>
                <a:xfrm>
                  <a:off x="1413075" y="2180950"/>
                  <a:ext cx="3100625" cy="41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025" h="16755" extrusionOk="0">
                      <a:moveTo>
                        <a:pt x="123304" y="1"/>
                      </a:moveTo>
                      <a:cubicBezTo>
                        <a:pt x="123222" y="1"/>
                        <a:pt x="123135" y="24"/>
                        <a:pt x="123046" y="76"/>
                      </a:cubicBezTo>
                      <a:cubicBezTo>
                        <a:pt x="115974" y="4179"/>
                        <a:pt x="108502" y="7515"/>
                        <a:pt x="100763" y="10050"/>
                      </a:cubicBezTo>
                      <a:cubicBezTo>
                        <a:pt x="93625" y="12318"/>
                        <a:pt x="86320" y="13953"/>
                        <a:pt x="78914" y="14853"/>
                      </a:cubicBezTo>
                      <a:cubicBezTo>
                        <a:pt x="73725" y="15464"/>
                        <a:pt x="68508" y="15768"/>
                        <a:pt x="63295" y="15768"/>
                      </a:cubicBezTo>
                      <a:cubicBezTo>
                        <a:pt x="55407" y="15768"/>
                        <a:pt x="47526" y="15072"/>
                        <a:pt x="39753" y="13686"/>
                      </a:cubicBezTo>
                      <a:cubicBezTo>
                        <a:pt x="30180" y="12018"/>
                        <a:pt x="20773" y="9483"/>
                        <a:pt x="11700" y="6047"/>
                      </a:cubicBezTo>
                      <a:cubicBezTo>
                        <a:pt x="8030" y="4713"/>
                        <a:pt x="4428" y="3178"/>
                        <a:pt x="959" y="1410"/>
                      </a:cubicBezTo>
                      <a:cubicBezTo>
                        <a:pt x="883" y="1374"/>
                        <a:pt x="808" y="1358"/>
                        <a:pt x="738" y="1358"/>
                      </a:cubicBezTo>
                      <a:cubicBezTo>
                        <a:pt x="285" y="1358"/>
                        <a:pt x="1" y="2022"/>
                        <a:pt x="492" y="2311"/>
                      </a:cubicBezTo>
                      <a:cubicBezTo>
                        <a:pt x="3994" y="4079"/>
                        <a:pt x="7630" y="5647"/>
                        <a:pt x="11299" y="6981"/>
                      </a:cubicBezTo>
                      <a:cubicBezTo>
                        <a:pt x="20439" y="10417"/>
                        <a:pt x="29913" y="13019"/>
                        <a:pt x="39520" y="14686"/>
                      </a:cubicBezTo>
                      <a:cubicBezTo>
                        <a:pt x="47459" y="16054"/>
                        <a:pt x="55498" y="16755"/>
                        <a:pt x="63537" y="16755"/>
                      </a:cubicBezTo>
                      <a:cubicBezTo>
                        <a:pt x="68740" y="16755"/>
                        <a:pt x="73911" y="16454"/>
                        <a:pt x="79014" y="15821"/>
                      </a:cubicBezTo>
                      <a:cubicBezTo>
                        <a:pt x="86520" y="14920"/>
                        <a:pt x="93892" y="13319"/>
                        <a:pt x="101030" y="10984"/>
                      </a:cubicBezTo>
                      <a:cubicBezTo>
                        <a:pt x="108869" y="8449"/>
                        <a:pt x="116408" y="5080"/>
                        <a:pt x="123546" y="943"/>
                      </a:cubicBezTo>
                      <a:cubicBezTo>
                        <a:pt x="124025" y="662"/>
                        <a:pt x="123744" y="1"/>
                        <a:pt x="1233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2" name="Google Shape;1162;p39"/>
                <p:cNvSpPr/>
                <p:nvPr/>
              </p:nvSpPr>
              <p:spPr>
                <a:xfrm>
                  <a:off x="1542100" y="2277900"/>
                  <a:ext cx="338600" cy="46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4" h="18681" extrusionOk="0">
                      <a:moveTo>
                        <a:pt x="1135" y="1"/>
                      </a:moveTo>
                      <a:lnTo>
                        <a:pt x="1" y="18681"/>
                      </a:lnTo>
                      <a:lnTo>
                        <a:pt x="1" y="18681"/>
                      </a:lnTo>
                      <a:lnTo>
                        <a:pt x="13544" y="4504"/>
                      </a:lnTo>
                      <a:lnTo>
                        <a:pt x="1135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3" name="Google Shape;1163;p39"/>
                <p:cNvSpPr/>
                <p:nvPr/>
              </p:nvSpPr>
              <p:spPr>
                <a:xfrm>
                  <a:off x="3528525" y="2443025"/>
                  <a:ext cx="324425" cy="47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7" h="19048" extrusionOk="0">
                      <a:moveTo>
                        <a:pt x="12976" y="0"/>
                      </a:moveTo>
                      <a:lnTo>
                        <a:pt x="0" y="2269"/>
                      </a:lnTo>
                      <a:lnTo>
                        <a:pt x="8273" y="19047"/>
                      </a:lnTo>
                      <a:lnTo>
                        <a:pt x="12976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4" name="Google Shape;1164;p39"/>
                <p:cNvSpPr/>
                <p:nvPr/>
              </p:nvSpPr>
              <p:spPr>
                <a:xfrm>
                  <a:off x="1950725" y="2417175"/>
                  <a:ext cx="320250" cy="46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0" h="18681" extrusionOk="0">
                      <a:moveTo>
                        <a:pt x="1" y="0"/>
                      </a:moveTo>
                      <a:lnTo>
                        <a:pt x="868" y="18680"/>
                      </a:lnTo>
                      <a:lnTo>
                        <a:pt x="12810" y="3136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5" name="Google Shape;1165;p39"/>
                <p:cNvSpPr/>
                <p:nvPr/>
              </p:nvSpPr>
              <p:spPr>
                <a:xfrm>
                  <a:off x="3957175" y="2289575"/>
                  <a:ext cx="310225" cy="48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09" h="19549" extrusionOk="0">
                      <a:moveTo>
                        <a:pt x="12409" y="1"/>
                      </a:moveTo>
                      <a:lnTo>
                        <a:pt x="0" y="4471"/>
                      </a:lnTo>
                      <a:lnTo>
                        <a:pt x="11075" y="19548"/>
                      </a:lnTo>
                      <a:lnTo>
                        <a:pt x="12409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6" name="Google Shape;1166;p39"/>
                <p:cNvSpPr/>
                <p:nvPr/>
              </p:nvSpPr>
              <p:spPr>
                <a:xfrm>
                  <a:off x="2341850" y="2514750"/>
                  <a:ext cx="3269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77" h="18514" extrusionOk="0">
                      <a:moveTo>
                        <a:pt x="0" y="0"/>
                      </a:moveTo>
                      <a:lnTo>
                        <a:pt x="2836" y="18513"/>
                      </a:lnTo>
                      <a:lnTo>
                        <a:pt x="13076" y="180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7" name="Google Shape;1167;p39"/>
                <p:cNvSpPr/>
                <p:nvPr/>
              </p:nvSpPr>
              <p:spPr>
                <a:xfrm>
                  <a:off x="2782150" y="2558950"/>
                  <a:ext cx="329425" cy="45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77" h="18147" extrusionOk="0">
                      <a:moveTo>
                        <a:pt x="1" y="0"/>
                      </a:moveTo>
                      <a:lnTo>
                        <a:pt x="4537" y="18146"/>
                      </a:lnTo>
                      <a:lnTo>
                        <a:pt x="13177" y="567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8" name="Google Shape;1168;p39"/>
                <p:cNvSpPr/>
                <p:nvPr/>
              </p:nvSpPr>
              <p:spPr>
                <a:xfrm>
                  <a:off x="3152425" y="2517250"/>
                  <a:ext cx="327750" cy="46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10" h="18781" extrusionOk="0">
                      <a:moveTo>
                        <a:pt x="13110" y="0"/>
                      </a:moveTo>
                      <a:lnTo>
                        <a:pt x="0" y="1635"/>
                      </a:lnTo>
                      <a:lnTo>
                        <a:pt x="7506" y="18780"/>
                      </a:lnTo>
                      <a:lnTo>
                        <a:pt x="13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170" name="Google Shape;1170;p39"/>
            <p:cNvSpPr txBox="1"/>
            <p:nvPr/>
          </p:nvSpPr>
          <p:spPr>
            <a:xfrm rot="1115380">
              <a:off x="1681288" y="370217"/>
              <a:ext cx="421596" cy="4003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667" kern="0" dirty="0">
                <a:solidFill>
                  <a:srgbClr val="FFFDF5"/>
                </a:solidFill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171" name="Google Shape;1171;p39"/>
            <p:cNvSpPr txBox="1"/>
            <p:nvPr/>
          </p:nvSpPr>
          <p:spPr>
            <a:xfrm rot="689631">
              <a:off x="2228885" y="522597"/>
              <a:ext cx="421554" cy="4004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667" kern="0" dirty="0">
                <a:solidFill>
                  <a:srgbClr val="FFFDF5"/>
                </a:solidFill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173" name="Google Shape;1173;p39"/>
            <p:cNvSpPr txBox="1"/>
            <p:nvPr/>
          </p:nvSpPr>
          <p:spPr>
            <a:xfrm rot="-200695">
              <a:off x="3383848" y="598755"/>
              <a:ext cx="421618" cy="4005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667" kern="0" dirty="0">
                <a:solidFill>
                  <a:srgbClr val="FFFDF5"/>
                </a:solidFill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174" name="Google Shape;1174;p39"/>
            <p:cNvSpPr txBox="1"/>
            <p:nvPr/>
          </p:nvSpPr>
          <p:spPr>
            <a:xfrm rot="-443881">
              <a:off x="3907773" y="527237"/>
              <a:ext cx="421710" cy="4005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667" kern="0" dirty="0">
                <a:solidFill>
                  <a:srgbClr val="FFFDF5"/>
                </a:solidFill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175" name="Google Shape;1175;p39"/>
            <p:cNvSpPr txBox="1"/>
            <p:nvPr/>
          </p:nvSpPr>
          <p:spPr>
            <a:xfrm rot="-897933">
              <a:off x="4526868" y="374925"/>
              <a:ext cx="421704" cy="4006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667" kern="0" dirty="0">
                <a:solidFill>
                  <a:srgbClr val="FFFDF5"/>
                </a:solidFill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</p:grp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E0F7862-6F20-D632-8C89-811C93F0992B}"/>
              </a:ext>
            </a:extLst>
          </p:cNvPr>
          <p:cNvSpPr/>
          <p:nvPr/>
        </p:nvSpPr>
        <p:spPr>
          <a:xfrm>
            <a:off x="1306074" y="1495321"/>
            <a:ext cx="9905348" cy="3949260"/>
          </a:xfrm>
          <a:prstGeom prst="horizontalScroll">
            <a:avLst/>
          </a:prstGeom>
          <a:solidFill>
            <a:schemeClr val="accent4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6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01</a:t>
            </a:r>
          </a:p>
          <a:p>
            <a:pPr algn="ctr" defTabSz="1219170">
              <a:buClr>
                <a:srgbClr val="000000"/>
              </a:buClr>
            </a:pPr>
            <a:r>
              <a:rPr lang="en-US" sz="6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WARM-UP &amp; REVIEW</a:t>
            </a:r>
          </a:p>
          <a:p>
            <a:pPr algn="ctr" defTabSz="1219170">
              <a:buClr>
                <a:srgbClr val="000000"/>
              </a:buClr>
            </a:pPr>
            <a:r>
              <a:rPr lang="en-US" sz="66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Game: Jumbled letters</a:t>
            </a:r>
            <a:endParaRPr lang="en-VN" sz="6000" b="1" kern="0" dirty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3" name="chimes.wav"/>
          </p:stSnd>
        </p:sndAc>
      </p:transition>
    </mc:Choice>
    <mc:Fallback xmlns="">
      <p:transition spd="med">
        <p:fade/>
        <p:sndAc>
          <p:stSnd>
            <p:snd r:embed="rId4" name="chimes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1BEA788-C9A4-9099-C9D7-40F57A26CC96}"/>
              </a:ext>
            </a:extLst>
          </p:cNvPr>
          <p:cNvSpPr/>
          <p:nvPr/>
        </p:nvSpPr>
        <p:spPr>
          <a:xfrm>
            <a:off x="2667186" y="2653107"/>
            <a:ext cx="4016806" cy="152889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CA1DE570-7B35-0974-883A-FC82087A962F}"/>
              </a:ext>
            </a:extLst>
          </p:cNvPr>
          <p:cNvSpPr/>
          <p:nvPr/>
        </p:nvSpPr>
        <p:spPr>
          <a:xfrm>
            <a:off x="8304463" y="1343794"/>
            <a:ext cx="2265684" cy="4066540"/>
          </a:xfrm>
          <a:custGeom>
            <a:avLst/>
            <a:gdLst>
              <a:gd name="connsiteX0" fmla="*/ 42758 w 2265684"/>
              <a:gd name="connsiteY0" fmla="*/ 0 h 4066540"/>
              <a:gd name="connsiteX1" fmla="*/ 2161962 w 2265684"/>
              <a:gd name="connsiteY1" fmla="*/ 0 h 4066540"/>
              <a:gd name="connsiteX2" fmla="*/ 2204720 w 2265684"/>
              <a:gd name="connsiteY2" fmla="*/ 42758 h 4066540"/>
              <a:gd name="connsiteX3" fmla="*/ 2204720 w 2265684"/>
              <a:gd name="connsiteY3" fmla="*/ 213782 h 4066540"/>
              <a:gd name="connsiteX4" fmla="*/ 2161962 w 2265684"/>
              <a:gd name="connsiteY4" fmla="*/ 256540 h 4066540"/>
              <a:gd name="connsiteX5" fmla="*/ 2042161 w 2265684"/>
              <a:gd name="connsiteY5" fmla="*/ 256540 h 4066540"/>
              <a:gd name="connsiteX6" fmla="*/ 2042161 w 2265684"/>
              <a:gd name="connsiteY6" fmla="*/ 1108710 h 4066540"/>
              <a:gd name="connsiteX7" fmla="*/ 1314073 w 2265684"/>
              <a:gd name="connsiteY7" fmla="*/ 2000800 h 4066540"/>
              <a:gd name="connsiteX8" fmla="*/ 1197276 w 2265684"/>
              <a:gd name="connsiteY8" fmla="*/ 2012558 h 4066540"/>
              <a:gd name="connsiteX9" fmla="*/ 1347095 w 2265684"/>
              <a:gd name="connsiteY9" fmla="*/ 2027640 h 4066540"/>
              <a:gd name="connsiteX10" fmla="*/ 2075183 w 2265684"/>
              <a:gd name="connsiteY10" fmla="*/ 2919730 h 4066540"/>
              <a:gd name="connsiteX11" fmla="*/ 2075183 w 2265684"/>
              <a:gd name="connsiteY11" fmla="*/ 3810000 h 4066540"/>
              <a:gd name="connsiteX12" fmla="*/ 2222926 w 2265684"/>
              <a:gd name="connsiteY12" fmla="*/ 3810000 h 4066540"/>
              <a:gd name="connsiteX13" fmla="*/ 2265684 w 2265684"/>
              <a:gd name="connsiteY13" fmla="*/ 3852758 h 4066540"/>
              <a:gd name="connsiteX14" fmla="*/ 2265684 w 2265684"/>
              <a:gd name="connsiteY14" fmla="*/ 4023782 h 4066540"/>
              <a:gd name="connsiteX15" fmla="*/ 2222926 w 2265684"/>
              <a:gd name="connsiteY15" fmla="*/ 4066540 h 4066540"/>
              <a:gd name="connsiteX16" fmla="*/ 103722 w 2265684"/>
              <a:gd name="connsiteY16" fmla="*/ 4066540 h 4066540"/>
              <a:gd name="connsiteX17" fmla="*/ 60964 w 2265684"/>
              <a:gd name="connsiteY17" fmla="*/ 4023782 h 4066540"/>
              <a:gd name="connsiteX18" fmla="*/ 60964 w 2265684"/>
              <a:gd name="connsiteY18" fmla="*/ 3852758 h 4066540"/>
              <a:gd name="connsiteX19" fmla="*/ 103722 w 2265684"/>
              <a:gd name="connsiteY19" fmla="*/ 3810000 h 4066540"/>
              <a:gd name="connsiteX20" fmla="*/ 251465 w 2265684"/>
              <a:gd name="connsiteY20" fmla="*/ 3810000 h 4066540"/>
              <a:gd name="connsiteX21" fmla="*/ 251465 w 2265684"/>
              <a:gd name="connsiteY21" fmla="*/ 2919730 h 4066540"/>
              <a:gd name="connsiteX22" fmla="*/ 979553 w 2265684"/>
              <a:gd name="connsiteY22" fmla="*/ 2027640 h 4066540"/>
              <a:gd name="connsiteX23" fmla="*/ 1096350 w 2265684"/>
              <a:gd name="connsiteY23" fmla="*/ 2015882 h 4066540"/>
              <a:gd name="connsiteX24" fmla="*/ 946531 w 2265684"/>
              <a:gd name="connsiteY24" fmla="*/ 2000800 h 4066540"/>
              <a:gd name="connsiteX25" fmla="*/ 218443 w 2265684"/>
              <a:gd name="connsiteY25" fmla="*/ 1108710 h 4066540"/>
              <a:gd name="connsiteX26" fmla="*/ 218443 w 2265684"/>
              <a:gd name="connsiteY26" fmla="*/ 256540 h 4066540"/>
              <a:gd name="connsiteX27" fmla="*/ 42758 w 2265684"/>
              <a:gd name="connsiteY27" fmla="*/ 256540 h 4066540"/>
              <a:gd name="connsiteX28" fmla="*/ 0 w 2265684"/>
              <a:gd name="connsiteY28" fmla="*/ 213782 h 4066540"/>
              <a:gd name="connsiteX29" fmla="*/ 0 w 2265684"/>
              <a:gd name="connsiteY29" fmla="*/ 42758 h 4066540"/>
              <a:gd name="connsiteX30" fmla="*/ 42758 w 2265684"/>
              <a:gd name="connsiteY30" fmla="*/ 0 h 4066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265684" h="4066540">
                <a:moveTo>
                  <a:pt x="42758" y="0"/>
                </a:moveTo>
                <a:lnTo>
                  <a:pt x="2161962" y="0"/>
                </a:lnTo>
                <a:cubicBezTo>
                  <a:pt x="2185577" y="0"/>
                  <a:pt x="2204720" y="19143"/>
                  <a:pt x="2204720" y="42758"/>
                </a:cubicBezTo>
                <a:lnTo>
                  <a:pt x="2204720" y="213782"/>
                </a:lnTo>
                <a:cubicBezTo>
                  <a:pt x="2204720" y="237397"/>
                  <a:pt x="2185577" y="256540"/>
                  <a:pt x="2161962" y="256540"/>
                </a:cubicBezTo>
                <a:lnTo>
                  <a:pt x="2042161" y="256540"/>
                </a:lnTo>
                <a:lnTo>
                  <a:pt x="2042161" y="1108710"/>
                </a:lnTo>
                <a:cubicBezTo>
                  <a:pt x="2042161" y="1548752"/>
                  <a:pt x="1729592" y="1915891"/>
                  <a:pt x="1314073" y="2000800"/>
                </a:cubicBezTo>
                <a:lnTo>
                  <a:pt x="1197276" y="2012558"/>
                </a:lnTo>
                <a:lnTo>
                  <a:pt x="1347095" y="2027640"/>
                </a:lnTo>
                <a:cubicBezTo>
                  <a:pt x="1762614" y="2112549"/>
                  <a:pt x="2075183" y="2479688"/>
                  <a:pt x="2075183" y="2919730"/>
                </a:cubicBezTo>
                <a:lnTo>
                  <a:pt x="2075183" y="3810000"/>
                </a:lnTo>
                <a:lnTo>
                  <a:pt x="2222926" y="3810000"/>
                </a:lnTo>
                <a:cubicBezTo>
                  <a:pt x="2246541" y="3810000"/>
                  <a:pt x="2265684" y="3829143"/>
                  <a:pt x="2265684" y="3852758"/>
                </a:cubicBezTo>
                <a:lnTo>
                  <a:pt x="2265684" y="4023782"/>
                </a:lnTo>
                <a:cubicBezTo>
                  <a:pt x="2265684" y="4047397"/>
                  <a:pt x="2246541" y="4066540"/>
                  <a:pt x="2222926" y="4066540"/>
                </a:cubicBezTo>
                <a:lnTo>
                  <a:pt x="103722" y="4066540"/>
                </a:lnTo>
                <a:cubicBezTo>
                  <a:pt x="80107" y="4066540"/>
                  <a:pt x="60964" y="4047397"/>
                  <a:pt x="60964" y="4023782"/>
                </a:cubicBezTo>
                <a:lnTo>
                  <a:pt x="60964" y="3852758"/>
                </a:lnTo>
                <a:cubicBezTo>
                  <a:pt x="60964" y="3829143"/>
                  <a:pt x="80107" y="3810000"/>
                  <a:pt x="103722" y="3810000"/>
                </a:cubicBezTo>
                <a:lnTo>
                  <a:pt x="251465" y="3810000"/>
                </a:lnTo>
                <a:lnTo>
                  <a:pt x="251465" y="2919730"/>
                </a:lnTo>
                <a:cubicBezTo>
                  <a:pt x="251465" y="2479688"/>
                  <a:pt x="564034" y="2112549"/>
                  <a:pt x="979553" y="2027640"/>
                </a:cubicBezTo>
                <a:lnTo>
                  <a:pt x="1096350" y="2015882"/>
                </a:lnTo>
                <a:lnTo>
                  <a:pt x="946531" y="2000800"/>
                </a:lnTo>
                <a:cubicBezTo>
                  <a:pt x="531012" y="1915891"/>
                  <a:pt x="218443" y="1548752"/>
                  <a:pt x="218443" y="1108710"/>
                </a:cubicBezTo>
                <a:lnTo>
                  <a:pt x="218443" y="256540"/>
                </a:lnTo>
                <a:lnTo>
                  <a:pt x="42758" y="256540"/>
                </a:lnTo>
                <a:cubicBezTo>
                  <a:pt x="19143" y="256540"/>
                  <a:pt x="0" y="237397"/>
                  <a:pt x="0" y="213782"/>
                </a:cubicBezTo>
                <a:lnTo>
                  <a:pt x="0" y="42758"/>
                </a:lnTo>
                <a:cubicBezTo>
                  <a:pt x="0" y="19143"/>
                  <a:pt x="19143" y="0"/>
                  <a:pt x="42758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lowchart: Delay 15">
            <a:extLst>
              <a:ext uri="{FF2B5EF4-FFF2-40B4-BE49-F238E27FC236}">
                <a16:creationId xmlns:a16="http://schemas.microsoft.com/office/drawing/2014/main" id="{AA67E2F8-B0F6-56A7-2804-6B4ECFB29531}"/>
              </a:ext>
            </a:extLst>
          </p:cNvPr>
          <p:cNvSpPr/>
          <p:nvPr/>
        </p:nvSpPr>
        <p:spPr>
          <a:xfrm rot="5400000">
            <a:off x="8781985" y="1556519"/>
            <a:ext cx="1310640" cy="1457960"/>
          </a:xfrm>
          <a:prstGeom prst="flowChartDela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lowchart: Delay 16">
            <a:extLst>
              <a:ext uri="{FF2B5EF4-FFF2-40B4-BE49-F238E27FC236}">
                <a16:creationId xmlns:a16="http://schemas.microsoft.com/office/drawing/2014/main" id="{5A9BB4E5-371D-C428-71F2-7ED56988E81C}"/>
              </a:ext>
            </a:extLst>
          </p:cNvPr>
          <p:cNvSpPr/>
          <p:nvPr/>
        </p:nvSpPr>
        <p:spPr>
          <a:xfrm rot="16200000">
            <a:off x="8810562" y="3711708"/>
            <a:ext cx="1355090" cy="1457960"/>
          </a:xfrm>
          <a:prstGeom prst="flowChartDela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lowchart: Delay 36">
            <a:extLst>
              <a:ext uri="{FF2B5EF4-FFF2-40B4-BE49-F238E27FC236}">
                <a16:creationId xmlns:a16="http://schemas.microsoft.com/office/drawing/2014/main" id="{C353CF25-A518-6F71-210C-FC084CBB7275}"/>
              </a:ext>
            </a:extLst>
          </p:cNvPr>
          <p:cNvSpPr/>
          <p:nvPr/>
        </p:nvSpPr>
        <p:spPr>
          <a:xfrm rot="5400000">
            <a:off x="8781985" y="1564773"/>
            <a:ext cx="1310640" cy="1457960"/>
          </a:xfrm>
          <a:prstGeom prst="flowChartDelay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Flowchart: Delay 37">
            <a:extLst>
              <a:ext uri="{FF2B5EF4-FFF2-40B4-BE49-F238E27FC236}">
                <a16:creationId xmlns:a16="http://schemas.microsoft.com/office/drawing/2014/main" id="{DE668488-44B0-9150-3208-F7BDC6AB0B7D}"/>
              </a:ext>
            </a:extLst>
          </p:cNvPr>
          <p:cNvSpPr/>
          <p:nvPr/>
        </p:nvSpPr>
        <p:spPr>
          <a:xfrm rot="16200000">
            <a:off x="8832787" y="3711707"/>
            <a:ext cx="1310640" cy="1457960"/>
          </a:xfrm>
          <a:prstGeom prst="flowChartDelay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0007A263-48B6-EE9D-E90E-F855E1BCFD3C}"/>
              </a:ext>
            </a:extLst>
          </p:cNvPr>
          <p:cNvSpPr/>
          <p:nvPr/>
        </p:nvSpPr>
        <p:spPr>
          <a:xfrm>
            <a:off x="9142667" y="2940819"/>
            <a:ext cx="614676" cy="2165348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">
            <a:extLst>
              <a:ext uri="{FF2B5EF4-FFF2-40B4-BE49-F238E27FC236}">
                <a16:creationId xmlns:a16="http://schemas.microsoft.com/office/drawing/2014/main" id="{1C6CB0B1-A96E-21FF-551A-586186488D1D}"/>
              </a:ext>
            </a:extLst>
          </p:cNvPr>
          <p:cNvSpPr/>
          <p:nvPr/>
        </p:nvSpPr>
        <p:spPr>
          <a:xfrm>
            <a:off x="2465256" y="2764381"/>
            <a:ext cx="4016805" cy="1306345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15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1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dasn</a:t>
            </a:r>
            <a:endParaRPr lang="en-VN" sz="115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E1A69D-ECBD-4E5C-9057-0C4307CC59DB}"/>
              </a:ext>
            </a:extLst>
          </p:cNvPr>
          <p:cNvSpPr txBox="1"/>
          <p:nvPr/>
        </p:nvSpPr>
        <p:spPr>
          <a:xfrm>
            <a:off x="8429943" y="5435109"/>
            <a:ext cx="2106172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Timer</a:t>
            </a:r>
          </a:p>
        </p:txBody>
      </p:sp>
      <p:pic>
        <p:nvPicPr>
          <p:cNvPr id="2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B830A6EE-498F-833C-92DC-80A2C160F9C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824" end="4259.897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51108" y="4766653"/>
            <a:ext cx="1026157" cy="1026157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3DF0B4-93DC-89B2-DAA3-08ED8D7279F8}"/>
              </a:ext>
            </a:extLst>
          </p:cNvPr>
          <p:cNvSpPr txBox="1"/>
          <p:nvPr/>
        </p:nvSpPr>
        <p:spPr>
          <a:xfrm>
            <a:off x="3006162" y="2446040"/>
            <a:ext cx="355590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7030A0"/>
                </a:solidFill>
                <a:latin typeface="Comic Sans MS" panose="030F0702030302020204" pitchFamily="66" charset="0"/>
              </a:rPr>
              <a:t>sand</a:t>
            </a:r>
          </a:p>
        </p:txBody>
      </p:sp>
    </p:spTree>
    <p:extLst>
      <p:ext uri="{BB962C8B-B14F-4D97-AF65-F5344CB8AC3E}">
        <p14:creationId xmlns:p14="http://schemas.microsoft.com/office/powerpoint/2010/main" val="1203856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origami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500"/>
                            </p:stCondLst>
                            <p:childTnLst>
                              <p:par>
                                <p:cTn id="3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4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23" grpId="0" animBg="1"/>
      <p:bldP spid="23" grpId="1" animBg="1"/>
      <p:bldP spid="39" grpId="0" animBg="1"/>
      <p:bldP spid="39" grpId="1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5782EDEA-D032-A7D8-C4C1-D5901FF17CB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43" end="917.897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59329" y="4308496"/>
            <a:ext cx="1026157" cy="1026157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AD72BC4-8784-9029-04F1-627D8E03EBED}"/>
              </a:ext>
            </a:extLst>
          </p:cNvPr>
          <p:cNvSpPr/>
          <p:nvPr/>
        </p:nvSpPr>
        <p:spPr>
          <a:xfrm>
            <a:off x="8304463" y="1343794"/>
            <a:ext cx="2265684" cy="4066540"/>
          </a:xfrm>
          <a:custGeom>
            <a:avLst/>
            <a:gdLst>
              <a:gd name="connsiteX0" fmla="*/ 42758 w 2265684"/>
              <a:gd name="connsiteY0" fmla="*/ 0 h 4066540"/>
              <a:gd name="connsiteX1" fmla="*/ 2161962 w 2265684"/>
              <a:gd name="connsiteY1" fmla="*/ 0 h 4066540"/>
              <a:gd name="connsiteX2" fmla="*/ 2204720 w 2265684"/>
              <a:gd name="connsiteY2" fmla="*/ 42758 h 4066540"/>
              <a:gd name="connsiteX3" fmla="*/ 2204720 w 2265684"/>
              <a:gd name="connsiteY3" fmla="*/ 213782 h 4066540"/>
              <a:gd name="connsiteX4" fmla="*/ 2161962 w 2265684"/>
              <a:gd name="connsiteY4" fmla="*/ 256540 h 4066540"/>
              <a:gd name="connsiteX5" fmla="*/ 2042161 w 2265684"/>
              <a:gd name="connsiteY5" fmla="*/ 256540 h 4066540"/>
              <a:gd name="connsiteX6" fmla="*/ 2042161 w 2265684"/>
              <a:gd name="connsiteY6" fmla="*/ 1108710 h 4066540"/>
              <a:gd name="connsiteX7" fmla="*/ 1314073 w 2265684"/>
              <a:gd name="connsiteY7" fmla="*/ 2000800 h 4066540"/>
              <a:gd name="connsiteX8" fmla="*/ 1197276 w 2265684"/>
              <a:gd name="connsiteY8" fmla="*/ 2012558 h 4066540"/>
              <a:gd name="connsiteX9" fmla="*/ 1347095 w 2265684"/>
              <a:gd name="connsiteY9" fmla="*/ 2027640 h 4066540"/>
              <a:gd name="connsiteX10" fmla="*/ 2075183 w 2265684"/>
              <a:gd name="connsiteY10" fmla="*/ 2919730 h 4066540"/>
              <a:gd name="connsiteX11" fmla="*/ 2075183 w 2265684"/>
              <a:gd name="connsiteY11" fmla="*/ 3810000 h 4066540"/>
              <a:gd name="connsiteX12" fmla="*/ 2222926 w 2265684"/>
              <a:gd name="connsiteY12" fmla="*/ 3810000 h 4066540"/>
              <a:gd name="connsiteX13" fmla="*/ 2265684 w 2265684"/>
              <a:gd name="connsiteY13" fmla="*/ 3852758 h 4066540"/>
              <a:gd name="connsiteX14" fmla="*/ 2265684 w 2265684"/>
              <a:gd name="connsiteY14" fmla="*/ 4023782 h 4066540"/>
              <a:gd name="connsiteX15" fmla="*/ 2222926 w 2265684"/>
              <a:gd name="connsiteY15" fmla="*/ 4066540 h 4066540"/>
              <a:gd name="connsiteX16" fmla="*/ 103722 w 2265684"/>
              <a:gd name="connsiteY16" fmla="*/ 4066540 h 4066540"/>
              <a:gd name="connsiteX17" fmla="*/ 60964 w 2265684"/>
              <a:gd name="connsiteY17" fmla="*/ 4023782 h 4066540"/>
              <a:gd name="connsiteX18" fmla="*/ 60964 w 2265684"/>
              <a:gd name="connsiteY18" fmla="*/ 3852758 h 4066540"/>
              <a:gd name="connsiteX19" fmla="*/ 103722 w 2265684"/>
              <a:gd name="connsiteY19" fmla="*/ 3810000 h 4066540"/>
              <a:gd name="connsiteX20" fmla="*/ 251465 w 2265684"/>
              <a:gd name="connsiteY20" fmla="*/ 3810000 h 4066540"/>
              <a:gd name="connsiteX21" fmla="*/ 251465 w 2265684"/>
              <a:gd name="connsiteY21" fmla="*/ 2919730 h 4066540"/>
              <a:gd name="connsiteX22" fmla="*/ 979553 w 2265684"/>
              <a:gd name="connsiteY22" fmla="*/ 2027640 h 4066540"/>
              <a:gd name="connsiteX23" fmla="*/ 1096350 w 2265684"/>
              <a:gd name="connsiteY23" fmla="*/ 2015882 h 4066540"/>
              <a:gd name="connsiteX24" fmla="*/ 946531 w 2265684"/>
              <a:gd name="connsiteY24" fmla="*/ 2000800 h 4066540"/>
              <a:gd name="connsiteX25" fmla="*/ 218443 w 2265684"/>
              <a:gd name="connsiteY25" fmla="*/ 1108710 h 4066540"/>
              <a:gd name="connsiteX26" fmla="*/ 218443 w 2265684"/>
              <a:gd name="connsiteY26" fmla="*/ 256540 h 4066540"/>
              <a:gd name="connsiteX27" fmla="*/ 42758 w 2265684"/>
              <a:gd name="connsiteY27" fmla="*/ 256540 h 4066540"/>
              <a:gd name="connsiteX28" fmla="*/ 0 w 2265684"/>
              <a:gd name="connsiteY28" fmla="*/ 213782 h 4066540"/>
              <a:gd name="connsiteX29" fmla="*/ 0 w 2265684"/>
              <a:gd name="connsiteY29" fmla="*/ 42758 h 4066540"/>
              <a:gd name="connsiteX30" fmla="*/ 42758 w 2265684"/>
              <a:gd name="connsiteY30" fmla="*/ 0 h 4066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265684" h="4066540">
                <a:moveTo>
                  <a:pt x="42758" y="0"/>
                </a:moveTo>
                <a:lnTo>
                  <a:pt x="2161962" y="0"/>
                </a:lnTo>
                <a:cubicBezTo>
                  <a:pt x="2185577" y="0"/>
                  <a:pt x="2204720" y="19143"/>
                  <a:pt x="2204720" y="42758"/>
                </a:cubicBezTo>
                <a:lnTo>
                  <a:pt x="2204720" y="213782"/>
                </a:lnTo>
                <a:cubicBezTo>
                  <a:pt x="2204720" y="237397"/>
                  <a:pt x="2185577" y="256540"/>
                  <a:pt x="2161962" y="256540"/>
                </a:cubicBezTo>
                <a:lnTo>
                  <a:pt x="2042161" y="256540"/>
                </a:lnTo>
                <a:lnTo>
                  <a:pt x="2042161" y="1108710"/>
                </a:lnTo>
                <a:cubicBezTo>
                  <a:pt x="2042161" y="1548752"/>
                  <a:pt x="1729592" y="1915891"/>
                  <a:pt x="1314073" y="2000800"/>
                </a:cubicBezTo>
                <a:lnTo>
                  <a:pt x="1197276" y="2012558"/>
                </a:lnTo>
                <a:lnTo>
                  <a:pt x="1347095" y="2027640"/>
                </a:lnTo>
                <a:cubicBezTo>
                  <a:pt x="1762614" y="2112549"/>
                  <a:pt x="2075183" y="2479688"/>
                  <a:pt x="2075183" y="2919730"/>
                </a:cubicBezTo>
                <a:lnTo>
                  <a:pt x="2075183" y="3810000"/>
                </a:lnTo>
                <a:lnTo>
                  <a:pt x="2222926" y="3810000"/>
                </a:lnTo>
                <a:cubicBezTo>
                  <a:pt x="2246541" y="3810000"/>
                  <a:pt x="2265684" y="3829143"/>
                  <a:pt x="2265684" y="3852758"/>
                </a:cubicBezTo>
                <a:lnTo>
                  <a:pt x="2265684" y="4023782"/>
                </a:lnTo>
                <a:cubicBezTo>
                  <a:pt x="2265684" y="4047397"/>
                  <a:pt x="2246541" y="4066540"/>
                  <a:pt x="2222926" y="4066540"/>
                </a:cubicBezTo>
                <a:lnTo>
                  <a:pt x="103722" y="4066540"/>
                </a:lnTo>
                <a:cubicBezTo>
                  <a:pt x="80107" y="4066540"/>
                  <a:pt x="60964" y="4047397"/>
                  <a:pt x="60964" y="4023782"/>
                </a:cubicBezTo>
                <a:lnTo>
                  <a:pt x="60964" y="3852758"/>
                </a:lnTo>
                <a:cubicBezTo>
                  <a:pt x="60964" y="3829143"/>
                  <a:pt x="80107" y="3810000"/>
                  <a:pt x="103722" y="3810000"/>
                </a:cubicBezTo>
                <a:lnTo>
                  <a:pt x="251465" y="3810000"/>
                </a:lnTo>
                <a:lnTo>
                  <a:pt x="251465" y="2919730"/>
                </a:lnTo>
                <a:cubicBezTo>
                  <a:pt x="251465" y="2479688"/>
                  <a:pt x="564034" y="2112549"/>
                  <a:pt x="979553" y="2027640"/>
                </a:cubicBezTo>
                <a:lnTo>
                  <a:pt x="1096350" y="2015882"/>
                </a:lnTo>
                <a:lnTo>
                  <a:pt x="946531" y="2000800"/>
                </a:lnTo>
                <a:cubicBezTo>
                  <a:pt x="531012" y="1915891"/>
                  <a:pt x="218443" y="1548752"/>
                  <a:pt x="218443" y="1108710"/>
                </a:cubicBezTo>
                <a:lnTo>
                  <a:pt x="218443" y="256540"/>
                </a:lnTo>
                <a:lnTo>
                  <a:pt x="42758" y="256540"/>
                </a:lnTo>
                <a:cubicBezTo>
                  <a:pt x="19143" y="256540"/>
                  <a:pt x="0" y="237397"/>
                  <a:pt x="0" y="213782"/>
                </a:cubicBezTo>
                <a:lnTo>
                  <a:pt x="0" y="42758"/>
                </a:lnTo>
                <a:cubicBezTo>
                  <a:pt x="0" y="19143"/>
                  <a:pt x="19143" y="0"/>
                  <a:pt x="42758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lowchart: Delay 4">
            <a:extLst>
              <a:ext uri="{FF2B5EF4-FFF2-40B4-BE49-F238E27FC236}">
                <a16:creationId xmlns:a16="http://schemas.microsoft.com/office/drawing/2014/main" id="{9A23596A-5FB5-E11B-578A-A04851C6C462}"/>
              </a:ext>
            </a:extLst>
          </p:cNvPr>
          <p:cNvSpPr/>
          <p:nvPr/>
        </p:nvSpPr>
        <p:spPr>
          <a:xfrm rot="5400000">
            <a:off x="8781985" y="1556519"/>
            <a:ext cx="1310640" cy="1457960"/>
          </a:xfrm>
          <a:prstGeom prst="flowChartDela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lowchart: Delay 5">
            <a:extLst>
              <a:ext uri="{FF2B5EF4-FFF2-40B4-BE49-F238E27FC236}">
                <a16:creationId xmlns:a16="http://schemas.microsoft.com/office/drawing/2014/main" id="{D3740789-9873-3532-151D-775A61F6FFF5}"/>
              </a:ext>
            </a:extLst>
          </p:cNvPr>
          <p:cNvSpPr/>
          <p:nvPr/>
        </p:nvSpPr>
        <p:spPr>
          <a:xfrm rot="16200000">
            <a:off x="8810562" y="3711708"/>
            <a:ext cx="1355090" cy="1457960"/>
          </a:xfrm>
          <a:prstGeom prst="flowChartDela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Delay 6">
            <a:extLst>
              <a:ext uri="{FF2B5EF4-FFF2-40B4-BE49-F238E27FC236}">
                <a16:creationId xmlns:a16="http://schemas.microsoft.com/office/drawing/2014/main" id="{BDCF5D4B-6F37-613A-D39D-012793D37354}"/>
              </a:ext>
            </a:extLst>
          </p:cNvPr>
          <p:cNvSpPr/>
          <p:nvPr/>
        </p:nvSpPr>
        <p:spPr>
          <a:xfrm rot="5400000">
            <a:off x="8781985" y="1564773"/>
            <a:ext cx="1310640" cy="1457960"/>
          </a:xfrm>
          <a:prstGeom prst="flowChartDelay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lowchart: Delay 7">
            <a:extLst>
              <a:ext uri="{FF2B5EF4-FFF2-40B4-BE49-F238E27FC236}">
                <a16:creationId xmlns:a16="http://schemas.microsoft.com/office/drawing/2014/main" id="{55CC54FF-BCF9-268A-DC21-8DCED942AD1D}"/>
              </a:ext>
            </a:extLst>
          </p:cNvPr>
          <p:cNvSpPr/>
          <p:nvPr/>
        </p:nvSpPr>
        <p:spPr>
          <a:xfrm rot="16200000">
            <a:off x="8832787" y="3711707"/>
            <a:ext cx="1310640" cy="1457960"/>
          </a:xfrm>
          <a:prstGeom prst="flowChartDelay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D05FD8CE-B003-0B9F-45D8-98CB8E3A1B1F}"/>
              </a:ext>
            </a:extLst>
          </p:cNvPr>
          <p:cNvSpPr/>
          <p:nvPr/>
        </p:nvSpPr>
        <p:spPr>
          <a:xfrm>
            <a:off x="9142667" y="2940819"/>
            <a:ext cx="614676" cy="2165348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6D16C6-C647-C05F-1373-BAD2984AB40A}"/>
              </a:ext>
            </a:extLst>
          </p:cNvPr>
          <p:cNvSpPr txBox="1"/>
          <p:nvPr/>
        </p:nvSpPr>
        <p:spPr>
          <a:xfrm>
            <a:off x="8429943" y="5435109"/>
            <a:ext cx="2106172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Timer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C52CF02-B102-FB06-E553-8DD2C8383B20}"/>
              </a:ext>
            </a:extLst>
          </p:cNvPr>
          <p:cNvSpPr/>
          <p:nvPr/>
        </p:nvSpPr>
        <p:spPr>
          <a:xfrm>
            <a:off x="2589473" y="2764381"/>
            <a:ext cx="4016806" cy="152889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3">
            <a:extLst>
              <a:ext uri="{FF2B5EF4-FFF2-40B4-BE49-F238E27FC236}">
                <a16:creationId xmlns:a16="http://schemas.microsoft.com/office/drawing/2014/main" id="{06253642-B0E4-70BC-B1F6-0F3528C99B99}"/>
              </a:ext>
            </a:extLst>
          </p:cNvPr>
          <p:cNvSpPr/>
          <p:nvPr/>
        </p:nvSpPr>
        <p:spPr>
          <a:xfrm>
            <a:off x="2465256" y="2764381"/>
            <a:ext cx="4016805" cy="1306345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15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1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aes</a:t>
            </a:r>
            <a:endParaRPr lang="en-VN" sz="115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E0A675-7ADD-E542-4EAC-D2D3BE14C792}"/>
              </a:ext>
            </a:extLst>
          </p:cNvPr>
          <p:cNvSpPr txBox="1"/>
          <p:nvPr/>
        </p:nvSpPr>
        <p:spPr>
          <a:xfrm>
            <a:off x="3380816" y="2443342"/>
            <a:ext cx="355590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7030A0"/>
                </a:solidFill>
                <a:latin typeface="Comic Sans MS" panose="030F0702030302020204" pitchFamily="66" charset="0"/>
              </a:rPr>
              <a:t>sea</a:t>
            </a:r>
          </a:p>
        </p:txBody>
      </p:sp>
    </p:spTree>
    <p:extLst>
      <p:ext uri="{BB962C8B-B14F-4D97-AF65-F5344CB8AC3E}">
        <p14:creationId xmlns:p14="http://schemas.microsoft.com/office/powerpoint/2010/main" val="2599413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1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500"/>
                            </p:stCondLst>
                            <p:childTnLst>
                              <p:par>
                                <p:cTn id="3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3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9" grpId="1" animBg="1"/>
      <p:bldP spid="12" grpId="0" animBg="1"/>
      <p:bldP spid="12" grpId="1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03147AD8-7B10-82BF-5860-4B61AC087C9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24" end="5733.897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60579" y="4593088"/>
            <a:ext cx="1026157" cy="1026157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9EBD64B-69F5-42D6-CB9B-A55580EBAEC6}"/>
              </a:ext>
            </a:extLst>
          </p:cNvPr>
          <p:cNvSpPr/>
          <p:nvPr/>
        </p:nvSpPr>
        <p:spPr>
          <a:xfrm>
            <a:off x="8304463" y="1343794"/>
            <a:ext cx="2265684" cy="4066540"/>
          </a:xfrm>
          <a:custGeom>
            <a:avLst/>
            <a:gdLst>
              <a:gd name="connsiteX0" fmla="*/ 42758 w 2265684"/>
              <a:gd name="connsiteY0" fmla="*/ 0 h 4066540"/>
              <a:gd name="connsiteX1" fmla="*/ 2161962 w 2265684"/>
              <a:gd name="connsiteY1" fmla="*/ 0 h 4066540"/>
              <a:gd name="connsiteX2" fmla="*/ 2204720 w 2265684"/>
              <a:gd name="connsiteY2" fmla="*/ 42758 h 4066540"/>
              <a:gd name="connsiteX3" fmla="*/ 2204720 w 2265684"/>
              <a:gd name="connsiteY3" fmla="*/ 213782 h 4066540"/>
              <a:gd name="connsiteX4" fmla="*/ 2161962 w 2265684"/>
              <a:gd name="connsiteY4" fmla="*/ 256540 h 4066540"/>
              <a:gd name="connsiteX5" fmla="*/ 2042161 w 2265684"/>
              <a:gd name="connsiteY5" fmla="*/ 256540 h 4066540"/>
              <a:gd name="connsiteX6" fmla="*/ 2042161 w 2265684"/>
              <a:gd name="connsiteY6" fmla="*/ 1108710 h 4066540"/>
              <a:gd name="connsiteX7" fmla="*/ 1314073 w 2265684"/>
              <a:gd name="connsiteY7" fmla="*/ 2000800 h 4066540"/>
              <a:gd name="connsiteX8" fmla="*/ 1197276 w 2265684"/>
              <a:gd name="connsiteY8" fmla="*/ 2012558 h 4066540"/>
              <a:gd name="connsiteX9" fmla="*/ 1347095 w 2265684"/>
              <a:gd name="connsiteY9" fmla="*/ 2027640 h 4066540"/>
              <a:gd name="connsiteX10" fmla="*/ 2075183 w 2265684"/>
              <a:gd name="connsiteY10" fmla="*/ 2919730 h 4066540"/>
              <a:gd name="connsiteX11" fmla="*/ 2075183 w 2265684"/>
              <a:gd name="connsiteY11" fmla="*/ 3810000 h 4066540"/>
              <a:gd name="connsiteX12" fmla="*/ 2222926 w 2265684"/>
              <a:gd name="connsiteY12" fmla="*/ 3810000 h 4066540"/>
              <a:gd name="connsiteX13" fmla="*/ 2265684 w 2265684"/>
              <a:gd name="connsiteY13" fmla="*/ 3852758 h 4066540"/>
              <a:gd name="connsiteX14" fmla="*/ 2265684 w 2265684"/>
              <a:gd name="connsiteY14" fmla="*/ 4023782 h 4066540"/>
              <a:gd name="connsiteX15" fmla="*/ 2222926 w 2265684"/>
              <a:gd name="connsiteY15" fmla="*/ 4066540 h 4066540"/>
              <a:gd name="connsiteX16" fmla="*/ 103722 w 2265684"/>
              <a:gd name="connsiteY16" fmla="*/ 4066540 h 4066540"/>
              <a:gd name="connsiteX17" fmla="*/ 60964 w 2265684"/>
              <a:gd name="connsiteY17" fmla="*/ 4023782 h 4066540"/>
              <a:gd name="connsiteX18" fmla="*/ 60964 w 2265684"/>
              <a:gd name="connsiteY18" fmla="*/ 3852758 h 4066540"/>
              <a:gd name="connsiteX19" fmla="*/ 103722 w 2265684"/>
              <a:gd name="connsiteY19" fmla="*/ 3810000 h 4066540"/>
              <a:gd name="connsiteX20" fmla="*/ 251465 w 2265684"/>
              <a:gd name="connsiteY20" fmla="*/ 3810000 h 4066540"/>
              <a:gd name="connsiteX21" fmla="*/ 251465 w 2265684"/>
              <a:gd name="connsiteY21" fmla="*/ 2919730 h 4066540"/>
              <a:gd name="connsiteX22" fmla="*/ 979553 w 2265684"/>
              <a:gd name="connsiteY22" fmla="*/ 2027640 h 4066540"/>
              <a:gd name="connsiteX23" fmla="*/ 1096350 w 2265684"/>
              <a:gd name="connsiteY23" fmla="*/ 2015882 h 4066540"/>
              <a:gd name="connsiteX24" fmla="*/ 946531 w 2265684"/>
              <a:gd name="connsiteY24" fmla="*/ 2000800 h 4066540"/>
              <a:gd name="connsiteX25" fmla="*/ 218443 w 2265684"/>
              <a:gd name="connsiteY25" fmla="*/ 1108710 h 4066540"/>
              <a:gd name="connsiteX26" fmla="*/ 218443 w 2265684"/>
              <a:gd name="connsiteY26" fmla="*/ 256540 h 4066540"/>
              <a:gd name="connsiteX27" fmla="*/ 42758 w 2265684"/>
              <a:gd name="connsiteY27" fmla="*/ 256540 h 4066540"/>
              <a:gd name="connsiteX28" fmla="*/ 0 w 2265684"/>
              <a:gd name="connsiteY28" fmla="*/ 213782 h 4066540"/>
              <a:gd name="connsiteX29" fmla="*/ 0 w 2265684"/>
              <a:gd name="connsiteY29" fmla="*/ 42758 h 4066540"/>
              <a:gd name="connsiteX30" fmla="*/ 42758 w 2265684"/>
              <a:gd name="connsiteY30" fmla="*/ 0 h 4066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265684" h="4066540">
                <a:moveTo>
                  <a:pt x="42758" y="0"/>
                </a:moveTo>
                <a:lnTo>
                  <a:pt x="2161962" y="0"/>
                </a:lnTo>
                <a:cubicBezTo>
                  <a:pt x="2185577" y="0"/>
                  <a:pt x="2204720" y="19143"/>
                  <a:pt x="2204720" y="42758"/>
                </a:cubicBezTo>
                <a:lnTo>
                  <a:pt x="2204720" y="213782"/>
                </a:lnTo>
                <a:cubicBezTo>
                  <a:pt x="2204720" y="237397"/>
                  <a:pt x="2185577" y="256540"/>
                  <a:pt x="2161962" y="256540"/>
                </a:cubicBezTo>
                <a:lnTo>
                  <a:pt x="2042161" y="256540"/>
                </a:lnTo>
                <a:lnTo>
                  <a:pt x="2042161" y="1108710"/>
                </a:lnTo>
                <a:cubicBezTo>
                  <a:pt x="2042161" y="1548752"/>
                  <a:pt x="1729592" y="1915891"/>
                  <a:pt x="1314073" y="2000800"/>
                </a:cubicBezTo>
                <a:lnTo>
                  <a:pt x="1197276" y="2012558"/>
                </a:lnTo>
                <a:lnTo>
                  <a:pt x="1347095" y="2027640"/>
                </a:lnTo>
                <a:cubicBezTo>
                  <a:pt x="1762614" y="2112549"/>
                  <a:pt x="2075183" y="2479688"/>
                  <a:pt x="2075183" y="2919730"/>
                </a:cubicBezTo>
                <a:lnTo>
                  <a:pt x="2075183" y="3810000"/>
                </a:lnTo>
                <a:lnTo>
                  <a:pt x="2222926" y="3810000"/>
                </a:lnTo>
                <a:cubicBezTo>
                  <a:pt x="2246541" y="3810000"/>
                  <a:pt x="2265684" y="3829143"/>
                  <a:pt x="2265684" y="3852758"/>
                </a:cubicBezTo>
                <a:lnTo>
                  <a:pt x="2265684" y="4023782"/>
                </a:lnTo>
                <a:cubicBezTo>
                  <a:pt x="2265684" y="4047397"/>
                  <a:pt x="2246541" y="4066540"/>
                  <a:pt x="2222926" y="4066540"/>
                </a:cubicBezTo>
                <a:lnTo>
                  <a:pt x="103722" y="4066540"/>
                </a:lnTo>
                <a:cubicBezTo>
                  <a:pt x="80107" y="4066540"/>
                  <a:pt x="60964" y="4047397"/>
                  <a:pt x="60964" y="4023782"/>
                </a:cubicBezTo>
                <a:lnTo>
                  <a:pt x="60964" y="3852758"/>
                </a:lnTo>
                <a:cubicBezTo>
                  <a:pt x="60964" y="3829143"/>
                  <a:pt x="80107" y="3810000"/>
                  <a:pt x="103722" y="3810000"/>
                </a:cubicBezTo>
                <a:lnTo>
                  <a:pt x="251465" y="3810000"/>
                </a:lnTo>
                <a:lnTo>
                  <a:pt x="251465" y="2919730"/>
                </a:lnTo>
                <a:cubicBezTo>
                  <a:pt x="251465" y="2479688"/>
                  <a:pt x="564034" y="2112549"/>
                  <a:pt x="979553" y="2027640"/>
                </a:cubicBezTo>
                <a:lnTo>
                  <a:pt x="1096350" y="2015882"/>
                </a:lnTo>
                <a:lnTo>
                  <a:pt x="946531" y="2000800"/>
                </a:lnTo>
                <a:cubicBezTo>
                  <a:pt x="531012" y="1915891"/>
                  <a:pt x="218443" y="1548752"/>
                  <a:pt x="218443" y="1108710"/>
                </a:cubicBezTo>
                <a:lnTo>
                  <a:pt x="218443" y="256540"/>
                </a:lnTo>
                <a:lnTo>
                  <a:pt x="42758" y="256540"/>
                </a:lnTo>
                <a:cubicBezTo>
                  <a:pt x="19143" y="256540"/>
                  <a:pt x="0" y="237397"/>
                  <a:pt x="0" y="213782"/>
                </a:cubicBezTo>
                <a:lnTo>
                  <a:pt x="0" y="42758"/>
                </a:lnTo>
                <a:cubicBezTo>
                  <a:pt x="0" y="19143"/>
                  <a:pt x="19143" y="0"/>
                  <a:pt x="42758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lowchart: Delay 5">
            <a:extLst>
              <a:ext uri="{FF2B5EF4-FFF2-40B4-BE49-F238E27FC236}">
                <a16:creationId xmlns:a16="http://schemas.microsoft.com/office/drawing/2014/main" id="{77EA88C6-CC4A-5C74-DF0E-626AA5BFB2BA}"/>
              </a:ext>
            </a:extLst>
          </p:cNvPr>
          <p:cNvSpPr/>
          <p:nvPr/>
        </p:nvSpPr>
        <p:spPr>
          <a:xfrm rot="5400000">
            <a:off x="8781985" y="1556519"/>
            <a:ext cx="1310640" cy="1457960"/>
          </a:xfrm>
          <a:prstGeom prst="flowChartDela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lowchart: Delay 6">
            <a:extLst>
              <a:ext uri="{FF2B5EF4-FFF2-40B4-BE49-F238E27FC236}">
                <a16:creationId xmlns:a16="http://schemas.microsoft.com/office/drawing/2014/main" id="{15B02460-489B-F4D4-2C78-1FBCD1193D50}"/>
              </a:ext>
            </a:extLst>
          </p:cNvPr>
          <p:cNvSpPr/>
          <p:nvPr/>
        </p:nvSpPr>
        <p:spPr>
          <a:xfrm rot="16200000">
            <a:off x="8810562" y="3711708"/>
            <a:ext cx="1355090" cy="1457960"/>
          </a:xfrm>
          <a:prstGeom prst="flowChartDela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Delay 7">
            <a:extLst>
              <a:ext uri="{FF2B5EF4-FFF2-40B4-BE49-F238E27FC236}">
                <a16:creationId xmlns:a16="http://schemas.microsoft.com/office/drawing/2014/main" id="{F4093A6B-9830-679C-1D41-A9AA49DB6415}"/>
              </a:ext>
            </a:extLst>
          </p:cNvPr>
          <p:cNvSpPr/>
          <p:nvPr/>
        </p:nvSpPr>
        <p:spPr>
          <a:xfrm rot="5400000">
            <a:off x="8781985" y="1564773"/>
            <a:ext cx="1310640" cy="1457960"/>
          </a:xfrm>
          <a:prstGeom prst="flowChartDelay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lowchart: Delay 8">
            <a:extLst>
              <a:ext uri="{FF2B5EF4-FFF2-40B4-BE49-F238E27FC236}">
                <a16:creationId xmlns:a16="http://schemas.microsoft.com/office/drawing/2014/main" id="{FFDAFE53-D3A4-9069-F4D1-7229A625A773}"/>
              </a:ext>
            </a:extLst>
          </p:cNvPr>
          <p:cNvSpPr/>
          <p:nvPr/>
        </p:nvSpPr>
        <p:spPr>
          <a:xfrm rot="16200000">
            <a:off x="8832787" y="3711707"/>
            <a:ext cx="1310640" cy="1457960"/>
          </a:xfrm>
          <a:prstGeom prst="flowChartDelay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9E06FBC9-9FFD-A1AF-2F58-A79D5C71F961}"/>
              </a:ext>
            </a:extLst>
          </p:cNvPr>
          <p:cNvSpPr/>
          <p:nvPr/>
        </p:nvSpPr>
        <p:spPr>
          <a:xfrm>
            <a:off x="9142667" y="2940819"/>
            <a:ext cx="614676" cy="2165348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573ADA-FF27-9C26-1BAD-601EF6DB1C18}"/>
              </a:ext>
            </a:extLst>
          </p:cNvPr>
          <p:cNvSpPr txBox="1"/>
          <p:nvPr/>
        </p:nvSpPr>
        <p:spPr>
          <a:xfrm>
            <a:off x="8429943" y="5435109"/>
            <a:ext cx="2106172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Timer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D5645EC-C959-34B1-B266-7F8CDA81D5D8}"/>
              </a:ext>
            </a:extLst>
          </p:cNvPr>
          <p:cNvSpPr/>
          <p:nvPr/>
        </p:nvSpPr>
        <p:spPr>
          <a:xfrm>
            <a:off x="2657025" y="2650083"/>
            <a:ext cx="4016806" cy="152889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07E00CA9-87E8-2C6A-436D-1C163C2038A4}"/>
              </a:ext>
            </a:extLst>
          </p:cNvPr>
          <p:cNvSpPr/>
          <p:nvPr/>
        </p:nvSpPr>
        <p:spPr>
          <a:xfrm>
            <a:off x="2465256" y="2764381"/>
            <a:ext cx="4016805" cy="1306345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15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1500" dirty="0">
                <a:solidFill>
                  <a:srgbClr val="7030A0"/>
                </a:solidFill>
                <a:latin typeface="Comic Sans MS" panose="030F0702030302020204" pitchFamily="66" charset="0"/>
              </a:rPr>
              <a:t>ails</a:t>
            </a:r>
            <a:endParaRPr lang="en-VN" sz="115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EF496B-6FF7-ECBD-4012-719C16A73403}"/>
              </a:ext>
            </a:extLst>
          </p:cNvPr>
          <p:cNvSpPr txBox="1"/>
          <p:nvPr/>
        </p:nvSpPr>
        <p:spPr>
          <a:xfrm>
            <a:off x="3309692" y="2578638"/>
            <a:ext cx="355590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7030A0"/>
                </a:solidFill>
                <a:latin typeface="Comic Sans MS" panose="030F0702030302020204" pitchFamily="66" charset="0"/>
              </a:rPr>
              <a:t>sail</a:t>
            </a:r>
          </a:p>
        </p:txBody>
      </p:sp>
    </p:spTree>
    <p:extLst>
      <p:ext uri="{BB962C8B-B14F-4D97-AF65-F5344CB8AC3E}">
        <p14:creationId xmlns:p14="http://schemas.microsoft.com/office/powerpoint/2010/main" val="2521622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origami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1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500"/>
                            </p:stCondLst>
                            <p:childTnLst>
                              <p:par>
                                <p:cTn id="3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7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0" grpId="1" animBg="1"/>
      <p:bldP spid="13" grpId="0" animBg="1"/>
      <p:bldP spid="13" grpId="1" animBg="1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6" name="Google Shape;1086;p39"/>
          <p:cNvGrpSpPr/>
          <p:nvPr/>
        </p:nvGrpSpPr>
        <p:grpSpPr>
          <a:xfrm>
            <a:off x="11154097" y="2159112"/>
            <a:ext cx="549664" cy="808221"/>
            <a:chOff x="8706268" y="2618724"/>
            <a:chExt cx="599776" cy="733718"/>
          </a:xfrm>
        </p:grpSpPr>
        <p:sp>
          <p:nvSpPr>
            <p:cNvPr id="1087" name="Google Shape;1087;p39"/>
            <p:cNvSpPr/>
            <p:nvPr/>
          </p:nvSpPr>
          <p:spPr>
            <a:xfrm rot="466287">
              <a:off x="8749234" y="2650386"/>
              <a:ext cx="513844" cy="670392"/>
            </a:xfrm>
            <a:custGeom>
              <a:avLst/>
              <a:gdLst/>
              <a:ahLst/>
              <a:cxnLst/>
              <a:rect l="l" t="t" r="r" b="b"/>
              <a:pathLst>
                <a:path w="27821" h="36297" extrusionOk="0">
                  <a:moveTo>
                    <a:pt x="13927" y="0"/>
                  </a:moveTo>
                  <a:cubicBezTo>
                    <a:pt x="13410" y="0"/>
                    <a:pt x="12893" y="200"/>
                    <a:pt x="12509" y="601"/>
                  </a:cubicBezTo>
                  <a:cubicBezTo>
                    <a:pt x="8973" y="4337"/>
                    <a:pt x="0" y="14678"/>
                    <a:pt x="667" y="23684"/>
                  </a:cubicBezTo>
                  <a:cubicBezTo>
                    <a:pt x="1520" y="35711"/>
                    <a:pt x="11751" y="36297"/>
                    <a:pt x="13639" y="36297"/>
                  </a:cubicBezTo>
                  <a:cubicBezTo>
                    <a:pt x="13746" y="36297"/>
                    <a:pt x="13827" y="36295"/>
                    <a:pt x="13877" y="36293"/>
                  </a:cubicBezTo>
                  <a:lnTo>
                    <a:pt x="13977" y="36293"/>
                  </a:lnTo>
                  <a:cubicBezTo>
                    <a:pt x="14027" y="36295"/>
                    <a:pt x="14107" y="36297"/>
                    <a:pt x="14214" y="36297"/>
                  </a:cubicBezTo>
                  <a:cubicBezTo>
                    <a:pt x="16099" y="36297"/>
                    <a:pt x="26302" y="35711"/>
                    <a:pt x="27186" y="23684"/>
                  </a:cubicBezTo>
                  <a:cubicBezTo>
                    <a:pt x="27820" y="14711"/>
                    <a:pt x="18880" y="4337"/>
                    <a:pt x="15344" y="601"/>
                  </a:cubicBezTo>
                  <a:cubicBezTo>
                    <a:pt x="14961" y="200"/>
                    <a:pt x="14444" y="0"/>
                    <a:pt x="13927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088" name="Google Shape;1088;p39"/>
            <p:cNvGrpSpPr/>
            <p:nvPr/>
          </p:nvGrpSpPr>
          <p:grpSpPr>
            <a:xfrm rot="466287">
              <a:off x="8749234" y="2650386"/>
              <a:ext cx="513844" cy="670392"/>
              <a:chOff x="4405825" y="4301025"/>
              <a:chExt cx="695525" cy="907425"/>
            </a:xfrm>
          </p:grpSpPr>
          <p:sp>
            <p:nvSpPr>
              <p:cNvPr id="1089" name="Google Shape;1089;p39"/>
              <p:cNvSpPr/>
              <p:nvPr/>
            </p:nvSpPr>
            <p:spPr>
              <a:xfrm>
                <a:off x="4405825" y="4301025"/>
                <a:ext cx="695525" cy="907425"/>
              </a:xfrm>
              <a:custGeom>
                <a:avLst/>
                <a:gdLst/>
                <a:ahLst/>
                <a:cxnLst/>
                <a:rect l="l" t="t" r="r" b="b"/>
                <a:pathLst>
                  <a:path w="27821" h="36297" extrusionOk="0">
                    <a:moveTo>
                      <a:pt x="13927" y="0"/>
                    </a:moveTo>
                    <a:cubicBezTo>
                      <a:pt x="13410" y="0"/>
                      <a:pt x="12893" y="200"/>
                      <a:pt x="12509" y="601"/>
                    </a:cubicBezTo>
                    <a:cubicBezTo>
                      <a:pt x="8973" y="4337"/>
                      <a:pt x="0" y="14678"/>
                      <a:pt x="667" y="23684"/>
                    </a:cubicBezTo>
                    <a:cubicBezTo>
                      <a:pt x="1520" y="35711"/>
                      <a:pt x="11751" y="36297"/>
                      <a:pt x="13639" y="36297"/>
                    </a:cubicBezTo>
                    <a:cubicBezTo>
                      <a:pt x="13746" y="36297"/>
                      <a:pt x="13827" y="36295"/>
                      <a:pt x="13877" y="36293"/>
                    </a:cubicBezTo>
                    <a:lnTo>
                      <a:pt x="13977" y="36293"/>
                    </a:lnTo>
                    <a:cubicBezTo>
                      <a:pt x="14027" y="36295"/>
                      <a:pt x="14107" y="36297"/>
                      <a:pt x="14214" y="36297"/>
                    </a:cubicBezTo>
                    <a:cubicBezTo>
                      <a:pt x="16099" y="36297"/>
                      <a:pt x="26302" y="35711"/>
                      <a:pt x="27186" y="23684"/>
                    </a:cubicBezTo>
                    <a:cubicBezTo>
                      <a:pt x="27820" y="14711"/>
                      <a:pt x="18880" y="4337"/>
                      <a:pt x="15344" y="601"/>
                    </a:cubicBezTo>
                    <a:cubicBezTo>
                      <a:pt x="14961" y="200"/>
                      <a:pt x="14444" y="0"/>
                      <a:pt x="139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0" name="Google Shape;1090;p39"/>
              <p:cNvSpPr/>
              <p:nvPr/>
            </p:nvSpPr>
            <p:spPr>
              <a:xfrm>
                <a:off x="4532575" y="4653775"/>
                <a:ext cx="54225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804" extrusionOk="0">
                    <a:moveTo>
                      <a:pt x="734" y="0"/>
                    </a:moveTo>
                    <a:lnTo>
                      <a:pt x="0" y="434"/>
                    </a:lnTo>
                    <a:lnTo>
                      <a:pt x="1468" y="3803"/>
                    </a:lnTo>
                    <a:lnTo>
                      <a:pt x="2169" y="3269"/>
                    </a:lnTo>
                    <a:lnTo>
                      <a:pt x="7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1" name="Google Shape;1091;p39"/>
              <p:cNvSpPr/>
              <p:nvPr/>
            </p:nvSpPr>
            <p:spPr>
              <a:xfrm>
                <a:off x="4471700" y="4707975"/>
                <a:ext cx="75900" cy="82600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3304" extrusionOk="0">
                    <a:moveTo>
                      <a:pt x="567" y="1"/>
                    </a:moveTo>
                    <a:lnTo>
                      <a:pt x="0" y="634"/>
                    </a:lnTo>
                    <a:lnTo>
                      <a:pt x="2569" y="3303"/>
                    </a:lnTo>
                    <a:lnTo>
                      <a:pt x="3036" y="2536"/>
                    </a:lnTo>
                    <a:lnTo>
                      <a:pt x="56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2" name="Google Shape;1092;p39"/>
              <p:cNvSpPr/>
              <p:nvPr/>
            </p:nvSpPr>
            <p:spPr>
              <a:xfrm>
                <a:off x="4440000" y="4793050"/>
                <a:ext cx="89275" cy="44225"/>
              </a:xfrm>
              <a:custGeom>
                <a:avLst/>
                <a:gdLst/>
                <a:ahLst/>
                <a:cxnLst/>
                <a:rect l="l" t="t" r="r" b="b"/>
                <a:pathLst>
                  <a:path w="3571" h="1769" extrusionOk="0">
                    <a:moveTo>
                      <a:pt x="134" y="0"/>
                    </a:moveTo>
                    <a:lnTo>
                      <a:pt x="1" y="834"/>
                    </a:lnTo>
                    <a:lnTo>
                      <a:pt x="3570" y="1768"/>
                    </a:lnTo>
                    <a:lnTo>
                      <a:pt x="3570" y="867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3" name="Google Shape;1093;p39"/>
              <p:cNvSpPr/>
              <p:nvPr/>
            </p:nvSpPr>
            <p:spPr>
              <a:xfrm>
                <a:off x="4920350" y="4670450"/>
                <a:ext cx="55075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3804" extrusionOk="0">
                    <a:moveTo>
                      <a:pt x="1468" y="1"/>
                    </a:moveTo>
                    <a:lnTo>
                      <a:pt x="1" y="3236"/>
                    </a:lnTo>
                    <a:lnTo>
                      <a:pt x="734" y="3803"/>
                    </a:lnTo>
                    <a:lnTo>
                      <a:pt x="2202" y="401"/>
                    </a:lnTo>
                    <a:lnTo>
                      <a:pt x="14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4" name="Google Shape;1094;p39"/>
              <p:cNvSpPr/>
              <p:nvPr/>
            </p:nvSpPr>
            <p:spPr>
              <a:xfrm>
                <a:off x="4960375" y="4723825"/>
                <a:ext cx="75075" cy="82575"/>
              </a:xfrm>
              <a:custGeom>
                <a:avLst/>
                <a:gdLst/>
                <a:ahLst/>
                <a:cxnLst/>
                <a:rect l="l" t="t" r="r" b="b"/>
                <a:pathLst>
                  <a:path w="3003" h="3303" extrusionOk="0">
                    <a:moveTo>
                      <a:pt x="2469" y="0"/>
                    </a:moveTo>
                    <a:lnTo>
                      <a:pt x="1" y="2536"/>
                    </a:lnTo>
                    <a:lnTo>
                      <a:pt x="468" y="3303"/>
                    </a:lnTo>
                    <a:lnTo>
                      <a:pt x="3003" y="634"/>
                    </a:lnTo>
                    <a:lnTo>
                      <a:pt x="246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5" name="Google Shape;1095;p39"/>
              <p:cNvSpPr/>
              <p:nvPr/>
            </p:nvSpPr>
            <p:spPr>
              <a:xfrm>
                <a:off x="4978725" y="4808875"/>
                <a:ext cx="89250" cy="450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1803" extrusionOk="0">
                    <a:moveTo>
                      <a:pt x="3436" y="1"/>
                    </a:moveTo>
                    <a:lnTo>
                      <a:pt x="1" y="868"/>
                    </a:lnTo>
                    <a:lnTo>
                      <a:pt x="1" y="1802"/>
                    </a:lnTo>
                    <a:lnTo>
                      <a:pt x="3570" y="835"/>
                    </a:lnTo>
                    <a:lnTo>
                      <a:pt x="343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6" name="Google Shape;1096;p39"/>
              <p:cNvSpPr/>
              <p:nvPr/>
            </p:nvSpPr>
            <p:spPr>
              <a:xfrm>
                <a:off x="4872825" y="4734225"/>
                <a:ext cx="130100" cy="189775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7591" extrusionOk="0">
                    <a:moveTo>
                      <a:pt x="768" y="1"/>
                    </a:moveTo>
                    <a:cubicBezTo>
                      <a:pt x="557" y="1"/>
                      <a:pt x="345" y="18"/>
                      <a:pt x="134" y="51"/>
                    </a:cubicBezTo>
                    <a:cubicBezTo>
                      <a:pt x="0" y="952"/>
                      <a:pt x="0" y="1919"/>
                      <a:pt x="167" y="2820"/>
                    </a:cubicBezTo>
                    <a:cubicBezTo>
                      <a:pt x="634" y="4822"/>
                      <a:pt x="1868" y="6523"/>
                      <a:pt x="3636" y="7590"/>
                    </a:cubicBezTo>
                    <a:cubicBezTo>
                      <a:pt x="4470" y="6790"/>
                      <a:pt x="4970" y="5689"/>
                      <a:pt x="5104" y="4521"/>
                    </a:cubicBezTo>
                    <a:cubicBezTo>
                      <a:pt x="5204" y="3521"/>
                      <a:pt x="4937" y="2487"/>
                      <a:pt x="4337" y="1653"/>
                    </a:cubicBezTo>
                    <a:cubicBezTo>
                      <a:pt x="3903" y="1086"/>
                      <a:pt x="3269" y="652"/>
                      <a:pt x="2569" y="418"/>
                    </a:cubicBezTo>
                    <a:cubicBezTo>
                      <a:pt x="1996" y="145"/>
                      <a:pt x="1387" y="1"/>
                      <a:pt x="7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7" name="Google Shape;1097;p39"/>
              <p:cNvSpPr/>
              <p:nvPr/>
            </p:nvSpPr>
            <p:spPr>
              <a:xfrm>
                <a:off x="4780250" y="4735500"/>
                <a:ext cx="183500" cy="218250"/>
              </a:xfrm>
              <a:custGeom>
                <a:avLst/>
                <a:gdLst/>
                <a:ahLst/>
                <a:cxnLst/>
                <a:rect l="l" t="t" r="r" b="b"/>
                <a:pathLst>
                  <a:path w="7340" h="8730" extrusionOk="0">
                    <a:moveTo>
                      <a:pt x="3837" y="0"/>
                    </a:moveTo>
                    <a:lnTo>
                      <a:pt x="3837" y="0"/>
                    </a:lnTo>
                    <a:cubicBezTo>
                      <a:pt x="3036" y="101"/>
                      <a:pt x="2269" y="434"/>
                      <a:pt x="1668" y="968"/>
                    </a:cubicBezTo>
                    <a:cubicBezTo>
                      <a:pt x="1001" y="1568"/>
                      <a:pt x="534" y="2335"/>
                      <a:pt x="334" y="3203"/>
                    </a:cubicBezTo>
                    <a:lnTo>
                      <a:pt x="367" y="3203"/>
                    </a:lnTo>
                    <a:cubicBezTo>
                      <a:pt x="1" y="5238"/>
                      <a:pt x="935" y="7272"/>
                      <a:pt x="2702" y="8306"/>
                    </a:cubicBezTo>
                    <a:cubicBezTo>
                      <a:pt x="3266" y="8588"/>
                      <a:pt x="3872" y="8729"/>
                      <a:pt x="4484" y="8729"/>
                    </a:cubicBezTo>
                    <a:cubicBezTo>
                      <a:pt x="4813" y="8729"/>
                      <a:pt x="5144" y="8688"/>
                      <a:pt x="5471" y="8607"/>
                    </a:cubicBezTo>
                    <a:cubicBezTo>
                      <a:pt x="6172" y="8406"/>
                      <a:pt x="6805" y="8040"/>
                      <a:pt x="7339" y="7539"/>
                    </a:cubicBezTo>
                    <a:cubicBezTo>
                      <a:pt x="5605" y="6472"/>
                      <a:pt x="4337" y="4771"/>
                      <a:pt x="3870" y="2769"/>
                    </a:cubicBezTo>
                    <a:cubicBezTo>
                      <a:pt x="3703" y="1868"/>
                      <a:pt x="3703" y="901"/>
                      <a:pt x="38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8" name="Google Shape;1098;p39"/>
              <p:cNvSpPr/>
              <p:nvPr/>
            </p:nvSpPr>
            <p:spPr>
              <a:xfrm>
                <a:off x="4596775" y="4724675"/>
                <a:ext cx="130125" cy="190150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7606" extrusionOk="0">
                    <a:moveTo>
                      <a:pt x="670" y="1"/>
                    </a:moveTo>
                    <a:cubicBezTo>
                      <a:pt x="492" y="1"/>
                      <a:pt x="313" y="12"/>
                      <a:pt x="134" y="33"/>
                    </a:cubicBezTo>
                    <a:cubicBezTo>
                      <a:pt x="1" y="967"/>
                      <a:pt x="1" y="1901"/>
                      <a:pt x="168" y="2835"/>
                    </a:cubicBezTo>
                    <a:cubicBezTo>
                      <a:pt x="635" y="4803"/>
                      <a:pt x="1869" y="6538"/>
                      <a:pt x="3637" y="7605"/>
                    </a:cubicBezTo>
                    <a:cubicBezTo>
                      <a:pt x="4471" y="6771"/>
                      <a:pt x="4971" y="5704"/>
                      <a:pt x="5105" y="4536"/>
                    </a:cubicBezTo>
                    <a:cubicBezTo>
                      <a:pt x="5205" y="3536"/>
                      <a:pt x="4938" y="2502"/>
                      <a:pt x="4337" y="1668"/>
                    </a:cubicBezTo>
                    <a:cubicBezTo>
                      <a:pt x="3904" y="1067"/>
                      <a:pt x="3270" y="634"/>
                      <a:pt x="2569" y="433"/>
                    </a:cubicBezTo>
                    <a:cubicBezTo>
                      <a:pt x="1967" y="145"/>
                      <a:pt x="1323" y="1"/>
                      <a:pt x="670" y="1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9" name="Google Shape;1099;p39"/>
              <p:cNvSpPr/>
              <p:nvPr/>
            </p:nvSpPr>
            <p:spPr>
              <a:xfrm>
                <a:off x="4503375" y="4725500"/>
                <a:ext cx="184325" cy="219075"/>
              </a:xfrm>
              <a:custGeom>
                <a:avLst/>
                <a:gdLst/>
                <a:ahLst/>
                <a:cxnLst/>
                <a:rect l="l" t="t" r="r" b="b"/>
                <a:pathLst>
                  <a:path w="7373" h="8763" extrusionOk="0">
                    <a:moveTo>
                      <a:pt x="3870" y="0"/>
                    </a:moveTo>
                    <a:lnTo>
                      <a:pt x="3870" y="0"/>
                    </a:lnTo>
                    <a:cubicBezTo>
                      <a:pt x="3070" y="134"/>
                      <a:pt x="2303" y="467"/>
                      <a:pt x="1702" y="1001"/>
                    </a:cubicBezTo>
                    <a:cubicBezTo>
                      <a:pt x="1035" y="1601"/>
                      <a:pt x="568" y="2369"/>
                      <a:pt x="368" y="3236"/>
                    </a:cubicBezTo>
                    <a:cubicBezTo>
                      <a:pt x="1" y="5271"/>
                      <a:pt x="935" y="7305"/>
                      <a:pt x="2736" y="8339"/>
                    </a:cubicBezTo>
                    <a:cubicBezTo>
                      <a:pt x="3278" y="8621"/>
                      <a:pt x="3891" y="8762"/>
                      <a:pt x="4501" y="8762"/>
                    </a:cubicBezTo>
                    <a:cubicBezTo>
                      <a:pt x="4829" y="8762"/>
                      <a:pt x="5156" y="8721"/>
                      <a:pt x="5472" y="8640"/>
                    </a:cubicBezTo>
                    <a:cubicBezTo>
                      <a:pt x="6205" y="8440"/>
                      <a:pt x="6839" y="8073"/>
                      <a:pt x="7373" y="7572"/>
                    </a:cubicBezTo>
                    <a:cubicBezTo>
                      <a:pt x="5605" y="6505"/>
                      <a:pt x="4371" y="4770"/>
                      <a:pt x="3904" y="2802"/>
                    </a:cubicBezTo>
                    <a:cubicBezTo>
                      <a:pt x="3737" y="1868"/>
                      <a:pt x="3737" y="934"/>
                      <a:pt x="38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0" name="Google Shape;1100;p39"/>
              <p:cNvSpPr/>
              <p:nvPr/>
            </p:nvSpPr>
            <p:spPr>
              <a:xfrm>
                <a:off x="4711750" y="4930850"/>
                <a:ext cx="78375" cy="83775"/>
              </a:xfrm>
              <a:custGeom>
                <a:avLst/>
                <a:gdLst/>
                <a:ahLst/>
                <a:cxnLst/>
                <a:rect l="l" t="t" r="r" b="b"/>
                <a:pathLst>
                  <a:path w="3135" h="3351" extrusionOk="0">
                    <a:moveTo>
                      <a:pt x="268" y="0"/>
                    </a:moveTo>
                    <a:cubicBezTo>
                      <a:pt x="134" y="0"/>
                      <a:pt x="1" y="104"/>
                      <a:pt x="39" y="292"/>
                    </a:cubicBezTo>
                    <a:cubicBezTo>
                      <a:pt x="105" y="826"/>
                      <a:pt x="239" y="1360"/>
                      <a:pt x="406" y="1860"/>
                    </a:cubicBezTo>
                    <a:cubicBezTo>
                      <a:pt x="472" y="2127"/>
                      <a:pt x="572" y="2360"/>
                      <a:pt x="706" y="2594"/>
                    </a:cubicBezTo>
                    <a:cubicBezTo>
                      <a:pt x="806" y="2827"/>
                      <a:pt x="973" y="3061"/>
                      <a:pt x="1173" y="3228"/>
                    </a:cubicBezTo>
                    <a:cubicBezTo>
                      <a:pt x="1291" y="3314"/>
                      <a:pt x="1405" y="3351"/>
                      <a:pt x="1513" y="3351"/>
                    </a:cubicBezTo>
                    <a:cubicBezTo>
                      <a:pt x="1864" y="3351"/>
                      <a:pt x="2154" y="2967"/>
                      <a:pt x="2307" y="2661"/>
                    </a:cubicBezTo>
                    <a:cubicBezTo>
                      <a:pt x="2607" y="2127"/>
                      <a:pt x="2874" y="1526"/>
                      <a:pt x="3074" y="926"/>
                    </a:cubicBezTo>
                    <a:cubicBezTo>
                      <a:pt x="3135" y="744"/>
                      <a:pt x="2987" y="623"/>
                      <a:pt x="2839" y="623"/>
                    </a:cubicBezTo>
                    <a:cubicBezTo>
                      <a:pt x="2743" y="623"/>
                      <a:pt x="2647" y="674"/>
                      <a:pt x="2607" y="793"/>
                    </a:cubicBezTo>
                    <a:cubicBezTo>
                      <a:pt x="2440" y="1293"/>
                      <a:pt x="2240" y="1760"/>
                      <a:pt x="2007" y="2260"/>
                    </a:cubicBezTo>
                    <a:cubicBezTo>
                      <a:pt x="1907" y="2427"/>
                      <a:pt x="1807" y="2627"/>
                      <a:pt x="1673" y="2761"/>
                    </a:cubicBezTo>
                    <a:cubicBezTo>
                      <a:pt x="1611" y="2823"/>
                      <a:pt x="1562" y="2848"/>
                      <a:pt x="1521" y="2848"/>
                    </a:cubicBezTo>
                    <a:cubicBezTo>
                      <a:pt x="1452" y="2848"/>
                      <a:pt x="1402" y="2778"/>
                      <a:pt x="1340" y="2694"/>
                    </a:cubicBezTo>
                    <a:cubicBezTo>
                      <a:pt x="806" y="1960"/>
                      <a:pt x="639" y="1026"/>
                      <a:pt x="506" y="192"/>
                    </a:cubicBezTo>
                    <a:cubicBezTo>
                      <a:pt x="477" y="62"/>
                      <a:pt x="372" y="0"/>
                      <a:pt x="2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1" name="Google Shape;1101;p39"/>
              <p:cNvSpPr/>
              <p:nvPr/>
            </p:nvSpPr>
            <p:spPr>
              <a:xfrm>
                <a:off x="4841950" y="4971000"/>
                <a:ext cx="130975" cy="84200"/>
              </a:xfrm>
              <a:custGeom>
                <a:avLst/>
                <a:gdLst/>
                <a:ahLst/>
                <a:cxnLst/>
                <a:rect l="l" t="t" r="r" b="b"/>
                <a:pathLst>
                  <a:path w="5239" h="3368" extrusionOk="0">
                    <a:moveTo>
                      <a:pt x="3089" y="1"/>
                    </a:moveTo>
                    <a:cubicBezTo>
                      <a:pt x="2983" y="1"/>
                      <a:pt x="2876" y="7"/>
                      <a:pt x="2770" y="21"/>
                    </a:cubicBezTo>
                    <a:cubicBezTo>
                      <a:pt x="2603" y="21"/>
                      <a:pt x="2436" y="54"/>
                      <a:pt x="2303" y="54"/>
                    </a:cubicBezTo>
                    <a:cubicBezTo>
                      <a:pt x="1969" y="54"/>
                      <a:pt x="1669" y="87"/>
                      <a:pt x="1369" y="187"/>
                    </a:cubicBezTo>
                    <a:cubicBezTo>
                      <a:pt x="868" y="321"/>
                      <a:pt x="435" y="654"/>
                      <a:pt x="201" y="1121"/>
                    </a:cubicBezTo>
                    <a:cubicBezTo>
                      <a:pt x="1" y="1555"/>
                      <a:pt x="34" y="2022"/>
                      <a:pt x="268" y="2422"/>
                    </a:cubicBezTo>
                    <a:cubicBezTo>
                      <a:pt x="535" y="2789"/>
                      <a:pt x="935" y="3056"/>
                      <a:pt x="1369" y="3189"/>
                    </a:cubicBezTo>
                    <a:cubicBezTo>
                      <a:pt x="1782" y="3319"/>
                      <a:pt x="2196" y="3368"/>
                      <a:pt x="2625" y="3368"/>
                    </a:cubicBezTo>
                    <a:cubicBezTo>
                      <a:pt x="2750" y="3368"/>
                      <a:pt x="2876" y="3364"/>
                      <a:pt x="3003" y="3356"/>
                    </a:cubicBezTo>
                    <a:cubicBezTo>
                      <a:pt x="3537" y="3290"/>
                      <a:pt x="4037" y="3123"/>
                      <a:pt x="4471" y="2789"/>
                    </a:cubicBezTo>
                    <a:cubicBezTo>
                      <a:pt x="5238" y="2122"/>
                      <a:pt x="5171" y="888"/>
                      <a:pt x="4304" y="321"/>
                    </a:cubicBezTo>
                    <a:cubicBezTo>
                      <a:pt x="3930" y="107"/>
                      <a:pt x="3514" y="1"/>
                      <a:pt x="30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2" name="Google Shape;1102;p39"/>
              <p:cNvSpPr/>
              <p:nvPr/>
            </p:nvSpPr>
            <p:spPr>
              <a:xfrm>
                <a:off x="4530900" y="4961825"/>
                <a:ext cx="13095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356" extrusionOk="0">
                    <a:moveTo>
                      <a:pt x="3089" y="1"/>
                    </a:moveTo>
                    <a:cubicBezTo>
                      <a:pt x="2983" y="1"/>
                      <a:pt x="2876" y="7"/>
                      <a:pt x="2769" y="21"/>
                    </a:cubicBezTo>
                    <a:cubicBezTo>
                      <a:pt x="2603" y="21"/>
                      <a:pt x="2469" y="21"/>
                      <a:pt x="2302" y="54"/>
                    </a:cubicBezTo>
                    <a:cubicBezTo>
                      <a:pt x="2002" y="54"/>
                      <a:pt x="1669" y="87"/>
                      <a:pt x="1402" y="154"/>
                    </a:cubicBezTo>
                    <a:cubicBezTo>
                      <a:pt x="868" y="287"/>
                      <a:pt x="468" y="654"/>
                      <a:pt x="234" y="1121"/>
                    </a:cubicBezTo>
                    <a:cubicBezTo>
                      <a:pt x="1" y="1522"/>
                      <a:pt x="34" y="2022"/>
                      <a:pt x="301" y="2422"/>
                    </a:cubicBezTo>
                    <a:cubicBezTo>
                      <a:pt x="568" y="2789"/>
                      <a:pt x="935" y="3056"/>
                      <a:pt x="1402" y="3190"/>
                    </a:cubicBezTo>
                    <a:cubicBezTo>
                      <a:pt x="1744" y="3304"/>
                      <a:pt x="2117" y="3355"/>
                      <a:pt x="2489" y="3355"/>
                    </a:cubicBezTo>
                    <a:cubicBezTo>
                      <a:pt x="2662" y="3355"/>
                      <a:pt x="2834" y="3344"/>
                      <a:pt x="3003" y="3323"/>
                    </a:cubicBezTo>
                    <a:cubicBezTo>
                      <a:pt x="3537" y="3290"/>
                      <a:pt x="4037" y="3089"/>
                      <a:pt x="4471" y="2789"/>
                    </a:cubicBezTo>
                    <a:cubicBezTo>
                      <a:pt x="5238" y="2122"/>
                      <a:pt x="5171" y="888"/>
                      <a:pt x="4337" y="321"/>
                    </a:cubicBezTo>
                    <a:cubicBezTo>
                      <a:pt x="3937" y="107"/>
                      <a:pt x="3515" y="1"/>
                      <a:pt x="30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03" name="Google Shape;1103;p39"/>
          <p:cNvGrpSpPr/>
          <p:nvPr/>
        </p:nvGrpSpPr>
        <p:grpSpPr>
          <a:xfrm>
            <a:off x="11069443" y="3727157"/>
            <a:ext cx="610100" cy="694983"/>
            <a:chOff x="6722372" y="3249541"/>
            <a:chExt cx="909290" cy="1058171"/>
          </a:xfrm>
        </p:grpSpPr>
        <p:sp>
          <p:nvSpPr>
            <p:cNvPr id="1104" name="Google Shape;1104;p39"/>
            <p:cNvSpPr/>
            <p:nvPr/>
          </p:nvSpPr>
          <p:spPr>
            <a:xfrm rot="-912714">
              <a:off x="6829241" y="3324896"/>
              <a:ext cx="695552" cy="907461"/>
            </a:xfrm>
            <a:custGeom>
              <a:avLst/>
              <a:gdLst/>
              <a:ahLst/>
              <a:cxnLst/>
              <a:rect l="l" t="t" r="r" b="b"/>
              <a:pathLst>
                <a:path w="27821" h="36297" extrusionOk="0">
                  <a:moveTo>
                    <a:pt x="13910" y="0"/>
                  </a:moveTo>
                  <a:cubicBezTo>
                    <a:pt x="13402" y="0"/>
                    <a:pt x="12893" y="200"/>
                    <a:pt x="12509" y="601"/>
                  </a:cubicBezTo>
                  <a:cubicBezTo>
                    <a:pt x="8940" y="4337"/>
                    <a:pt x="0" y="14678"/>
                    <a:pt x="634" y="23684"/>
                  </a:cubicBezTo>
                  <a:cubicBezTo>
                    <a:pt x="1518" y="35711"/>
                    <a:pt x="11721" y="36297"/>
                    <a:pt x="13606" y="36297"/>
                  </a:cubicBezTo>
                  <a:cubicBezTo>
                    <a:pt x="13713" y="36297"/>
                    <a:pt x="13793" y="36295"/>
                    <a:pt x="13843" y="36293"/>
                  </a:cubicBezTo>
                  <a:lnTo>
                    <a:pt x="13977" y="36293"/>
                  </a:lnTo>
                  <a:cubicBezTo>
                    <a:pt x="14027" y="36295"/>
                    <a:pt x="14107" y="36297"/>
                    <a:pt x="14214" y="36297"/>
                  </a:cubicBezTo>
                  <a:cubicBezTo>
                    <a:pt x="16099" y="36297"/>
                    <a:pt x="26303" y="35711"/>
                    <a:pt x="27186" y="23684"/>
                  </a:cubicBezTo>
                  <a:cubicBezTo>
                    <a:pt x="27820" y="14711"/>
                    <a:pt x="18847" y="4337"/>
                    <a:pt x="15311" y="601"/>
                  </a:cubicBezTo>
                  <a:cubicBezTo>
                    <a:pt x="14928" y="200"/>
                    <a:pt x="14419" y="0"/>
                    <a:pt x="13910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05" name="Google Shape;1105;p39"/>
            <p:cNvGrpSpPr/>
            <p:nvPr/>
          </p:nvGrpSpPr>
          <p:grpSpPr>
            <a:xfrm rot="-912714">
              <a:off x="6829241" y="3324896"/>
              <a:ext cx="695552" cy="907461"/>
              <a:chOff x="5494100" y="4301025"/>
              <a:chExt cx="695525" cy="907425"/>
            </a:xfrm>
          </p:grpSpPr>
          <p:sp>
            <p:nvSpPr>
              <p:cNvPr id="1106" name="Google Shape;1106;p39"/>
              <p:cNvSpPr/>
              <p:nvPr/>
            </p:nvSpPr>
            <p:spPr>
              <a:xfrm>
                <a:off x="5494100" y="4301025"/>
                <a:ext cx="695525" cy="907425"/>
              </a:xfrm>
              <a:custGeom>
                <a:avLst/>
                <a:gdLst/>
                <a:ahLst/>
                <a:cxnLst/>
                <a:rect l="l" t="t" r="r" b="b"/>
                <a:pathLst>
                  <a:path w="27821" h="36297" extrusionOk="0">
                    <a:moveTo>
                      <a:pt x="13910" y="0"/>
                    </a:moveTo>
                    <a:cubicBezTo>
                      <a:pt x="13402" y="0"/>
                      <a:pt x="12893" y="200"/>
                      <a:pt x="12509" y="601"/>
                    </a:cubicBezTo>
                    <a:cubicBezTo>
                      <a:pt x="8940" y="4337"/>
                      <a:pt x="0" y="14678"/>
                      <a:pt x="634" y="23684"/>
                    </a:cubicBezTo>
                    <a:cubicBezTo>
                      <a:pt x="1518" y="35711"/>
                      <a:pt x="11721" y="36297"/>
                      <a:pt x="13606" y="36297"/>
                    </a:cubicBezTo>
                    <a:cubicBezTo>
                      <a:pt x="13713" y="36297"/>
                      <a:pt x="13793" y="36295"/>
                      <a:pt x="13843" y="36293"/>
                    </a:cubicBezTo>
                    <a:lnTo>
                      <a:pt x="13977" y="36293"/>
                    </a:lnTo>
                    <a:cubicBezTo>
                      <a:pt x="14027" y="36295"/>
                      <a:pt x="14107" y="36297"/>
                      <a:pt x="14214" y="36297"/>
                    </a:cubicBezTo>
                    <a:cubicBezTo>
                      <a:pt x="16099" y="36297"/>
                      <a:pt x="26303" y="35711"/>
                      <a:pt x="27186" y="23684"/>
                    </a:cubicBezTo>
                    <a:cubicBezTo>
                      <a:pt x="27820" y="14711"/>
                      <a:pt x="18847" y="4337"/>
                      <a:pt x="15311" y="601"/>
                    </a:cubicBezTo>
                    <a:cubicBezTo>
                      <a:pt x="14928" y="200"/>
                      <a:pt x="14419" y="0"/>
                      <a:pt x="139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7" name="Google Shape;1107;p39"/>
              <p:cNvSpPr/>
              <p:nvPr/>
            </p:nvSpPr>
            <p:spPr>
              <a:xfrm>
                <a:off x="5804325" y="4877250"/>
                <a:ext cx="82175" cy="78025"/>
              </a:xfrm>
              <a:custGeom>
                <a:avLst/>
                <a:gdLst/>
                <a:ahLst/>
                <a:cxnLst/>
                <a:rect l="l" t="t" r="r" b="b"/>
                <a:pathLst>
                  <a:path w="3287" h="3121" extrusionOk="0">
                    <a:moveTo>
                      <a:pt x="323" y="1"/>
                    </a:moveTo>
                    <a:cubicBezTo>
                      <a:pt x="204" y="1"/>
                      <a:pt x="83" y="76"/>
                      <a:pt x="67" y="235"/>
                    </a:cubicBezTo>
                    <a:cubicBezTo>
                      <a:pt x="0" y="868"/>
                      <a:pt x="0" y="1502"/>
                      <a:pt x="67" y="2136"/>
                    </a:cubicBezTo>
                    <a:cubicBezTo>
                      <a:pt x="128" y="2531"/>
                      <a:pt x="272" y="3121"/>
                      <a:pt x="752" y="3121"/>
                    </a:cubicBezTo>
                    <a:cubicBezTo>
                      <a:pt x="798" y="3121"/>
                      <a:pt x="848" y="3115"/>
                      <a:pt x="901" y="3103"/>
                    </a:cubicBezTo>
                    <a:cubicBezTo>
                      <a:pt x="1134" y="3003"/>
                      <a:pt x="1401" y="2870"/>
                      <a:pt x="1601" y="2670"/>
                    </a:cubicBezTo>
                    <a:cubicBezTo>
                      <a:pt x="1801" y="2536"/>
                      <a:pt x="2002" y="2336"/>
                      <a:pt x="2168" y="2136"/>
                    </a:cubicBezTo>
                    <a:cubicBezTo>
                      <a:pt x="2535" y="1736"/>
                      <a:pt x="2869" y="1269"/>
                      <a:pt x="3169" y="835"/>
                    </a:cubicBezTo>
                    <a:cubicBezTo>
                      <a:pt x="3287" y="646"/>
                      <a:pt x="3121" y="458"/>
                      <a:pt x="2955" y="458"/>
                    </a:cubicBezTo>
                    <a:cubicBezTo>
                      <a:pt x="2887" y="458"/>
                      <a:pt x="2818" y="490"/>
                      <a:pt x="2769" y="568"/>
                    </a:cubicBezTo>
                    <a:cubicBezTo>
                      <a:pt x="2268" y="1302"/>
                      <a:pt x="1768" y="2069"/>
                      <a:pt x="1001" y="2536"/>
                    </a:cubicBezTo>
                    <a:cubicBezTo>
                      <a:pt x="917" y="2586"/>
                      <a:pt x="851" y="2628"/>
                      <a:pt x="797" y="2628"/>
                    </a:cubicBezTo>
                    <a:cubicBezTo>
                      <a:pt x="742" y="2628"/>
                      <a:pt x="701" y="2586"/>
                      <a:pt x="667" y="2470"/>
                    </a:cubicBezTo>
                    <a:cubicBezTo>
                      <a:pt x="601" y="2269"/>
                      <a:pt x="567" y="2069"/>
                      <a:pt x="567" y="1869"/>
                    </a:cubicBezTo>
                    <a:cubicBezTo>
                      <a:pt x="500" y="1335"/>
                      <a:pt x="500" y="802"/>
                      <a:pt x="567" y="268"/>
                    </a:cubicBezTo>
                    <a:cubicBezTo>
                      <a:pt x="585" y="93"/>
                      <a:pt x="455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8" name="Google Shape;1108;p39"/>
              <p:cNvSpPr/>
              <p:nvPr/>
            </p:nvSpPr>
            <p:spPr>
              <a:xfrm>
                <a:off x="5621675" y="4920125"/>
                <a:ext cx="1326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5305" h="3383" extrusionOk="0">
                    <a:moveTo>
                      <a:pt x="2176" y="0"/>
                    </a:moveTo>
                    <a:cubicBezTo>
                      <a:pt x="1752" y="0"/>
                      <a:pt x="1333" y="102"/>
                      <a:pt x="935" y="288"/>
                    </a:cubicBezTo>
                    <a:cubicBezTo>
                      <a:pt x="68" y="888"/>
                      <a:pt x="1" y="2122"/>
                      <a:pt x="801" y="2789"/>
                    </a:cubicBezTo>
                    <a:cubicBezTo>
                      <a:pt x="1235" y="3123"/>
                      <a:pt x="1735" y="3323"/>
                      <a:pt x="2269" y="3356"/>
                    </a:cubicBezTo>
                    <a:cubicBezTo>
                      <a:pt x="2416" y="3374"/>
                      <a:pt x="2560" y="3382"/>
                      <a:pt x="2703" y="3382"/>
                    </a:cubicBezTo>
                    <a:cubicBezTo>
                      <a:pt x="3112" y="3382"/>
                      <a:pt x="3508" y="3313"/>
                      <a:pt x="3904" y="3190"/>
                    </a:cubicBezTo>
                    <a:cubicBezTo>
                      <a:pt x="4337" y="3056"/>
                      <a:pt x="4738" y="2789"/>
                      <a:pt x="5004" y="2422"/>
                    </a:cubicBezTo>
                    <a:cubicBezTo>
                      <a:pt x="5271" y="2022"/>
                      <a:pt x="5305" y="1522"/>
                      <a:pt x="5071" y="1122"/>
                    </a:cubicBezTo>
                    <a:cubicBezTo>
                      <a:pt x="4838" y="655"/>
                      <a:pt x="4404" y="288"/>
                      <a:pt x="3904" y="154"/>
                    </a:cubicBezTo>
                    <a:cubicBezTo>
                      <a:pt x="3679" y="79"/>
                      <a:pt x="3453" y="42"/>
                      <a:pt x="3228" y="42"/>
                    </a:cubicBezTo>
                    <a:cubicBezTo>
                      <a:pt x="3153" y="42"/>
                      <a:pt x="3078" y="46"/>
                      <a:pt x="3003" y="54"/>
                    </a:cubicBezTo>
                    <a:cubicBezTo>
                      <a:pt x="2836" y="21"/>
                      <a:pt x="2669" y="21"/>
                      <a:pt x="2503" y="21"/>
                    </a:cubicBezTo>
                    <a:cubicBezTo>
                      <a:pt x="2394" y="7"/>
                      <a:pt x="2285" y="0"/>
                      <a:pt x="21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9" name="Google Shape;1109;p39"/>
              <p:cNvSpPr/>
              <p:nvPr/>
            </p:nvSpPr>
            <p:spPr>
              <a:xfrm>
                <a:off x="5934400" y="4910125"/>
                <a:ext cx="131800" cy="85400"/>
              </a:xfrm>
              <a:custGeom>
                <a:avLst/>
                <a:gdLst/>
                <a:ahLst/>
                <a:cxnLst/>
                <a:rect l="l" t="t" r="r" b="b"/>
                <a:pathLst>
                  <a:path w="5272" h="3416" extrusionOk="0">
                    <a:moveTo>
                      <a:pt x="2183" y="0"/>
                    </a:moveTo>
                    <a:cubicBezTo>
                      <a:pt x="1757" y="0"/>
                      <a:pt x="1335" y="107"/>
                      <a:pt x="935" y="321"/>
                    </a:cubicBezTo>
                    <a:cubicBezTo>
                      <a:pt x="68" y="888"/>
                      <a:pt x="1" y="2155"/>
                      <a:pt x="801" y="2822"/>
                    </a:cubicBezTo>
                    <a:cubicBezTo>
                      <a:pt x="1235" y="3156"/>
                      <a:pt x="1735" y="3356"/>
                      <a:pt x="2269" y="3390"/>
                    </a:cubicBezTo>
                    <a:cubicBezTo>
                      <a:pt x="2407" y="3407"/>
                      <a:pt x="2547" y="3415"/>
                      <a:pt x="2688" y="3415"/>
                    </a:cubicBezTo>
                    <a:cubicBezTo>
                      <a:pt x="3094" y="3415"/>
                      <a:pt x="3508" y="3346"/>
                      <a:pt x="3904" y="3223"/>
                    </a:cubicBezTo>
                    <a:cubicBezTo>
                      <a:pt x="4337" y="3089"/>
                      <a:pt x="4738" y="2822"/>
                      <a:pt x="5004" y="2456"/>
                    </a:cubicBezTo>
                    <a:cubicBezTo>
                      <a:pt x="5271" y="2055"/>
                      <a:pt x="5271" y="1555"/>
                      <a:pt x="5071" y="1155"/>
                    </a:cubicBezTo>
                    <a:cubicBezTo>
                      <a:pt x="4838" y="654"/>
                      <a:pt x="4404" y="321"/>
                      <a:pt x="3904" y="187"/>
                    </a:cubicBezTo>
                    <a:cubicBezTo>
                      <a:pt x="3603" y="87"/>
                      <a:pt x="3303" y="54"/>
                      <a:pt x="2970" y="54"/>
                    </a:cubicBezTo>
                    <a:cubicBezTo>
                      <a:pt x="2836" y="54"/>
                      <a:pt x="2669" y="20"/>
                      <a:pt x="2503" y="20"/>
                    </a:cubicBezTo>
                    <a:cubicBezTo>
                      <a:pt x="2396" y="7"/>
                      <a:pt x="2289" y="0"/>
                      <a:pt x="21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0" name="Google Shape;1110;p39"/>
              <p:cNvSpPr/>
              <p:nvPr/>
            </p:nvSpPr>
            <p:spPr>
              <a:xfrm>
                <a:off x="5628475" y="4746475"/>
                <a:ext cx="135825" cy="127950"/>
              </a:xfrm>
              <a:custGeom>
                <a:avLst/>
                <a:gdLst/>
                <a:ahLst/>
                <a:cxnLst/>
                <a:rect l="l" t="t" r="r" b="b"/>
                <a:pathLst>
                  <a:path w="5433" h="5118" extrusionOk="0">
                    <a:moveTo>
                      <a:pt x="378" y="1"/>
                    </a:moveTo>
                    <a:cubicBezTo>
                      <a:pt x="98" y="1"/>
                      <a:pt x="5" y="511"/>
                      <a:pt x="329" y="629"/>
                    </a:cubicBezTo>
                    <a:cubicBezTo>
                      <a:pt x="1163" y="929"/>
                      <a:pt x="1997" y="1229"/>
                      <a:pt x="2831" y="1563"/>
                    </a:cubicBezTo>
                    <a:lnTo>
                      <a:pt x="4099" y="2030"/>
                    </a:lnTo>
                    <a:cubicBezTo>
                      <a:pt x="4232" y="2097"/>
                      <a:pt x="4833" y="2230"/>
                      <a:pt x="4732" y="2430"/>
                    </a:cubicBezTo>
                    <a:cubicBezTo>
                      <a:pt x="4632" y="2564"/>
                      <a:pt x="4499" y="2664"/>
                      <a:pt x="4366" y="2730"/>
                    </a:cubicBezTo>
                    <a:cubicBezTo>
                      <a:pt x="4199" y="2830"/>
                      <a:pt x="3999" y="2897"/>
                      <a:pt x="3832" y="2997"/>
                    </a:cubicBezTo>
                    <a:cubicBezTo>
                      <a:pt x="3465" y="3197"/>
                      <a:pt x="3065" y="3364"/>
                      <a:pt x="2698" y="3564"/>
                    </a:cubicBezTo>
                    <a:cubicBezTo>
                      <a:pt x="1930" y="3898"/>
                      <a:pt x="1163" y="4198"/>
                      <a:pt x="363" y="4465"/>
                    </a:cubicBezTo>
                    <a:cubicBezTo>
                      <a:pt x="0" y="4586"/>
                      <a:pt x="103" y="5117"/>
                      <a:pt x="423" y="5117"/>
                    </a:cubicBezTo>
                    <a:cubicBezTo>
                      <a:pt x="456" y="5117"/>
                      <a:pt x="492" y="5111"/>
                      <a:pt x="529" y="5099"/>
                    </a:cubicBezTo>
                    <a:cubicBezTo>
                      <a:pt x="1964" y="4598"/>
                      <a:pt x="3331" y="3998"/>
                      <a:pt x="4666" y="3297"/>
                    </a:cubicBezTo>
                    <a:cubicBezTo>
                      <a:pt x="4966" y="3164"/>
                      <a:pt x="5199" y="2931"/>
                      <a:pt x="5333" y="2630"/>
                    </a:cubicBezTo>
                    <a:cubicBezTo>
                      <a:pt x="5433" y="2330"/>
                      <a:pt x="5333" y="1997"/>
                      <a:pt x="5099" y="1796"/>
                    </a:cubicBezTo>
                    <a:cubicBezTo>
                      <a:pt x="4833" y="1630"/>
                      <a:pt x="4499" y="1463"/>
                      <a:pt x="4199" y="1396"/>
                    </a:cubicBezTo>
                    <a:lnTo>
                      <a:pt x="3098" y="962"/>
                    </a:lnTo>
                    <a:cubicBezTo>
                      <a:pt x="2231" y="662"/>
                      <a:pt x="1363" y="329"/>
                      <a:pt x="496" y="28"/>
                    </a:cubicBezTo>
                    <a:cubicBezTo>
                      <a:pt x="454" y="9"/>
                      <a:pt x="414" y="1"/>
                      <a:pt x="3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1" name="Google Shape;1111;p39"/>
              <p:cNvSpPr/>
              <p:nvPr/>
            </p:nvSpPr>
            <p:spPr>
              <a:xfrm>
                <a:off x="5936075" y="4732250"/>
                <a:ext cx="138975" cy="128525"/>
              </a:xfrm>
              <a:custGeom>
                <a:avLst/>
                <a:gdLst/>
                <a:ahLst/>
                <a:cxnLst/>
                <a:rect l="l" t="t" r="r" b="b"/>
                <a:pathLst>
                  <a:path w="5559" h="5141" extrusionOk="0">
                    <a:moveTo>
                      <a:pt x="5040" y="0"/>
                    </a:moveTo>
                    <a:cubicBezTo>
                      <a:pt x="4996" y="0"/>
                      <a:pt x="4950" y="9"/>
                      <a:pt x="4904" y="30"/>
                    </a:cubicBezTo>
                    <a:lnTo>
                      <a:pt x="2803" y="998"/>
                    </a:lnTo>
                    <a:cubicBezTo>
                      <a:pt x="2169" y="1265"/>
                      <a:pt x="1535" y="1598"/>
                      <a:pt x="935" y="1932"/>
                    </a:cubicBezTo>
                    <a:cubicBezTo>
                      <a:pt x="634" y="2065"/>
                      <a:pt x="368" y="2265"/>
                      <a:pt x="167" y="2532"/>
                    </a:cubicBezTo>
                    <a:cubicBezTo>
                      <a:pt x="1" y="2799"/>
                      <a:pt x="34" y="3133"/>
                      <a:pt x="267" y="3366"/>
                    </a:cubicBezTo>
                    <a:cubicBezTo>
                      <a:pt x="501" y="3566"/>
                      <a:pt x="768" y="3700"/>
                      <a:pt x="1068" y="3766"/>
                    </a:cubicBezTo>
                    <a:lnTo>
                      <a:pt x="2102" y="4200"/>
                    </a:lnTo>
                    <a:lnTo>
                      <a:pt x="4504" y="5134"/>
                    </a:lnTo>
                    <a:cubicBezTo>
                      <a:pt x="4525" y="5138"/>
                      <a:pt x="4547" y="5140"/>
                      <a:pt x="4568" y="5140"/>
                    </a:cubicBezTo>
                    <a:cubicBezTo>
                      <a:pt x="4712" y="5140"/>
                      <a:pt x="4846" y="5046"/>
                      <a:pt x="4904" y="4901"/>
                    </a:cubicBezTo>
                    <a:cubicBezTo>
                      <a:pt x="4937" y="4734"/>
                      <a:pt x="4837" y="4567"/>
                      <a:pt x="4671" y="4500"/>
                    </a:cubicBezTo>
                    <a:lnTo>
                      <a:pt x="2269" y="3600"/>
                    </a:lnTo>
                    <a:lnTo>
                      <a:pt x="1135" y="3133"/>
                    </a:lnTo>
                    <a:cubicBezTo>
                      <a:pt x="1001" y="3066"/>
                      <a:pt x="868" y="3033"/>
                      <a:pt x="768" y="2932"/>
                    </a:cubicBezTo>
                    <a:cubicBezTo>
                      <a:pt x="734" y="2899"/>
                      <a:pt x="734" y="2866"/>
                      <a:pt x="701" y="2866"/>
                    </a:cubicBezTo>
                    <a:cubicBezTo>
                      <a:pt x="768" y="2832"/>
                      <a:pt x="801" y="2766"/>
                      <a:pt x="868" y="2732"/>
                    </a:cubicBezTo>
                    <a:cubicBezTo>
                      <a:pt x="1502" y="2299"/>
                      <a:pt x="2169" y="1965"/>
                      <a:pt x="2869" y="1665"/>
                    </a:cubicBezTo>
                    <a:lnTo>
                      <a:pt x="5238" y="597"/>
                    </a:lnTo>
                    <a:cubicBezTo>
                      <a:pt x="5558" y="452"/>
                      <a:pt x="5344" y="0"/>
                      <a:pt x="50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12" name="Google Shape;1112;p39"/>
          <p:cNvGrpSpPr/>
          <p:nvPr/>
        </p:nvGrpSpPr>
        <p:grpSpPr>
          <a:xfrm>
            <a:off x="11027720" y="5525590"/>
            <a:ext cx="684432" cy="795361"/>
            <a:chOff x="9885746" y="3019559"/>
            <a:chExt cx="886678" cy="1063248"/>
          </a:xfrm>
        </p:grpSpPr>
        <p:sp>
          <p:nvSpPr>
            <p:cNvPr id="1113" name="Google Shape;1113;p39"/>
            <p:cNvSpPr/>
            <p:nvPr/>
          </p:nvSpPr>
          <p:spPr>
            <a:xfrm rot="625670">
              <a:off x="9965466" y="3077551"/>
              <a:ext cx="727237" cy="947266"/>
            </a:xfrm>
            <a:custGeom>
              <a:avLst/>
              <a:gdLst/>
              <a:ahLst/>
              <a:cxnLst/>
              <a:rect l="l" t="t" r="r" b="b"/>
              <a:pathLst>
                <a:path w="29089" h="37890" extrusionOk="0">
                  <a:moveTo>
                    <a:pt x="14544" y="1"/>
                  </a:moveTo>
                  <a:cubicBezTo>
                    <a:pt x="14011" y="1"/>
                    <a:pt x="13477" y="209"/>
                    <a:pt x="13077" y="626"/>
                  </a:cubicBezTo>
                  <a:cubicBezTo>
                    <a:pt x="9374" y="4495"/>
                    <a:pt x="1" y="15303"/>
                    <a:pt x="701" y="24710"/>
                  </a:cubicBezTo>
                  <a:cubicBezTo>
                    <a:pt x="1584" y="37288"/>
                    <a:pt x="12238" y="37890"/>
                    <a:pt x="14223" y="37890"/>
                  </a:cubicBezTo>
                  <a:cubicBezTo>
                    <a:pt x="14338" y="37890"/>
                    <a:pt x="14425" y="37888"/>
                    <a:pt x="14478" y="37886"/>
                  </a:cubicBezTo>
                  <a:lnTo>
                    <a:pt x="14611" y="37886"/>
                  </a:lnTo>
                  <a:cubicBezTo>
                    <a:pt x="14664" y="37888"/>
                    <a:pt x="14750" y="37890"/>
                    <a:pt x="14866" y="37890"/>
                  </a:cubicBezTo>
                  <a:cubicBezTo>
                    <a:pt x="16851" y="37890"/>
                    <a:pt x="27507" y="37288"/>
                    <a:pt x="28421" y="24710"/>
                  </a:cubicBezTo>
                  <a:cubicBezTo>
                    <a:pt x="29088" y="15303"/>
                    <a:pt x="19715" y="4495"/>
                    <a:pt x="16012" y="626"/>
                  </a:cubicBezTo>
                  <a:cubicBezTo>
                    <a:pt x="15612" y="209"/>
                    <a:pt x="15078" y="1"/>
                    <a:pt x="14544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14" name="Google Shape;1114;p39"/>
            <p:cNvGrpSpPr/>
            <p:nvPr/>
          </p:nvGrpSpPr>
          <p:grpSpPr>
            <a:xfrm rot="625670">
              <a:off x="9965466" y="3077551"/>
              <a:ext cx="727237" cy="947266"/>
              <a:chOff x="3302525" y="4261200"/>
              <a:chExt cx="727225" cy="947250"/>
            </a:xfrm>
          </p:grpSpPr>
          <p:sp>
            <p:nvSpPr>
              <p:cNvPr id="1115" name="Google Shape;1115;p39"/>
              <p:cNvSpPr/>
              <p:nvPr/>
            </p:nvSpPr>
            <p:spPr>
              <a:xfrm>
                <a:off x="3302525" y="4261200"/>
                <a:ext cx="727225" cy="947250"/>
              </a:xfrm>
              <a:custGeom>
                <a:avLst/>
                <a:gdLst/>
                <a:ahLst/>
                <a:cxnLst/>
                <a:rect l="l" t="t" r="r" b="b"/>
                <a:pathLst>
                  <a:path w="29089" h="37890" extrusionOk="0">
                    <a:moveTo>
                      <a:pt x="14544" y="1"/>
                    </a:moveTo>
                    <a:cubicBezTo>
                      <a:pt x="14011" y="1"/>
                      <a:pt x="13477" y="209"/>
                      <a:pt x="13077" y="626"/>
                    </a:cubicBezTo>
                    <a:cubicBezTo>
                      <a:pt x="9374" y="4495"/>
                      <a:pt x="1" y="15303"/>
                      <a:pt x="701" y="24710"/>
                    </a:cubicBezTo>
                    <a:cubicBezTo>
                      <a:pt x="1584" y="37288"/>
                      <a:pt x="12238" y="37890"/>
                      <a:pt x="14223" y="37890"/>
                    </a:cubicBezTo>
                    <a:cubicBezTo>
                      <a:pt x="14338" y="37890"/>
                      <a:pt x="14425" y="37888"/>
                      <a:pt x="14478" y="37886"/>
                    </a:cubicBezTo>
                    <a:lnTo>
                      <a:pt x="14611" y="37886"/>
                    </a:lnTo>
                    <a:cubicBezTo>
                      <a:pt x="14664" y="37888"/>
                      <a:pt x="14750" y="37890"/>
                      <a:pt x="14866" y="37890"/>
                    </a:cubicBezTo>
                    <a:cubicBezTo>
                      <a:pt x="16851" y="37890"/>
                      <a:pt x="27507" y="37288"/>
                      <a:pt x="28421" y="24710"/>
                    </a:cubicBezTo>
                    <a:cubicBezTo>
                      <a:pt x="29088" y="15303"/>
                      <a:pt x="19715" y="4495"/>
                      <a:pt x="16012" y="626"/>
                    </a:cubicBezTo>
                    <a:cubicBezTo>
                      <a:pt x="15612" y="209"/>
                      <a:pt x="15078" y="1"/>
                      <a:pt x="145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6" name="Google Shape;1116;p39"/>
              <p:cNvSpPr/>
              <p:nvPr/>
            </p:nvSpPr>
            <p:spPr>
              <a:xfrm>
                <a:off x="3405100" y="4658350"/>
                <a:ext cx="136800" cy="198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7957" extrusionOk="0">
                    <a:moveTo>
                      <a:pt x="4673" y="0"/>
                    </a:moveTo>
                    <a:cubicBezTo>
                      <a:pt x="4019" y="0"/>
                      <a:pt x="3366" y="144"/>
                      <a:pt x="2769" y="418"/>
                    </a:cubicBezTo>
                    <a:cubicBezTo>
                      <a:pt x="2035" y="651"/>
                      <a:pt x="1368" y="1118"/>
                      <a:pt x="935" y="1752"/>
                    </a:cubicBezTo>
                    <a:cubicBezTo>
                      <a:pt x="301" y="2619"/>
                      <a:pt x="1" y="3687"/>
                      <a:pt x="134" y="4754"/>
                    </a:cubicBezTo>
                    <a:cubicBezTo>
                      <a:pt x="234" y="5989"/>
                      <a:pt x="801" y="7123"/>
                      <a:pt x="1668" y="7957"/>
                    </a:cubicBezTo>
                    <a:cubicBezTo>
                      <a:pt x="3436" y="6789"/>
                      <a:pt x="4837" y="5088"/>
                      <a:pt x="5304" y="2953"/>
                    </a:cubicBezTo>
                    <a:cubicBezTo>
                      <a:pt x="5471" y="1986"/>
                      <a:pt x="5471" y="1018"/>
                      <a:pt x="5338" y="51"/>
                    </a:cubicBezTo>
                    <a:cubicBezTo>
                      <a:pt x="5117" y="17"/>
                      <a:pt x="4895" y="0"/>
                      <a:pt x="46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7" name="Google Shape;1117;p39"/>
              <p:cNvSpPr/>
              <p:nvPr/>
            </p:nvSpPr>
            <p:spPr>
              <a:xfrm>
                <a:off x="3446800" y="4658775"/>
                <a:ext cx="193500" cy="229650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9186" extrusionOk="0">
                    <a:moveTo>
                      <a:pt x="3670" y="1"/>
                    </a:moveTo>
                    <a:lnTo>
                      <a:pt x="3670" y="1"/>
                    </a:lnTo>
                    <a:cubicBezTo>
                      <a:pt x="3803" y="968"/>
                      <a:pt x="3803" y="1969"/>
                      <a:pt x="3636" y="2936"/>
                    </a:cubicBezTo>
                    <a:cubicBezTo>
                      <a:pt x="3169" y="5071"/>
                      <a:pt x="1768" y="6772"/>
                      <a:pt x="0" y="7940"/>
                    </a:cubicBezTo>
                    <a:cubicBezTo>
                      <a:pt x="534" y="8473"/>
                      <a:pt x="1235" y="8840"/>
                      <a:pt x="1969" y="9040"/>
                    </a:cubicBezTo>
                    <a:cubicBezTo>
                      <a:pt x="2320" y="9137"/>
                      <a:pt x="2681" y="9186"/>
                      <a:pt x="3041" y="9186"/>
                    </a:cubicBezTo>
                    <a:cubicBezTo>
                      <a:pt x="3670" y="9186"/>
                      <a:pt x="4297" y="9037"/>
                      <a:pt x="4871" y="8740"/>
                    </a:cubicBezTo>
                    <a:cubicBezTo>
                      <a:pt x="6739" y="7639"/>
                      <a:pt x="7739" y="5505"/>
                      <a:pt x="7339" y="3403"/>
                    </a:cubicBezTo>
                    <a:cubicBezTo>
                      <a:pt x="7106" y="2502"/>
                      <a:pt x="6639" y="1668"/>
                      <a:pt x="5938" y="1068"/>
                    </a:cubicBezTo>
                    <a:cubicBezTo>
                      <a:pt x="5304" y="501"/>
                      <a:pt x="4504" y="134"/>
                      <a:pt x="367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8" name="Google Shape;1118;p39"/>
              <p:cNvSpPr/>
              <p:nvPr/>
            </p:nvSpPr>
            <p:spPr>
              <a:xfrm>
                <a:off x="3695300" y="4648350"/>
                <a:ext cx="136800" cy="198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7957" extrusionOk="0">
                    <a:moveTo>
                      <a:pt x="4673" y="0"/>
                    </a:moveTo>
                    <a:cubicBezTo>
                      <a:pt x="4020" y="0"/>
                      <a:pt x="3367" y="144"/>
                      <a:pt x="2770" y="418"/>
                    </a:cubicBezTo>
                    <a:cubicBezTo>
                      <a:pt x="2036" y="651"/>
                      <a:pt x="1369" y="1118"/>
                      <a:pt x="902" y="1752"/>
                    </a:cubicBezTo>
                    <a:cubicBezTo>
                      <a:pt x="268" y="2619"/>
                      <a:pt x="1" y="3687"/>
                      <a:pt x="134" y="4754"/>
                    </a:cubicBezTo>
                    <a:cubicBezTo>
                      <a:pt x="234" y="5988"/>
                      <a:pt x="801" y="7122"/>
                      <a:pt x="1669" y="7956"/>
                    </a:cubicBezTo>
                    <a:cubicBezTo>
                      <a:pt x="3437" y="6789"/>
                      <a:pt x="4838" y="5121"/>
                      <a:pt x="5305" y="2953"/>
                    </a:cubicBezTo>
                    <a:cubicBezTo>
                      <a:pt x="5471" y="1985"/>
                      <a:pt x="5471" y="1018"/>
                      <a:pt x="5338" y="51"/>
                    </a:cubicBezTo>
                    <a:cubicBezTo>
                      <a:pt x="5118" y="17"/>
                      <a:pt x="4895" y="0"/>
                      <a:pt x="46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9" name="Google Shape;1119;p39"/>
              <p:cNvSpPr/>
              <p:nvPr/>
            </p:nvSpPr>
            <p:spPr>
              <a:xfrm>
                <a:off x="3736175" y="4649600"/>
                <a:ext cx="193500" cy="228825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9153" extrusionOk="0">
                    <a:moveTo>
                      <a:pt x="3703" y="1"/>
                    </a:moveTo>
                    <a:cubicBezTo>
                      <a:pt x="3836" y="968"/>
                      <a:pt x="3803" y="1935"/>
                      <a:pt x="3636" y="2903"/>
                    </a:cubicBezTo>
                    <a:cubicBezTo>
                      <a:pt x="3203" y="5071"/>
                      <a:pt x="1802" y="6739"/>
                      <a:pt x="0" y="7906"/>
                    </a:cubicBezTo>
                    <a:cubicBezTo>
                      <a:pt x="567" y="8440"/>
                      <a:pt x="1235" y="8840"/>
                      <a:pt x="1968" y="9007"/>
                    </a:cubicBezTo>
                    <a:cubicBezTo>
                      <a:pt x="2332" y="9104"/>
                      <a:pt x="2701" y="9153"/>
                      <a:pt x="3065" y="9153"/>
                    </a:cubicBezTo>
                    <a:cubicBezTo>
                      <a:pt x="3704" y="9153"/>
                      <a:pt x="4331" y="9004"/>
                      <a:pt x="4904" y="8707"/>
                    </a:cubicBezTo>
                    <a:cubicBezTo>
                      <a:pt x="6772" y="7639"/>
                      <a:pt x="7739" y="5471"/>
                      <a:pt x="7372" y="3370"/>
                    </a:cubicBezTo>
                    <a:lnTo>
                      <a:pt x="7339" y="3370"/>
                    </a:lnTo>
                    <a:cubicBezTo>
                      <a:pt x="7139" y="2469"/>
                      <a:pt x="6638" y="1635"/>
                      <a:pt x="5938" y="1035"/>
                    </a:cubicBezTo>
                    <a:cubicBezTo>
                      <a:pt x="5304" y="468"/>
                      <a:pt x="4537" y="10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0" name="Google Shape;1120;p39"/>
              <p:cNvSpPr/>
              <p:nvPr/>
            </p:nvSpPr>
            <p:spPr>
              <a:xfrm>
                <a:off x="3627750" y="4863700"/>
                <a:ext cx="84475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3379" h="3229" extrusionOk="0">
                    <a:moveTo>
                      <a:pt x="294" y="0"/>
                    </a:moveTo>
                    <a:cubicBezTo>
                      <a:pt x="179" y="0"/>
                      <a:pt x="66" y="68"/>
                      <a:pt x="34" y="210"/>
                    </a:cubicBezTo>
                    <a:cubicBezTo>
                      <a:pt x="1" y="843"/>
                      <a:pt x="1" y="1544"/>
                      <a:pt x="34" y="2178"/>
                    </a:cubicBezTo>
                    <a:cubicBezTo>
                      <a:pt x="95" y="2605"/>
                      <a:pt x="268" y="3228"/>
                      <a:pt x="732" y="3228"/>
                    </a:cubicBezTo>
                    <a:cubicBezTo>
                      <a:pt x="775" y="3228"/>
                      <a:pt x="820" y="3223"/>
                      <a:pt x="868" y="3212"/>
                    </a:cubicBezTo>
                    <a:cubicBezTo>
                      <a:pt x="1168" y="3112"/>
                      <a:pt x="1402" y="2978"/>
                      <a:pt x="1602" y="2778"/>
                    </a:cubicBezTo>
                    <a:cubicBezTo>
                      <a:pt x="1836" y="2611"/>
                      <a:pt x="2036" y="2411"/>
                      <a:pt x="2203" y="2211"/>
                    </a:cubicBezTo>
                    <a:cubicBezTo>
                      <a:pt x="2603" y="1777"/>
                      <a:pt x="2936" y="1310"/>
                      <a:pt x="3237" y="843"/>
                    </a:cubicBezTo>
                    <a:cubicBezTo>
                      <a:pt x="3379" y="630"/>
                      <a:pt x="3218" y="433"/>
                      <a:pt x="3041" y="433"/>
                    </a:cubicBezTo>
                    <a:cubicBezTo>
                      <a:pt x="2969" y="433"/>
                      <a:pt x="2894" y="466"/>
                      <a:pt x="2836" y="543"/>
                    </a:cubicBezTo>
                    <a:cubicBezTo>
                      <a:pt x="2336" y="1277"/>
                      <a:pt x="1836" y="2111"/>
                      <a:pt x="1035" y="2611"/>
                    </a:cubicBezTo>
                    <a:cubicBezTo>
                      <a:pt x="935" y="2661"/>
                      <a:pt x="860" y="2703"/>
                      <a:pt x="802" y="2703"/>
                    </a:cubicBezTo>
                    <a:cubicBezTo>
                      <a:pt x="743" y="2703"/>
                      <a:pt x="701" y="2661"/>
                      <a:pt x="668" y="2545"/>
                    </a:cubicBezTo>
                    <a:cubicBezTo>
                      <a:pt x="601" y="2344"/>
                      <a:pt x="568" y="2111"/>
                      <a:pt x="568" y="1911"/>
                    </a:cubicBezTo>
                    <a:cubicBezTo>
                      <a:pt x="501" y="1344"/>
                      <a:pt x="501" y="810"/>
                      <a:pt x="568" y="243"/>
                    </a:cubicBezTo>
                    <a:cubicBezTo>
                      <a:pt x="550" y="85"/>
                      <a:pt x="421" y="0"/>
                      <a:pt x="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1" name="Google Shape;1121;p39"/>
              <p:cNvSpPr/>
              <p:nvPr/>
            </p:nvSpPr>
            <p:spPr>
              <a:xfrm>
                <a:off x="3436800" y="4906800"/>
                <a:ext cx="137625" cy="88025"/>
              </a:xfrm>
              <a:custGeom>
                <a:avLst/>
                <a:gdLst/>
                <a:ahLst/>
                <a:cxnLst/>
                <a:rect l="l" t="t" r="r" b="b"/>
                <a:pathLst>
                  <a:path w="5505" h="3521" extrusionOk="0">
                    <a:moveTo>
                      <a:pt x="2262" y="0"/>
                    </a:moveTo>
                    <a:cubicBezTo>
                      <a:pt x="1811" y="0"/>
                      <a:pt x="1368" y="107"/>
                      <a:pt x="968" y="320"/>
                    </a:cubicBezTo>
                    <a:cubicBezTo>
                      <a:pt x="67" y="921"/>
                      <a:pt x="0" y="2222"/>
                      <a:pt x="801" y="2922"/>
                    </a:cubicBezTo>
                    <a:cubicBezTo>
                      <a:pt x="1268" y="3256"/>
                      <a:pt x="1801" y="3456"/>
                      <a:pt x="2369" y="3489"/>
                    </a:cubicBezTo>
                    <a:cubicBezTo>
                      <a:pt x="2540" y="3509"/>
                      <a:pt x="2712" y="3520"/>
                      <a:pt x="2884" y="3520"/>
                    </a:cubicBezTo>
                    <a:cubicBezTo>
                      <a:pt x="3279" y="3520"/>
                      <a:pt x="3674" y="3462"/>
                      <a:pt x="4070" y="3322"/>
                    </a:cubicBezTo>
                    <a:cubicBezTo>
                      <a:pt x="4503" y="3189"/>
                      <a:pt x="4937" y="2922"/>
                      <a:pt x="5204" y="2522"/>
                    </a:cubicBezTo>
                    <a:cubicBezTo>
                      <a:pt x="5471" y="2122"/>
                      <a:pt x="5504" y="1621"/>
                      <a:pt x="5271" y="1188"/>
                    </a:cubicBezTo>
                    <a:cubicBezTo>
                      <a:pt x="5037" y="687"/>
                      <a:pt x="4603" y="320"/>
                      <a:pt x="4070" y="187"/>
                    </a:cubicBezTo>
                    <a:cubicBezTo>
                      <a:pt x="3736" y="87"/>
                      <a:pt x="3436" y="53"/>
                      <a:pt x="3102" y="53"/>
                    </a:cubicBezTo>
                    <a:cubicBezTo>
                      <a:pt x="2936" y="53"/>
                      <a:pt x="2769" y="20"/>
                      <a:pt x="2602" y="20"/>
                    </a:cubicBezTo>
                    <a:cubicBezTo>
                      <a:pt x="2489" y="7"/>
                      <a:pt x="2375" y="0"/>
                      <a:pt x="22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2" name="Google Shape;1122;p39"/>
              <p:cNvSpPr/>
              <p:nvPr/>
            </p:nvSpPr>
            <p:spPr>
              <a:xfrm>
                <a:off x="3763700" y="4896775"/>
                <a:ext cx="136775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5471" h="3549" extrusionOk="0">
                    <a:moveTo>
                      <a:pt x="2262" y="1"/>
                    </a:moveTo>
                    <a:cubicBezTo>
                      <a:pt x="1811" y="1"/>
                      <a:pt x="1368" y="107"/>
                      <a:pt x="968" y="321"/>
                    </a:cubicBezTo>
                    <a:cubicBezTo>
                      <a:pt x="67" y="955"/>
                      <a:pt x="0" y="2222"/>
                      <a:pt x="801" y="2923"/>
                    </a:cubicBezTo>
                    <a:cubicBezTo>
                      <a:pt x="1234" y="3256"/>
                      <a:pt x="1768" y="3457"/>
                      <a:pt x="2335" y="3523"/>
                    </a:cubicBezTo>
                    <a:cubicBezTo>
                      <a:pt x="2482" y="3540"/>
                      <a:pt x="2630" y="3549"/>
                      <a:pt x="2780" y="3549"/>
                    </a:cubicBezTo>
                    <a:cubicBezTo>
                      <a:pt x="3208" y="3549"/>
                      <a:pt x="3641" y="3480"/>
                      <a:pt x="4036" y="3356"/>
                    </a:cubicBezTo>
                    <a:cubicBezTo>
                      <a:pt x="4503" y="3223"/>
                      <a:pt x="4904" y="2923"/>
                      <a:pt x="5204" y="2556"/>
                    </a:cubicBezTo>
                    <a:cubicBezTo>
                      <a:pt x="5437" y="2122"/>
                      <a:pt x="5471" y="1622"/>
                      <a:pt x="5271" y="1188"/>
                    </a:cubicBezTo>
                    <a:cubicBezTo>
                      <a:pt x="5037" y="688"/>
                      <a:pt x="4570" y="321"/>
                      <a:pt x="4036" y="188"/>
                    </a:cubicBezTo>
                    <a:cubicBezTo>
                      <a:pt x="3736" y="87"/>
                      <a:pt x="3403" y="54"/>
                      <a:pt x="3069" y="54"/>
                    </a:cubicBezTo>
                    <a:cubicBezTo>
                      <a:pt x="2902" y="54"/>
                      <a:pt x="2769" y="21"/>
                      <a:pt x="2602" y="21"/>
                    </a:cubicBezTo>
                    <a:cubicBezTo>
                      <a:pt x="2489" y="7"/>
                      <a:pt x="2375" y="1"/>
                      <a:pt x="226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23" name="Google Shape;1123;p39"/>
          <p:cNvGrpSpPr/>
          <p:nvPr/>
        </p:nvGrpSpPr>
        <p:grpSpPr>
          <a:xfrm flipH="1">
            <a:off x="10996560" y="140768"/>
            <a:ext cx="835552" cy="1230155"/>
            <a:chOff x="6129708" y="691939"/>
            <a:chExt cx="2048636" cy="2015640"/>
          </a:xfrm>
        </p:grpSpPr>
        <p:sp>
          <p:nvSpPr>
            <p:cNvPr id="1124" name="Google Shape;1124;p39"/>
            <p:cNvSpPr/>
            <p:nvPr/>
          </p:nvSpPr>
          <p:spPr>
            <a:xfrm>
              <a:off x="6129893" y="693917"/>
              <a:ext cx="2048266" cy="2011684"/>
            </a:xfrm>
            <a:custGeom>
              <a:avLst/>
              <a:gdLst/>
              <a:ahLst/>
              <a:cxnLst/>
              <a:rect l="l" t="t" r="r" b="b"/>
              <a:pathLst>
                <a:path w="38205" h="37584" extrusionOk="0">
                  <a:moveTo>
                    <a:pt x="26200" y="1"/>
                  </a:moveTo>
                  <a:cubicBezTo>
                    <a:pt x="22649" y="1"/>
                    <a:pt x="20546" y="3068"/>
                    <a:pt x="20546" y="3068"/>
                  </a:cubicBezTo>
                  <a:cubicBezTo>
                    <a:pt x="19943" y="2325"/>
                    <a:pt x="17561" y="417"/>
                    <a:pt x="14733" y="417"/>
                  </a:cubicBezTo>
                  <a:cubicBezTo>
                    <a:pt x="13994" y="417"/>
                    <a:pt x="13225" y="547"/>
                    <a:pt x="12449" y="863"/>
                  </a:cubicBezTo>
                  <a:cubicBezTo>
                    <a:pt x="8722" y="2385"/>
                    <a:pt x="8683" y="6989"/>
                    <a:pt x="8683" y="6989"/>
                  </a:cubicBezTo>
                  <a:cubicBezTo>
                    <a:pt x="8410" y="6622"/>
                    <a:pt x="6945" y="5876"/>
                    <a:pt x="5328" y="5876"/>
                  </a:cubicBezTo>
                  <a:cubicBezTo>
                    <a:pt x="3940" y="5876"/>
                    <a:pt x="2439" y="6426"/>
                    <a:pt x="1483" y="8238"/>
                  </a:cubicBezTo>
                  <a:cubicBezTo>
                    <a:pt x="0" y="11009"/>
                    <a:pt x="3571" y="13292"/>
                    <a:pt x="3571" y="13292"/>
                  </a:cubicBezTo>
                  <a:cubicBezTo>
                    <a:pt x="3376" y="13975"/>
                    <a:pt x="3005" y="17721"/>
                    <a:pt x="5834" y="19984"/>
                  </a:cubicBezTo>
                  <a:cubicBezTo>
                    <a:pt x="6838" y="20785"/>
                    <a:pt x="7958" y="21044"/>
                    <a:pt x="8985" y="21044"/>
                  </a:cubicBezTo>
                  <a:cubicBezTo>
                    <a:pt x="9636" y="21044"/>
                    <a:pt x="10249" y="20940"/>
                    <a:pt x="10771" y="20804"/>
                  </a:cubicBezTo>
                  <a:cubicBezTo>
                    <a:pt x="10790" y="21604"/>
                    <a:pt x="10790" y="22404"/>
                    <a:pt x="10810" y="23204"/>
                  </a:cubicBezTo>
                  <a:cubicBezTo>
                    <a:pt x="10484" y="22892"/>
                    <a:pt x="10107" y="22591"/>
                    <a:pt x="9842" y="22591"/>
                  </a:cubicBezTo>
                  <a:cubicBezTo>
                    <a:pt x="9743" y="22591"/>
                    <a:pt x="9659" y="22634"/>
                    <a:pt x="9600" y="22735"/>
                  </a:cubicBezTo>
                  <a:cubicBezTo>
                    <a:pt x="9346" y="23184"/>
                    <a:pt x="10244" y="24569"/>
                    <a:pt x="10888" y="25467"/>
                  </a:cubicBezTo>
                  <a:cubicBezTo>
                    <a:pt x="10907" y="26130"/>
                    <a:pt x="10927" y="26794"/>
                    <a:pt x="10966" y="27457"/>
                  </a:cubicBezTo>
                  <a:cubicBezTo>
                    <a:pt x="10985" y="28160"/>
                    <a:pt x="11024" y="28862"/>
                    <a:pt x="11063" y="29564"/>
                  </a:cubicBezTo>
                  <a:cubicBezTo>
                    <a:pt x="10716" y="29187"/>
                    <a:pt x="10182" y="28704"/>
                    <a:pt x="9840" y="28704"/>
                  </a:cubicBezTo>
                  <a:cubicBezTo>
                    <a:pt x="9741" y="28704"/>
                    <a:pt x="9657" y="28745"/>
                    <a:pt x="9600" y="28842"/>
                  </a:cubicBezTo>
                  <a:cubicBezTo>
                    <a:pt x="9210" y="29486"/>
                    <a:pt x="11454" y="32335"/>
                    <a:pt x="11454" y="32335"/>
                  </a:cubicBezTo>
                  <a:cubicBezTo>
                    <a:pt x="11454" y="32335"/>
                    <a:pt x="13249" y="28569"/>
                    <a:pt x="12332" y="28355"/>
                  </a:cubicBezTo>
                  <a:cubicBezTo>
                    <a:pt x="12276" y="28341"/>
                    <a:pt x="12224" y="28334"/>
                    <a:pt x="12175" y="28334"/>
                  </a:cubicBezTo>
                  <a:cubicBezTo>
                    <a:pt x="11402" y="28334"/>
                    <a:pt x="11454" y="29974"/>
                    <a:pt x="11454" y="29974"/>
                  </a:cubicBezTo>
                  <a:lnTo>
                    <a:pt x="11395" y="29935"/>
                  </a:lnTo>
                  <a:cubicBezTo>
                    <a:pt x="11415" y="29896"/>
                    <a:pt x="11434" y="29857"/>
                    <a:pt x="11434" y="29838"/>
                  </a:cubicBezTo>
                  <a:cubicBezTo>
                    <a:pt x="11356" y="28530"/>
                    <a:pt x="11297" y="27243"/>
                    <a:pt x="11239" y="25955"/>
                  </a:cubicBezTo>
                  <a:lnTo>
                    <a:pt x="11239" y="25955"/>
                  </a:lnTo>
                  <a:cubicBezTo>
                    <a:pt x="11376" y="26111"/>
                    <a:pt x="11454" y="26228"/>
                    <a:pt x="11454" y="26228"/>
                  </a:cubicBezTo>
                  <a:cubicBezTo>
                    <a:pt x="11454" y="26228"/>
                    <a:pt x="13249" y="22462"/>
                    <a:pt x="12332" y="22228"/>
                  </a:cubicBezTo>
                  <a:cubicBezTo>
                    <a:pt x="12280" y="22216"/>
                    <a:pt x="12232" y="22211"/>
                    <a:pt x="12187" y="22211"/>
                  </a:cubicBezTo>
                  <a:cubicBezTo>
                    <a:pt x="11401" y="22211"/>
                    <a:pt x="11454" y="23867"/>
                    <a:pt x="11454" y="23867"/>
                  </a:cubicBezTo>
                  <a:cubicBezTo>
                    <a:pt x="11454" y="23867"/>
                    <a:pt x="11337" y="23730"/>
                    <a:pt x="11161" y="23555"/>
                  </a:cubicBezTo>
                  <a:cubicBezTo>
                    <a:pt x="11141" y="22794"/>
                    <a:pt x="11122" y="22052"/>
                    <a:pt x="11122" y="21311"/>
                  </a:cubicBezTo>
                  <a:lnTo>
                    <a:pt x="11122" y="20706"/>
                  </a:lnTo>
                  <a:cubicBezTo>
                    <a:pt x="11571" y="20570"/>
                    <a:pt x="12039" y="20394"/>
                    <a:pt x="12468" y="20160"/>
                  </a:cubicBezTo>
                  <a:cubicBezTo>
                    <a:pt x="14010" y="21155"/>
                    <a:pt x="15707" y="21896"/>
                    <a:pt x="17483" y="22365"/>
                  </a:cubicBezTo>
                  <a:cubicBezTo>
                    <a:pt x="17463" y="22969"/>
                    <a:pt x="17424" y="23574"/>
                    <a:pt x="17405" y="24199"/>
                  </a:cubicBezTo>
                  <a:cubicBezTo>
                    <a:pt x="17128" y="23727"/>
                    <a:pt x="16607" y="22969"/>
                    <a:pt x="16238" y="22969"/>
                  </a:cubicBezTo>
                  <a:cubicBezTo>
                    <a:pt x="16164" y="22969"/>
                    <a:pt x="16097" y="22999"/>
                    <a:pt x="16039" y="23067"/>
                  </a:cubicBezTo>
                  <a:cubicBezTo>
                    <a:pt x="15532" y="23633"/>
                    <a:pt x="17151" y="26872"/>
                    <a:pt x="17151" y="26872"/>
                  </a:cubicBezTo>
                  <a:lnTo>
                    <a:pt x="17327" y="26638"/>
                  </a:lnTo>
                  <a:lnTo>
                    <a:pt x="17327" y="26638"/>
                  </a:lnTo>
                  <a:cubicBezTo>
                    <a:pt x="17288" y="27633"/>
                    <a:pt x="17268" y="28628"/>
                    <a:pt x="17249" y="29623"/>
                  </a:cubicBezTo>
                  <a:cubicBezTo>
                    <a:pt x="16951" y="29185"/>
                    <a:pt x="16554" y="28659"/>
                    <a:pt x="16237" y="28659"/>
                  </a:cubicBezTo>
                  <a:cubicBezTo>
                    <a:pt x="16158" y="28659"/>
                    <a:pt x="16085" y="28691"/>
                    <a:pt x="16019" y="28764"/>
                  </a:cubicBezTo>
                  <a:cubicBezTo>
                    <a:pt x="15532" y="29330"/>
                    <a:pt x="17151" y="32550"/>
                    <a:pt x="17151" y="32550"/>
                  </a:cubicBezTo>
                  <a:lnTo>
                    <a:pt x="17210" y="32472"/>
                  </a:lnTo>
                  <a:lnTo>
                    <a:pt x="17210" y="34911"/>
                  </a:lnTo>
                  <a:cubicBezTo>
                    <a:pt x="16917" y="34439"/>
                    <a:pt x="16406" y="33681"/>
                    <a:pt x="16030" y="33681"/>
                  </a:cubicBezTo>
                  <a:cubicBezTo>
                    <a:pt x="15955" y="33681"/>
                    <a:pt x="15886" y="33711"/>
                    <a:pt x="15824" y="33779"/>
                  </a:cubicBezTo>
                  <a:cubicBezTo>
                    <a:pt x="15317" y="34345"/>
                    <a:pt x="16936" y="37584"/>
                    <a:pt x="16936" y="37584"/>
                  </a:cubicBezTo>
                  <a:cubicBezTo>
                    <a:pt x="16936" y="37584"/>
                    <a:pt x="19453" y="34247"/>
                    <a:pt x="18595" y="33857"/>
                  </a:cubicBezTo>
                  <a:cubicBezTo>
                    <a:pt x="18506" y="33814"/>
                    <a:pt x="18423" y="33795"/>
                    <a:pt x="18346" y="33795"/>
                  </a:cubicBezTo>
                  <a:cubicBezTo>
                    <a:pt x="17934" y="33795"/>
                    <a:pt x="17689" y="34347"/>
                    <a:pt x="17541" y="34774"/>
                  </a:cubicBezTo>
                  <a:lnTo>
                    <a:pt x="17541" y="32003"/>
                  </a:lnTo>
                  <a:cubicBezTo>
                    <a:pt x="18224" y="31028"/>
                    <a:pt x="19434" y="29116"/>
                    <a:pt x="18790" y="28823"/>
                  </a:cubicBezTo>
                  <a:cubicBezTo>
                    <a:pt x="18707" y="28785"/>
                    <a:pt x="18628" y="28768"/>
                    <a:pt x="18555" y="28768"/>
                  </a:cubicBezTo>
                  <a:cubicBezTo>
                    <a:pt x="17874" y="28768"/>
                    <a:pt x="17619" y="30247"/>
                    <a:pt x="17619" y="30247"/>
                  </a:cubicBezTo>
                  <a:lnTo>
                    <a:pt x="17561" y="30169"/>
                  </a:lnTo>
                  <a:lnTo>
                    <a:pt x="17561" y="29760"/>
                  </a:lnTo>
                  <a:cubicBezTo>
                    <a:pt x="17600" y="28550"/>
                    <a:pt x="17619" y="27340"/>
                    <a:pt x="17658" y="26130"/>
                  </a:cubicBezTo>
                  <a:cubicBezTo>
                    <a:pt x="18341" y="25135"/>
                    <a:pt x="19395" y="23418"/>
                    <a:pt x="18790" y="23145"/>
                  </a:cubicBezTo>
                  <a:cubicBezTo>
                    <a:pt x="18704" y="23107"/>
                    <a:pt x="18624" y="23089"/>
                    <a:pt x="18548" y="23089"/>
                  </a:cubicBezTo>
                  <a:cubicBezTo>
                    <a:pt x="18128" y="23089"/>
                    <a:pt x="17869" y="23632"/>
                    <a:pt x="17736" y="24062"/>
                  </a:cubicBezTo>
                  <a:cubicBezTo>
                    <a:pt x="17756" y="23535"/>
                    <a:pt x="17795" y="22989"/>
                    <a:pt x="17814" y="22443"/>
                  </a:cubicBezTo>
                  <a:cubicBezTo>
                    <a:pt x="18854" y="22692"/>
                    <a:pt x="19911" y="22815"/>
                    <a:pt x="20970" y="22815"/>
                  </a:cubicBezTo>
                  <a:cubicBezTo>
                    <a:pt x="21820" y="22815"/>
                    <a:pt x="22670" y="22736"/>
                    <a:pt x="23512" y="22579"/>
                  </a:cubicBezTo>
                  <a:cubicBezTo>
                    <a:pt x="23512" y="23184"/>
                    <a:pt x="23531" y="23789"/>
                    <a:pt x="23531" y="24394"/>
                  </a:cubicBezTo>
                  <a:cubicBezTo>
                    <a:pt x="23190" y="24006"/>
                    <a:pt x="22542" y="23348"/>
                    <a:pt x="22142" y="23348"/>
                  </a:cubicBezTo>
                  <a:cubicBezTo>
                    <a:pt x="22039" y="23348"/>
                    <a:pt x="21953" y="23392"/>
                    <a:pt x="21892" y="23496"/>
                  </a:cubicBezTo>
                  <a:cubicBezTo>
                    <a:pt x="21600" y="23984"/>
                    <a:pt x="23005" y="25994"/>
                    <a:pt x="23551" y="26716"/>
                  </a:cubicBezTo>
                  <a:lnTo>
                    <a:pt x="23551" y="29233"/>
                  </a:lnTo>
                  <a:cubicBezTo>
                    <a:pt x="23551" y="29642"/>
                    <a:pt x="23551" y="30052"/>
                    <a:pt x="23531" y="30481"/>
                  </a:cubicBezTo>
                  <a:cubicBezTo>
                    <a:pt x="23191" y="30110"/>
                    <a:pt x="22542" y="29455"/>
                    <a:pt x="22153" y="29455"/>
                  </a:cubicBezTo>
                  <a:cubicBezTo>
                    <a:pt x="22052" y="29455"/>
                    <a:pt x="21968" y="29499"/>
                    <a:pt x="21912" y="29603"/>
                  </a:cubicBezTo>
                  <a:cubicBezTo>
                    <a:pt x="21522" y="30247"/>
                    <a:pt x="23766" y="33096"/>
                    <a:pt x="23766" y="33096"/>
                  </a:cubicBezTo>
                  <a:cubicBezTo>
                    <a:pt x="23766" y="33096"/>
                    <a:pt x="25561" y="29330"/>
                    <a:pt x="24644" y="29096"/>
                  </a:cubicBezTo>
                  <a:cubicBezTo>
                    <a:pt x="24592" y="29084"/>
                    <a:pt x="24544" y="29079"/>
                    <a:pt x="24498" y="29079"/>
                  </a:cubicBezTo>
                  <a:cubicBezTo>
                    <a:pt x="24164" y="29079"/>
                    <a:pt x="23986" y="29377"/>
                    <a:pt x="23883" y="29720"/>
                  </a:cubicBezTo>
                  <a:cubicBezTo>
                    <a:pt x="23902" y="28706"/>
                    <a:pt x="23902" y="27691"/>
                    <a:pt x="23902" y="26677"/>
                  </a:cubicBezTo>
                  <a:cubicBezTo>
                    <a:pt x="24292" y="25799"/>
                    <a:pt x="25405" y="23184"/>
                    <a:pt x="24624" y="22989"/>
                  </a:cubicBezTo>
                  <a:cubicBezTo>
                    <a:pt x="24575" y="22978"/>
                    <a:pt x="24528" y="22972"/>
                    <a:pt x="24485" y="22972"/>
                  </a:cubicBezTo>
                  <a:cubicBezTo>
                    <a:pt x="24147" y="22972"/>
                    <a:pt x="23967" y="23287"/>
                    <a:pt x="23863" y="23633"/>
                  </a:cubicBezTo>
                  <a:lnTo>
                    <a:pt x="23863" y="23204"/>
                  </a:lnTo>
                  <a:cubicBezTo>
                    <a:pt x="23863" y="22969"/>
                    <a:pt x="23863" y="22735"/>
                    <a:pt x="23863" y="22501"/>
                  </a:cubicBezTo>
                  <a:cubicBezTo>
                    <a:pt x="25639" y="22130"/>
                    <a:pt x="27317" y="21409"/>
                    <a:pt x="28839" y="20413"/>
                  </a:cubicBezTo>
                  <a:lnTo>
                    <a:pt x="28839" y="20413"/>
                  </a:lnTo>
                  <a:cubicBezTo>
                    <a:pt x="28839" y="21428"/>
                    <a:pt x="28819" y="22443"/>
                    <a:pt x="28819" y="23457"/>
                  </a:cubicBezTo>
                  <a:cubicBezTo>
                    <a:pt x="28557" y="22998"/>
                    <a:pt x="27991" y="22125"/>
                    <a:pt x="27585" y="22125"/>
                  </a:cubicBezTo>
                  <a:cubicBezTo>
                    <a:pt x="27509" y="22125"/>
                    <a:pt x="27437" y="22156"/>
                    <a:pt x="27375" y="22228"/>
                  </a:cubicBezTo>
                  <a:cubicBezTo>
                    <a:pt x="26868" y="22794"/>
                    <a:pt x="28487" y="26013"/>
                    <a:pt x="28487" y="26013"/>
                  </a:cubicBezTo>
                  <a:cubicBezTo>
                    <a:pt x="28487" y="26013"/>
                    <a:pt x="28624" y="25857"/>
                    <a:pt x="28800" y="25604"/>
                  </a:cubicBezTo>
                  <a:lnTo>
                    <a:pt x="28800" y="25604"/>
                  </a:lnTo>
                  <a:cubicBezTo>
                    <a:pt x="28780" y="26735"/>
                    <a:pt x="28761" y="27867"/>
                    <a:pt x="28741" y="28999"/>
                  </a:cubicBezTo>
                  <a:cubicBezTo>
                    <a:pt x="28450" y="28529"/>
                    <a:pt x="27944" y="27805"/>
                    <a:pt x="27579" y="27805"/>
                  </a:cubicBezTo>
                  <a:cubicBezTo>
                    <a:pt x="27504" y="27805"/>
                    <a:pt x="27435" y="27836"/>
                    <a:pt x="27375" y="27906"/>
                  </a:cubicBezTo>
                  <a:cubicBezTo>
                    <a:pt x="26868" y="28472"/>
                    <a:pt x="28487" y="31691"/>
                    <a:pt x="28487" y="31691"/>
                  </a:cubicBezTo>
                  <a:cubicBezTo>
                    <a:pt x="28487" y="31691"/>
                    <a:pt x="28565" y="31613"/>
                    <a:pt x="28663" y="31457"/>
                  </a:cubicBezTo>
                  <a:lnTo>
                    <a:pt x="28663" y="31457"/>
                  </a:lnTo>
                  <a:cubicBezTo>
                    <a:pt x="28643" y="32335"/>
                    <a:pt x="28624" y="33233"/>
                    <a:pt x="28585" y="34111"/>
                  </a:cubicBezTo>
                  <a:cubicBezTo>
                    <a:pt x="28306" y="33652"/>
                    <a:pt x="27766" y="32821"/>
                    <a:pt x="27369" y="32821"/>
                  </a:cubicBezTo>
                  <a:cubicBezTo>
                    <a:pt x="27294" y="32821"/>
                    <a:pt x="27223" y="32852"/>
                    <a:pt x="27161" y="32920"/>
                  </a:cubicBezTo>
                  <a:cubicBezTo>
                    <a:pt x="26653" y="33486"/>
                    <a:pt x="28292" y="36725"/>
                    <a:pt x="28292" y="36725"/>
                  </a:cubicBezTo>
                  <a:cubicBezTo>
                    <a:pt x="28292" y="36725"/>
                    <a:pt x="30809" y="33389"/>
                    <a:pt x="29931" y="32998"/>
                  </a:cubicBezTo>
                  <a:cubicBezTo>
                    <a:pt x="29846" y="32954"/>
                    <a:pt x="29765" y="32934"/>
                    <a:pt x="29689" y="32934"/>
                  </a:cubicBezTo>
                  <a:cubicBezTo>
                    <a:pt x="29332" y="32934"/>
                    <a:pt x="29081" y="33373"/>
                    <a:pt x="28936" y="33759"/>
                  </a:cubicBezTo>
                  <a:cubicBezTo>
                    <a:pt x="28975" y="32823"/>
                    <a:pt x="28995" y="31886"/>
                    <a:pt x="29034" y="30950"/>
                  </a:cubicBezTo>
                  <a:cubicBezTo>
                    <a:pt x="29717" y="29955"/>
                    <a:pt x="30751" y="28238"/>
                    <a:pt x="30146" y="27964"/>
                  </a:cubicBezTo>
                  <a:cubicBezTo>
                    <a:pt x="30058" y="27925"/>
                    <a:pt x="29976" y="27907"/>
                    <a:pt x="29900" y="27907"/>
                  </a:cubicBezTo>
                  <a:cubicBezTo>
                    <a:pt x="29454" y="27907"/>
                    <a:pt x="29206" y="28526"/>
                    <a:pt x="29073" y="28960"/>
                  </a:cubicBezTo>
                  <a:cubicBezTo>
                    <a:pt x="29073" y="28706"/>
                    <a:pt x="29092" y="28472"/>
                    <a:pt x="29092" y="28218"/>
                  </a:cubicBezTo>
                  <a:cubicBezTo>
                    <a:pt x="29112" y="27184"/>
                    <a:pt x="29131" y="26130"/>
                    <a:pt x="29151" y="25077"/>
                  </a:cubicBezTo>
                  <a:cubicBezTo>
                    <a:pt x="29834" y="24062"/>
                    <a:pt x="30712" y="22540"/>
                    <a:pt x="30146" y="22267"/>
                  </a:cubicBezTo>
                  <a:cubicBezTo>
                    <a:pt x="30064" y="22231"/>
                    <a:pt x="29988" y="22215"/>
                    <a:pt x="29916" y="22215"/>
                  </a:cubicBezTo>
                  <a:cubicBezTo>
                    <a:pt x="29558" y="22215"/>
                    <a:pt x="29317" y="22618"/>
                    <a:pt x="29170" y="23008"/>
                  </a:cubicBezTo>
                  <a:lnTo>
                    <a:pt x="29170" y="22169"/>
                  </a:lnTo>
                  <a:lnTo>
                    <a:pt x="29170" y="20160"/>
                  </a:lnTo>
                  <a:cubicBezTo>
                    <a:pt x="29541" y="19906"/>
                    <a:pt x="29873" y="19633"/>
                    <a:pt x="30204" y="19340"/>
                  </a:cubicBezTo>
                  <a:cubicBezTo>
                    <a:pt x="30507" y="19375"/>
                    <a:pt x="30805" y="19392"/>
                    <a:pt x="31097" y="19392"/>
                  </a:cubicBezTo>
                  <a:cubicBezTo>
                    <a:pt x="35246" y="19392"/>
                    <a:pt x="38204" y="16006"/>
                    <a:pt x="37092" y="12433"/>
                  </a:cubicBezTo>
                  <a:cubicBezTo>
                    <a:pt x="35882" y="8609"/>
                    <a:pt x="31902" y="8414"/>
                    <a:pt x="31902" y="8414"/>
                  </a:cubicBezTo>
                  <a:cubicBezTo>
                    <a:pt x="31902" y="8414"/>
                    <a:pt x="33424" y="2190"/>
                    <a:pt x="28487" y="414"/>
                  </a:cubicBezTo>
                  <a:cubicBezTo>
                    <a:pt x="27671" y="122"/>
                    <a:pt x="26907" y="1"/>
                    <a:pt x="26200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25" name="Google Shape;1125;p39"/>
            <p:cNvGrpSpPr/>
            <p:nvPr/>
          </p:nvGrpSpPr>
          <p:grpSpPr>
            <a:xfrm>
              <a:off x="6129708" y="691939"/>
              <a:ext cx="2048636" cy="2015640"/>
              <a:chOff x="3043175" y="542900"/>
              <a:chExt cx="1632900" cy="1606600"/>
            </a:xfrm>
          </p:grpSpPr>
          <p:sp>
            <p:nvSpPr>
              <p:cNvPr id="1126" name="Google Shape;1126;p39"/>
              <p:cNvSpPr/>
              <p:nvPr/>
            </p:nvSpPr>
            <p:spPr>
              <a:xfrm>
                <a:off x="3502675" y="1345150"/>
                <a:ext cx="28800" cy="480175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19207" extrusionOk="0">
                    <a:moveTo>
                      <a:pt x="288" y="1"/>
                    </a:moveTo>
                    <a:cubicBezTo>
                      <a:pt x="151" y="1"/>
                      <a:pt x="17" y="84"/>
                      <a:pt x="0" y="251"/>
                    </a:cubicBezTo>
                    <a:cubicBezTo>
                      <a:pt x="0" y="5121"/>
                      <a:pt x="134" y="9991"/>
                      <a:pt x="334" y="14828"/>
                    </a:cubicBezTo>
                    <a:cubicBezTo>
                      <a:pt x="401" y="16196"/>
                      <a:pt x="467" y="17563"/>
                      <a:pt x="567" y="18931"/>
                    </a:cubicBezTo>
                    <a:cubicBezTo>
                      <a:pt x="567" y="19114"/>
                      <a:pt x="718" y="19206"/>
                      <a:pt x="864" y="19206"/>
                    </a:cubicBezTo>
                    <a:cubicBezTo>
                      <a:pt x="1009" y="19206"/>
                      <a:pt x="1151" y="19114"/>
                      <a:pt x="1135" y="18931"/>
                    </a:cubicBezTo>
                    <a:cubicBezTo>
                      <a:pt x="868" y="14061"/>
                      <a:pt x="701" y="9224"/>
                      <a:pt x="601" y="4354"/>
                    </a:cubicBezTo>
                    <a:cubicBezTo>
                      <a:pt x="601" y="2986"/>
                      <a:pt x="601" y="1619"/>
                      <a:pt x="601" y="251"/>
                    </a:cubicBezTo>
                    <a:cubicBezTo>
                      <a:pt x="567" y="84"/>
                      <a:pt x="426" y="1"/>
                      <a:pt x="288" y="1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7" name="Google Shape;1127;p39"/>
              <p:cNvSpPr/>
              <p:nvPr/>
            </p:nvSpPr>
            <p:spPr>
              <a:xfrm>
                <a:off x="3777875" y="1428750"/>
                <a:ext cx="30050" cy="6344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25378" extrusionOk="0">
                    <a:moveTo>
                      <a:pt x="913" y="1"/>
                    </a:moveTo>
                    <a:cubicBezTo>
                      <a:pt x="767" y="1"/>
                      <a:pt x="617" y="92"/>
                      <a:pt x="601" y="276"/>
                    </a:cubicBezTo>
                    <a:cubicBezTo>
                      <a:pt x="434" y="3512"/>
                      <a:pt x="300" y="6747"/>
                      <a:pt x="200" y="9950"/>
                    </a:cubicBezTo>
                    <a:cubicBezTo>
                      <a:pt x="100" y="13185"/>
                      <a:pt x="34" y="16421"/>
                      <a:pt x="0" y="19690"/>
                    </a:cubicBezTo>
                    <a:cubicBezTo>
                      <a:pt x="0" y="21491"/>
                      <a:pt x="0" y="23326"/>
                      <a:pt x="0" y="25127"/>
                    </a:cubicBezTo>
                    <a:cubicBezTo>
                      <a:pt x="17" y="25294"/>
                      <a:pt x="150" y="25377"/>
                      <a:pt x="288" y="25377"/>
                    </a:cubicBezTo>
                    <a:cubicBezTo>
                      <a:pt x="426" y="25377"/>
                      <a:pt x="567" y="25294"/>
                      <a:pt x="601" y="25127"/>
                    </a:cubicBezTo>
                    <a:cubicBezTo>
                      <a:pt x="601" y="21891"/>
                      <a:pt x="601" y="18689"/>
                      <a:pt x="667" y="15453"/>
                    </a:cubicBezTo>
                    <a:cubicBezTo>
                      <a:pt x="701" y="12218"/>
                      <a:pt x="801" y="8982"/>
                      <a:pt x="934" y="5747"/>
                    </a:cubicBezTo>
                    <a:cubicBezTo>
                      <a:pt x="1001" y="3912"/>
                      <a:pt x="1101" y="2111"/>
                      <a:pt x="1201" y="276"/>
                    </a:cubicBezTo>
                    <a:cubicBezTo>
                      <a:pt x="1201" y="92"/>
                      <a:pt x="1059" y="1"/>
                      <a:pt x="913" y="1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8" name="Google Shape;1128;p39"/>
              <p:cNvSpPr/>
              <p:nvPr/>
            </p:nvSpPr>
            <p:spPr>
              <a:xfrm>
                <a:off x="4046400" y="1427100"/>
                <a:ext cx="18375" cy="471800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8872" extrusionOk="0">
                    <a:moveTo>
                      <a:pt x="313" y="0"/>
                    </a:moveTo>
                    <a:cubicBezTo>
                      <a:pt x="175" y="0"/>
                      <a:pt x="34" y="92"/>
                      <a:pt x="0" y="275"/>
                    </a:cubicBezTo>
                    <a:cubicBezTo>
                      <a:pt x="134" y="5045"/>
                      <a:pt x="167" y="9815"/>
                      <a:pt x="134" y="14585"/>
                    </a:cubicBezTo>
                    <a:cubicBezTo>
                      <a:pt x="134" y="15953"/>
                      <a:pt x="100" y="17287"/>
                      <a:pt x="67" y="18622"/>
                    </a:cubicBezTo>
                    <a:cubicBezTo>
                      <a:pt x="84" y="18788"/>
                      <a:pt x="217" y="18872"/>
                      <a:pt x="351" y="18872"/>
                    </a:cubicBezTo>
                    <a:cubicBezTo>
                      <a:pt x="484" y="18872"/>
                      <a:pt x="617" y="18788"/>
                      <a:pt x="634" y="18622"/>
                    </a:cubicBezTo>
                    <a:cubicBezTo>
                      <a:pt x="734" y="13852"/>
                      <a:pt x="734" y="9082"/>
                      <a:pt x="667" y="4311"/>
                    </a:cubicBezTo>
                    <a:cubicBezTo>
                      <a:pt x="667" y="2944"/>
                      <a:pt x="634" y="1610"/>
                      <a:pt x="601" y="275"/>
                    </a:cubicBezTo>
                    <a:cubicBezTo>
                      <a:pt x="584" y="92"/>
                      <a:pt x="451" y="0"/>
                      <a:pt x="313" y="0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9" name="Google Shape;1129;p39"/>
              <p:cNvSpPr/>
              <p:nvPr/>
            </p:nvSpPr>
            <p:spPr>
              <a:xfrm>
                <a:off x="4264050" y="1337025"/>
                <a:ext cx="25875" cy="68155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7262" extrusionOk="0">
                    <a:moveTo>
                      <a:pt x="751" y="0"/>
                    </a:moveTo>
                    <a:cubicBezTo>
                      <a:pt x="618" y="0"/>
                      <a:pt x="484" y="92"/>
                      <a:pt x="467" y="276"/>
                    </a:cubicBezTo>
                    <a:cubicBezTo>
                      <a:pt x="467" y="3745"/>
                      <a:pt x="434" y="7247"/>
                      <a:pt x="401" y="10716"/>
                    </a:cubicBezTo>
                    <a:cubicBezTo>
                      <a:pt x="367" y="14186"/>
                      <a:pt x="301" y="17655"/>
                      <a:pt x="201" y="21091"/>
                    </a:cubicBezTo>
                    <a:cubicBezTo>
                      <a:pt x="134" y="23025"/>
                      <a:pt x="67" y="24993"/>
                      <a:pt x="0" y="26961"/>
                    </a:cubicBezTo>
                    <a:cubicBezTo>
                      <a:pt x="0" y="27162"/>
                      <a:pt x="142" y="27262"/>
                      <a:pt x="288" y="27262"/>
                    </a:cubicBezTo>
                    <a:cubicBezTo>
                      <a:pt x="434" y="27262"/>
                      <a:pt x="584" y="27162"/>
                      <a:pt x="601" y="26961"/>
                    </a:cubicBezTo>
                    <a:cubicBezTo>
                      <a:pt x="734" y="23492"/>
                      <a:pt x="801" y="20023"/>
                      <a:pt x="901" y="16554"/>
                    </a:cubicBezTo>
                    <a:cubicBezTo>
                      <a:pt x="968" y="13085"/>
                      <a:pt x="1001" y="9616"/>
                      <a:pt x="1035" y="6180"/>
                    </a:cubicBezTo>
                    <a:cubicBezTo>
                      <a:pt x="1035" y="4212"/>
                      <a:pt x="1035" y="2244"/>
                      <a:pt x="1035" y="276"/>
                    </a:cubicBezTo>
                    <a:cubicBezTo>
                      <a:pt x="1018" y="92"/>
                      <a:pt x="884" y="0"/>
                      <a:pt x="751" y="0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0" name="Google Shape;1130;p39"/>
              <p:cNvSpPr/>
              <p:nvPr/>
            </p:nvSpPr>
            <p:spPr>
              <a:xfrm>
                <a:off x="3436800" y="1493150"/>
                <a:ext cx="172650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6840" extrusionOk="0">
                    <a:moveTo>
                      <a:pt x="5044" y="0"/>
                    </a:moveTo>
                    <a:cubicBezTo>
                      <a:pt x="3744" y="0"/>
                      <a:pt x="3803" y="2837"/>
                      <a:pt x="3803" y="2837"/>
                    </a:cubicBezTo>
                    <a:cubicBezTo>
                      <a:pt x="3803" y="2837"/>
                      <a:pt x="2015" y="620"/>
                      <a:pt x="1059" y="620"/>
                    </a:cubicBezTo>
                    <a:cubicBezTo>
                      <a:pt x="884" y="620"/>
                      <a:pt x="737" y="694"/>
                      <a:pt x="634" y="869"/>
                    </a:cubicBezTo>
                    <a:cubicBezTo>
                      <a:pt x="0" y="1970"/>
                      <a:pt x="3803" y="6840"/>
                      <a:pt x="3803" y="6840"/>
                    </a:cubicBezTo>
                    <a:cubicBezTo>
                      <a:pt x="3803" y="6840"/>
                      <a:pt x="6905" y="402"/>
                      <a:pt x="5304" y="35"/>
                    </a:cubicBezTo>
                    <a:cubicBezTo>
                      <a:pt x="5212" y="11"/>
                      <a:pt x="5125" y="0"/>
                      <a:pt x="50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1" name="Google Shape;1131;p39"/>
              <p:cNvSpPr/>
              <p:nvPr/>
            </p:nvSpPr>
            <p:spPr>
              <a:xfrm>
                <a:off x="3436800" y="1754150"/>
                <a:ext cx="172650" cy="171025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6841" extrusionOk="0">
                    <a:moveTo>
                      <a:pt x="5042" y="1"/>
                    </a:moveTo>
                    <a:cubicBezTo>
                      <a:pt x="3744" y="1"/>
                      <a:pt x="3803" y="2804"/>
                      <a:pt x="3803" y="2804"/>
                    </a:cubicBezTo>
                    <a:cubicBezTo>
                      <a:pt x="3803" y="2804"/>
                      <a:pt x="2021" y="618"/>
                      <a:pt x="1064" y="618"/>
                    </a:cubicBezTo>
                    <a:cubicBezTo>
                      <a:pt x="887" y="618"/>
                      <a:pt x="738" y="693"/>
                      <a:pt x="634" y="870"/>
                    </a:cubicBezTo>
                    <a:cubicBezTo>
                      <a:pt x="0" y="1970"/>
                      <a:pt x="3803" y="6841"/>
                      <a:pt x="3803" y="6841"/>
                    </a:cubicBezTo>
                    <a:cubicBezTo>
                      <a:pt x="3803" y="6841"/>
                      <a:pt x="6905" y="403"/>
                      <a:pt x="5304" y="36"/>
                    </a:cubicBezTo>
                    <a:cubicBezTo>
                      <a:pt x="5211" y="12"/>
                      <a:pt x="5123" y="1"/>
                      <a:pt x="50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2" name="Google Shape;1132;p39"/>
              <p:cNvSpPr/>
              <p:nvPr/>
            </p:nvSpPr>
            <p:spPr>
              <a:xfrm>
                <a:off x="3963000" y="1524950"/>
                <a:ext cx="17265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6836" extrusionOk="0">
                    <a:moveTo>
                      <a:pt x="5061" y="1"/>
                    </a:moveTo>
                    <a:cubicBezTo>
                      <a:pt x="3744" y="1"/>
                      <a:pt x="3803" y="2833"/>
                      <a:pt x="3803" y="2833"/>
                    </a:cubicBezTo>
                    <a:cubicBezTo>
                      <a:pt x="3803" y="2833"/>
                      <a:pt x="2005" y="626"/>
                      <a:pt x="1051" y="626"/>
                    </a:cubicBezTo>
                    <a:cubicBezTo>
                      <a:pt x="880" y="626"/>
                      <a:pt x="736" y="697"/>
                      <a:pt x="634" y="864"/>
                    </a:cubicBezTo>
                    <a:cubicBezTo>
                      <a:pt x="1" y="1999"/>
                      <a:pt x="3803" y="6835"/>
                      <a:pt x="3803" y="6835"/>
                    </a:cubicBezTo>
                    <a:cubicBezTo>
                      <a:pt x="3803" y="6835"/>
                      <a:pt x="6905" y="397"/>
                      <a:pt x="5304" y="31"/>
                    </a:cubicBezTo>
                    <a:cubicBezTo>
                      <a:pt x="5219" y="10"/>
                      <a:pt x="5138" y="1"/>
                      <a:pt x="50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3" name="Google Shape;1133;p39"/>
              <p:cNvSpPr/>
              <p:nvPr/>
            </p:nvSpPr>
            <p:spPr>
              <a:xfrm>
                <a:off x="3963000" y="1785975"/>
                <a:ext cx="17265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6836" extrusionOk="0">
                    <a:moveTo>
                      <a:pt x="5061" y="1"/>
                    </a:moveTo>
                    <a:cubicBezTo>
                      <a:pt x="3744" y="1"/>
                      <a:pt x="3803" y="2832"/>
                      <a:pt x="3803" y="2832"/>
                    </a:cubicBezTo>
                    <a:cubicBezTo>
                      <a:pt x="3803" y="2832"/>
                      <a:pt x="2005" y="626"/>
                      <a:pt x="1051" y="626"/>
                    </a:cubicBezTo>
                    <a:cubicBezTo>
                      <a:pt x="880" y="626"/>
                      <a:pt x="736" y="697"/>
                      <a:pt x="634" y="864"/>
                    </a:cubicBezTo>
                    <a:cubicBezTo>
                      <a:pt x="1" y="1998"/>
                      <a:pt x="3803" y="6835"/>
                      <a:pt x="3803" y="6835"/>
                    </a:cubicBezTo>
                    <a:cubicBezTo>
                      <a:pt x="3803" y="6835"/>
                      <a:pt x="6905" y="397"/>
                      <a:pt x="5304" y="30"/>
                    </a:cubicBezTo>
                    <a:cubicBezTo>
                      <a:pt x="5219" y="10"/>
                      <a:pt x="5138" y="1"/>
                      <a:pt x="50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4" name="Google Shape;1134;p39"/>
              <p:cNvSpPr/>
              <p:nvPr/>
            </p:nvSpPr>
            <p:spPr>
              <a:xfrm>
                <a:off x="3706150" y="1524850"/>
                <a:ext cx="177650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6673" extrusionOk="0">
                    <a:moveTo>
                      <a:pt x="1219" y="0"/>
                    </a:moveTo>
                    <a:cubicBezTo>
                      <a:pt x="1091" y="0"/>
                      <a:pt x="972" y="52"/>
                      <a:pt x="868" y="168"/>
                    </a:cubicBezTo>
                    <a:cubicBezTo>
                      <a:pt x="1" y="1135"/>
                      <a:pt x="2769" y="6673"/>
                      <a:pt x="2769" y="6673"/>
                    </a:cubicBezTo>
                    <a:cubicBezTo>
                      <a:pt x="2769" y="6673"/>
                      <a:pt x="7106" y="969"/>
                      <a:pt x="5638" y="301"/>
                    </a:cubicBezTo>
                    <a:cubicBezTo>
                      <a:pt x="5487" y="231"/>
                      <a:pt x="5346" y="199"/>
                      <a:pt x="5214" y="199"/>
                    </a:cubicBezTo>
                    <a:cubicBezTo>
                      <a:pt x="4035" y="199"/>
                      <a:pt x="3603" y="2736"/>
                      <a:pt x="3603" y="2736"/>
                    </a:cubicBezTo>
                    <a:cubicBezTo>
                      <a:pt x="3603" y="2736"/>
                      <a:pt x="2158" y="0"/>
                      <a:pt x="12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5" name="Google Shape;1135;p39"/>
              <p:cNvSpPr/>
              <p:nvPr/>
            </p:nvSpPr>
            <p:spPr>
              <a:xfrm>
                <a:off x="3706150" y="1768325"/>
                <a:ext cx="1768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6641" extrusionOk="0">
                    <a:moveTo>
                      <a:pt x="1221" y="0"/>
                    </a:moveTo>
                    <a:cubicBezTo>
                      <a:pt x="1093" y="0"/>
                      <a:pt x="973" y="52"/>
                      <a:pt x="868" y="169"/>
                    </a:cubicBezTo>
                    <a:cubicBezTo>
                      <a:pt x="1" y="1103"/>
                      <a:pt x="2769" y="6641"/>
                      <a:pt x="2769" y="6641"/>
                    </a:cubicBezTo>
                    <a:cubicBezTo>
                      <a:pt x="2769" y="6641"/>
                      <a:pt x="7072" y="936"/>
                      <a:pt x="5605" y="269"/>
                    </a:cubicBezTo>
                    <a:cubicBezTo>
                      <a:pt x="5454" y="199"/>
                      <a:pt x="5313" y="167"/>
                      <a:pt x="5181" y="167"/>
                    </a:cubicBezTo>
                    <a:cubicBezTo>
                      <a:pt x="4002" y="167"/>
                      <a:pt x="3570" y="2704"/>
                      <a:pt x="3570" y="2704"/>
                    </a:cubicBezTo>
                    <a:cubicBezTo>
                      <a:pt x="3570" y="2704"/>
                      <a:pt x="2153" y="0"/>
                      <a:pt x="12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6" name="Google Shape;1136;p39"/>
              <p:cNvSpPr/>
              <p:nvPr/>
            </p:nvSpPr>
            <p:spPr>
              <a:xfrm>
                <a:off x="3696975" y="1982675"/>
                <a:ext cx="177650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6673" extrusionOk="0">
                    <a:moveTo>
                      <a:pt x="1219" y="0"/>
                    </a:moveTo>
                    <a:cubicBezTo>
                      <a:pt x="1091" y="0"/>
                      <a:pt x="972" y="52"/>
                      <a:pt x="868" y="168"/>
                    </a:cubicBezTo>
                    <a:cubicBezTo>
                      <a:pt x="1" y="1135"/>
                      <a:pt x="2803" y="6673"/>
                      <a:pt x="2803" y="6673"/>
                    </a:cubicBezTo>
                    <a:cubicBezTo>
                      <a:pt x="2803" y="6673"/>
                      <a:pt x="7106" y="969"/>
                      <a:pt x="5605" y="302"/>
                    </a:cubicBezTo>
                    <a:cubicBezTo>
                      <a:pt x="5457" y="231"/>
                      <a:pt x="5319" y="199"/>
                      <a:pt x="5190" y="199"/>
                    </a:cubicBezTo>
                    <a:cubicBezTo>
                      <a:pt x="4035" y="199"/>
                      <a:pt x="3603" y="2737"/>
                      <a:pt x="3603" y="2737"/>
                    </a:cubicBezTo>
                    <a:cubicBezTo>
                      <a:pt x="3603" y="2737"/>
                      <a:pt x="2158" y="0"/>
                      <a:pt x="121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7" name="Google Shape;1137;p39"/>
              <p:cNvSpPr/>
              <p:nvPr/>
            </p:nvSpPr>
            <p:spPr>
              <a:xfrm>
                <a:off x="4191500" y="1488150"/>
                <a:ext cx="176825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6673" extrusionOk="0">
                    <a:moveTo>
                      <a:pt x="1218" y="1"/>
                    </a:moveTo>
                    <a:cubicBezTo>
                      <a:pt x="1090" y="1"/>
                      <a:pt x="972" y="52"/>
                      <a:pt x="868" y="168"/>
                    </a:cubicBezTo>
                    <a:cubicBezTo>
                      <a:pt x="0" y="1136"/>
                      <a:pt x="2769" y="6673"/>
                      <a:pt x="2769" y="6673"/>
                    </a:cubicBezTo>
                    <a:cubicBezTo>
                      <a:pt x="2769" y="6673"/>
                      <a:pt x="7072" y="969"/>
                      <a:pt x="5604" y="302"/>
                    </a:cubicBezTo>
                    <a:cubicBezTo>
                      <a:pt x="5454" y="231"/>
                      <a:pt x="5313" y="200"/>
                      <a:pt x="5181" y="200"/>
                    </a:cubicBezTo>
                    <a:cubicBezTo>
                      <a:pt x="4001" y="200"/>
                      <a:pt x="3570" y="2737"/>
                      <a:pt x="3570" y="2737"/>
                    </a:cubicBezTo>
                    <a:cubicBezTo>
                      <a:pt x="3570" y="2737"/>
                      <a:pt x="2150" y="1"/>
                      <a:pt x="12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8" name="Google Shape;1138;p39"/>
              <p:cNvSpPr/>
              <p:nvPr/>
            </p:nvSpPr>
            <p:spPr>
              <a:xfrm>
                <a:off x="4191500" y="1731400"/>
                <a:ext cx="176825" cy="166250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6650" extrusionOk="0">
                    <a:moveTo>
                      <a:pt x="1229" y="0"/>
                    </a:moveTo>
                    <a:cubicBezTo>
                      <a:pt x="1098" y="0"/>
                      <a:pt x="975" y="54"/>
                      <a:pt x="868" y="179"/>
                    </a:cubicBezTo>
                    <a:cubicBezTo>
                      <a:pt x="0" y="1146"/>
                      <a:pt x="2769" y="6650"/>
                      <a:pt x="2769" y="6650"/>
                    </a:cubicBezTo>
                    <a:cubicBezTo>
                      <a:pt x="2769" y="6650"/>
                      <a:pt x="7072" y="946"/>
                      <a:pt x="5604" y="279"/>
                    </a:cubicBezTo>
                    <a:cubicBezTo>
                      <a:pt x="5462" y="214"/>
                      <a:pt x="5328" y="185"/>
                      <a:pt x="5202" y="185"/>
                    </a:cubicBezTo>
                    <a:cubicBezTo>
                      <a:pt x="4032" y="185"/>
                      <a:pt x="3570" y="2714"/>
                      <a:pt x="3570" y="2714"/>
                    </a:cubicBezTo>
                    <a:cubicBezTo>
                      <a:pt x="3570" y="2714"/>
                      <a:pt x="2162" y="0"/>
                      <a:pt x="12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9" name="Google Shape;1139;p39"/>
              <p:cNvSpPr/>
              <p:nvPr/>
            </p:nvSpPr>
            <p:spPr>
              <a:xfrm>
                <a:off x="4182325" y="1945975"/>
                <a:ext cx="176825" cy="166850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6674" extrusionOk="0">
                    <a:moveTo>
                      <a:pt x="1218" y="1"/>
                    </a:moveTo>
                    <a:cubicBezTo>
                      <a:pt x="1090" y="1"/>
                      <a:pt x="972" y="52"/>
                      <a:pt x="868" y="168"/>
                    </a:cubicBezTo>
                    <a:cubicBezTo>
                      <a:pt x="0" y="1136"/>
                      <a:pt x="2769" y="6673"/>
                      <a:pt x="2769" y="6673"/>
                    </a:cubicBezTo>
                    <a:cubicBezTo>
                      <a:pt x="2769" y="6673"/>
                      <a:pt x="7072" y="969"/>
                      <a:pt x="5604" y="302"/>
                    </a:cubicBezTo>
                    <a:cubicBezTo>
                      <a:pt x="5457" y="231"/>
                      <a:pt x="5319" y="200"/>
                      <a:pt x="5189" y="200"/>
                    </a:cubicBezTo>
                    <a:cubicBezTo>
                      <a:pt x="4029" y="200"/>
                      <a:pt x="3570" y="2737"/>
                      <a:pt x="3570" y="2737"/>
                    </a:cubicBezTo>
                    <a:cubicBezTo>
                      <a:pt x="3570" y="2737"/>
                      <a:pt x="2150" y="1"/>
                      <a:pt x="1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0" name="Google Shape;1140;p39"/>
              <p:cNvSpPr/>
              <p:nvPr/>
            </p:nvSpPr>
            <p:spPr>
              <a:xfrm>
                <a:off x="3043175" y="542900"/>
                <a:ext cx="1632900" cy="974650"/>
              </a:xfrm>
              <a:custGeom>
                <a:avLst/>
                <a:gdLst/>
                <a:ahLst/>
                <a:cxnLst/>
                <a:rect l="l" t="t" r="r" b="b"/>
                <a:pathLst>
                  <a:path w="65316" h="38986" extrusionOk="0">
                    <a:moveTo>
                      <a:pt x="44768" y="0"/>
                    </a:moveTo>
                    <a:cubicBezTo>
                      <a:pt x="38703" y="0"/>
                      <a:pt x="35092" y="5255"/>
                      <a:pt x="35092" y="5255"/>
                    </a:cubicBezTo>
                    <a:cubicBezTo>
                      <a:pt x="34089" y="3960"/>
                      <a:pt x="30009" y="720"/>
                      <a:pt x="25191" y="720"/>
                    </a:cubicBezTo>
                    <a:cubicBezTo>
                      <a:pt x="23925" y="720"/>
                      <a:pt x="22608" y="944"/>
                      <a:pt x="21282" y="1485"/>
                    </a:cubicBezTo>
                    <a:cubicBezTo>
                      <a:pt x="14911" y="4054"/>
                      <a:pt x="14811" y="11960"/>
                      <a:pt x="14811" y="11960"/>
                    </a:cubicBezTo>
                    <a:cubicBezTo>
                      <a:pt x="14363" y="11314"/>
                      <a:pt x="11867" y="10040"/>
                      <a:pt x="9106" y="10040"/>
                    </a:cubicBezTo>
                    <a:cubicBezTo>
                      <a:pt x="6735" y="10040"/>
                      <a:pt x="4169" y="10979"/>
                      <a:pt x="2536" y="14061"/>
                    </a:cubicBezTo>
                    <a:cubicBezTo>
                      <a:pt x="1" y="18831"/>
                      <a:pt x="6105" y="22701"/>
                      <a:pt x="6105" y="22701"/>
                    </a:cubicBezTo>
                    <a:cubicBezTo>
                      <a:pt x="5771" y="23868"/>
                      <a:pt x="5104" y="30273"/>
                      <a:pt x="9974" y="34176"/>
                    </a:cubicBezTo>
                    <a:cubicBezTo>
                      <a:pt x="11686" y="35536"/>
                      <a:pt x="13592" y="35977"/>
                      <a:pt x="15344" y="35977"/>
                    </a:cubicBezTo>
                    <a:cubicBezTo>
                      <a:pt x="18575" y="35977"/>
                      <a:pt x="21282" y="34476"/>
                      <a:pt x="21282" y="34476"/>
                    </a:cubicBezTo>
                    <a:cubicBezTo>
                      <a:pt x="26680" y="37825"/>
                      <a:pt x="31625" y="38985"/>
                      <a:pt x="35886" y="38985"/>
                    </a:cubicBezTo>
                    <a:cubicBezTo>
                      <a:pt x="45503" y="38985"/>
                      <a:pt x="51637" y="33075"/>
                      <a:pt x="51637" y="33075"/>
                    </a:cubicBezTo>
                    <a:cubicBezTo>
                      <a:pt x="52140" y="33130"/>
                      <a:pt x="52634" y="33157"/>
                      <a:pt x="53120" y="33157"/>
                    </a:cubicBezTo>
                    <a:cubicBezTo>
                      <a:pt x="60235" y="33157"/>
                      <a:pt x="65315" y="27387"/>
                      <a:pt x="63379" y="21266"/>
                    </a:cubicBezTo>
                    <a:cubicBezTo>
                      <a:pt x="61344" y="14695"/>
                      <a:pt x="54540" y="14395"/>
                      <a:pt x="54540" y="14395"/>
                    </a:cubicBezTo>
                    <a:cubicBezTo>
                      <a:pt x="54540" y="14395"/>
                      <a:pt x="57141" y="3720"/>
                      <a:pt x="48702" y="718"/>
                    </a:cubicBezTo>
                    <a:cubicBezTo>
                      <a:pt x="47298" y="211"/>
                      <a:pt x="45984" y="0"/>
                      <a:pt x="447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1" name="Google Shape;1141;p39"/>
              <p:cNvSpPr/>
              <p:nvPr/>
            </p:nvSpPr>
            <p:spPr>
              <a:xfrm>
                <a:off x="3633600" y="727625"/>
                <a:ext cx="65075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4571" extrusionOk="0">
                    <a:moveTo>
                      <a:pt x="868" y="1"/>
                    </a:moveTo>
                    <a:lnTo>
                      <a:pt x="0" y="501"/>
                    </a:lnTo>
                    <a:lnTo>
                      <a:pt x="1735" y="4571"/>
                    </a:lnTo>
                    <a:lnTo>
                      <a:pt x="2602" y="3903"/>
                    </a:lnTo>
                    <a:lnTo>
                      <a:pt x="8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2" name="Google Shape;1142;p39"/>
              <p:cNvSpPr/>
              <p:nvPr/>
            </p:nvSpPr>
            <p:spPr>
              <a:xfrm>
                <a:off x="3560225" y="791850"/>
                <a:ext cx="90900" cy="99250"/>
              </a:xfrm>
              <a:custGeom>
                <a:avLst/>
                <a:gdLst/>
                <a:ahLst/>
                <a:cxnLst/>
                <a:rect l="l" t="t" r="r" b="b"/>
                <a:pathLst>
                  <a:path w="3636" h="3970" extrusionOk="0">
                    <a:moveTo>
                      <a:pt x="634" y="0"/>
                    </a:moveTo>
                    <a:lnTo>
                      <a:pt x="0" y="767"/>
                    </a:lnTo>
                    <a:lnTo>
                      <a:pt x="3069" y="3970"/>
                    </a:lnTo>
                    <a:lnTo>
                      <a:pt x="3636" y="3036"/>
                    </a:lnTo>
                    <a:lnTo>
                      <a:pt x="6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3" name="Google Shape;1143;p39"/>
              <p:cNvSpPr/>
              <p:nvPr/>
            </p:nvSpPr>
            <p:spPr>
              <a:xfrm>
                <a:off x="3521850" y="894425"/>
                <a:ext cx="106775" cy="53375"/>
              </a:xfrm>
              <a:custGeom>
                <a:avLst/>
                <a:gdLst/>
                <a:ahLst/>
                <a:cxnLst/>
                <a:rect l="l" t="t" r="r" b="b"/>
                <a:pathLst>
                  <a:path w="4271" h="2135" extrusionOk="0">
                    <a:moveTo>
                      <a:pt x="134" y="0"/>
                    </a:moveTo>
                    <a:lnTo>
                      <a:pt x="1" y="1001"/>
                    </a:lnTo>
                    <a:lnTo>
                      <a:pt x="4270" y="2135"/>
                    </a:lnTo>
                    <a:lnTo>
                      <a:pt x="4270" y="1068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4" name="Google Shape;1144;p39"/>
              <p:cNvSpPr/>
              <p:nvPr/>
            </p:nvSpPr>
            <p:spPr>
              <a:xfrm>
                <a:off x="4100600" y="746800"/>
                <a:ext cx="65075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4571" extrusionOk="0">
                    <a:moveTo>
                      <a:pt x="1735" y="1"/>
                    </a:moveTo>
                    <a:lnTo>
                      <a:pt x="0" y="3904"/>
                    </a:lnTo>
                    <a:lnTo>
                      <a:pt x="834" y="4571"/>
                    </a:lnTo>
                    <a:lnTo>
                      <a:pt x="2602" y="501"/>
                    </a:lnTo>
                    <a:lnTo>
                      <a:pt x="173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5" name="Google Shape;1145;p39"/>
              <p:cNvSpPr/>
              <p:nvPr/>
            </p:nvSpPr>
            <p:spPr>
              <a:xfrm>
                <a:off x="4148125" y="811025"/>
                <a:ext cx="909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4004" extrusionOk="0">
                    <a:moveTo>
                      <a:pt x="2970" y="0"/>
                    </a:moveTo>
                    <a:lnTo>
                      <a:pt x="1" y="3069"/>
                    </a:lnTo>
                    <a:lnTo>
                      <a:pt x="568" y="4003"/>
                    </a:lnTo>
                    <a:lnTo>
                      <a:pt x="3637" y="801"/>
                    </a:lnTo>
                    <a:lnTo>
                      <a:pt x="29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6" name="Google Shape;1146;p39"/>
              <p:cNvSpPr/>
              <p:nvPr/>
            </p:nvSpPr>
            <p:spPr>
              <a:xfrm>
                <a:off x="4170650" y="913600"/>
                <a:ext cx="106775" cy="53400"/>
              </a:xfrm>
              <a:custGeom>
                <a:avLst/>
                <a:gdLst/>
                <a:ahLst/>
                <a:cxnLst/>
                <a:rect l="l" t="t" r="r" b="b"/>
                <a:pathLst>
                  <a:path w="4271" h="2136" extrusionOk="0">
                    <a:moveTo>
                      <a:pt x="4137" y="0"/>
                    </a:moveTo>
                    <a:lnTo>
                      <a:pt x="0" y="1068"/>
                    </a:lnTo>
                    <a:lnTo>
                      <a:pt x="0" y="2135"/>
                    </a:lnTo>
                    <a:lnTo>
                      <a:pt x="4270" y="1001"/>
                    </a:lnTo>
                    <a:lnTo>
                      <a:pt x="413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7" name="Google Shape;1147;p39"/>
              <p:cNvSpPr/>
              <p:nvPr/>
            </p:nvSpPr>
            <p:spPr>
              <a:xfrm>
                <a:off x="4042225" y="823975"/>
                <a:ext cx="157625" cy="2289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9156" extrusionOk="0">
                    <a:moveTo>
                      <a:pt x="900" y="0"/>
                    </a:moveTo>
                    <a:cubicBezTo>
                      <a:pt x="655" y="0"/>
                      <a:pt x="410" y="17"/>
                      <a:pt x="167" y="49"/>
                    </a:cubicBezTo>
                    <a:cubicBezTo>
                      <a:pt x="0" y="1150"/>
                      <a:pt x="34" y="2284"/>
                      <a:pt x="234" y="3385"/>
                    </a:cubicBezTo>
                    <a:cubicBezTo>
                      <a:pt x="734" y="5854"/>
                      <a:pt x="2335" y="7788"/>
                      <a:pt x="4370" y="9156"/>
                    </a:cubicBezTo>
                    <a:cubicBezTo>
                      <a:pt x="5404" y="8189"/>
                      <a:pt x="6005" y="6854"/>
                      <a:pt x="6172" y="5453"/>
                    </a:cubicBezTo>
                    <a:cubicBezTo>
                      <a:pt x="6305" y="4252"/>
                      <a:pt x="5971" y="3018"/>
                      <a:pt x="5238" y="2018"/>
                    </a:cubicBezTo>
                    <a:cubicBezTo>
                      <a:pt x="4704" y="1317"/>
                      <a:pt x="3970" y="783"/>
                      <a:pt x="3136" y="516"/>
                    </a:cubicBezTo>
                    <a:cubicBezTo>
                      <a:pt x="2429" y="163"/>
                      <a:pt x="1664" y="0"/>
                      <a:pt x="9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8" name="Google Shape;1148;p39"/>
              <p:cNvSpPr/>
              <p:nvPr/>
            </p:nvSpPr>
            <p:spPr>
              <a:xfrm>
                <a:off x="3931300" y="825200"/>
                <a:ext cx="221025" cy="261900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10476" extrusionOk="0">
                    <a:moveTo>
                      <a:pt x="4604" y="0"/>
                    </a:moveTo>
                    <a:lnTo>
                      <a:pt x="4604" y="0"/>
                    </a:lnTo>
                    <a:cubicBezTo>
                      <a:pt x="3637" y="134"/>
                      <a:pt x="2736" y="534"/>
                      <a:pt x="2036" y="1201"/>
                    </a:cubicBezTo>
                    <a:cubicBezTo>
                      <a:pt x="1235" y="1902"/>
                      <a:pt x="668" y="2836"/>
                      <a:pt x="435" y="3870"/>
                    </a:cubicBezTo>
                    <a:cubicBezTo>
                      <a:pt x="1" y="6305"/>
                      <a:pt x="1102" y="8740"/>
                      <a:pt x="3237" y="9974"/>
                    </a:cubicBezTo>
                    <a:cubicBezTo>
                      <a:pt x="3889" y="10311"/>
                      <a:pt x="4607" y="10475"/>
                      <a:pt x="5325" y="10475"/>
                    </a:cubicBezTo>
                    <a:cubicBezTo>
                      <a:pt x="5746" y="10475"/>
                      <a:pt x="6166" y="10419"/>
                      <a:pt x="6572" y="10308"/>
                    </a:cubicBezTo>
                    <a:cubicBezTo>
                      <a:pt x="7406" y="10108"/>
                      <a:pt x="8207" y="9674"/>
                      <a:pt x="8841" y="9074"/>
                    </a:cubicBezTo>
                    <a:cubicBezTo>
                      <a:pt x="6772" y="7706"/>
                      <a:pt x="5171" y="5771"/>
                      <a:pt x="4671" y="3336"/>
                    </a:cubicBezTo>
                    <a:cubicBezTo>
                      <a:pt x="4471" y="2235"/>
                      <a:pt x="4437" y="1101"/>
                      <a:pt x="46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9" name="Google Shape;1149;p39"/>
              <p:cNvSpPr/>
              <p:nvPr/>
            </p:nvSpPr>
            <p:spPr>
              <a:xfrm>
                <a:off x="3710325" y="812775"/>
                <a:ext cx="156800" cy="228425"/>
              </a:xfrm>
              <a:custGeom>
                <a:avLst/>
                <a:gdLst/>
                <a:ahLst/>
                <a:cxnLst/>
                <a:rect l="l" t="t" r="r" b="b"/>
                <a:pathLst>
                  <a:path w="6272" h="9137" extrusionOk="0">
                    <a:moveTo>
                      <a:pt x="941" y="0"/>
                    </a:moveTo>
                    <a:cubicBezTo>
                      <a:pt x="683" y="0"/>
                      <a:pt x="424" y="21"/>
                      <a:pt x="167" y="64"/>
                    </a:cubicBezTo>
                    <a:cubicBezTo>
                      <a:pt x="0" y="1165"/>
                      <a:pt x="0" y="2299"/>
                      <a:pt x="200" y="3400"/>
                    </a:cubicBezTo>
                    <a:cubicBezTo>
                      <a:pt x="734" y="5868"/>
                      <a:pt x="2335" y="7769"/>
                      <a:pt x="4370" y="9137"/>
                    </a:cubicBezTo>
                    <a:cubicBezTo>
                      <a:pt x="5371" y="8136"/>
                      <a:pt x="6005" y="6869"/>
                      <a:pt x="6138" y="5468"/>
                    </a:cubicBezTo>
                    <a:cubicBezTo>
                      <a:pt x="6271" y="4233"/>
                      <a:pt x="5938" y="2999"/>
                      <a:pt x="5237" y="2032"/>
                    </a:cubicBezTo>
                    <a:cubicBezTo>
                      <a:pt x="4704" y="1298"/>
                      <a:pt x="3970" y="764"/>
                      <a:pt x="3103" y="497"/>
                    </a:cubicBezTo>
                    <a:cubicBezTo>
                      <a:pt x="2433" y="175"/>
                      <a:pt x="1690" y="0"/>
                      <a:pt x="941" y="0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0" name="Google Shape;1150;p39"/>
              <p:cNvSpPr/>
              <p:nvPr/>
            </p:nvSpPr>
            <p:spPr>
              <a:xfrm>
                <a:off x="3598575" y="813525"/>
                <a:ext cx="221025" cy="262500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10500" extrusionOk="0">
                    <a:moveTo>
                      <a:pt x="4637" y="0"/>
                    </a:moveTo>
                    <a:lnTo>
                      <a:pt x="4637" y="0"/>
                    </a:lnTo>
                    <a:cubicBezTo>
                      <a:pt x="3670" y="134"/>
                      <a:pt x="2769" y="568"/>
                      <a:pt x="2035" y="1201"/>
                    </a:cubicBezTo>
                    <a:cubicBezTo>
                      <a:pt x="1235" y="1902"/>
                      <a:pt x="668" y="2836"/>
                      <a:pt x="434" y="3903"/>
                    </a:cubicBezTo>
                    <a:lnTo>
                      <a:pt x="434" y="3870"/>
                    </a:lnTo>
                    <a:lnTo>
                      <a:pt x="434" y="3870"/>
                    </a:lnTo>
                    <a:cubicBezTo>
                      <a:pt x="0" y="6272"/>
                      <a:pt x="1101" y="8740"/>
                      <a:pt x="3269" y="10008"/>
                    </a:cubicBezTo>
                    <a:cubicBezTo>
                      <a:pt x="3914" y="10330"/>
                      <a:pt x="4642" y="10500"/>
                      <a:pt x="5381" y="10500"/>
                    </a:cubicBezTo>
                    <a:cubicBezTo>
                      <a:pt x="5789" y="10500"/>
                      <a:pt x="6202" y="10448"/>
                      <a:pt x="6605" y="10341"/>
                    </a:cubicBezTo>
                    <a:cubicBezTo>
                      <a:pt x="7439" y="10108"/>
                      <a:pt x="8206" y="9674"/>
                      <a:pt x="8840" y="9074"/>
                    </a:cubicBezTo>
                    <a:cubicBezTo>
                      <a:pt x="6805" y="7739"/>
                      <a:pt x="5204" y="5805"/>
                      <a:pt x="4670" y="3336"/>
                    </a:cubicBezTo>
                    <a:cubicBezTo>
                      <a:pt x="4470" y="2235"/>
                      <a:pt x="4470" y="1101"/>
                      <a:pt x="46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1" name="Google Shape;1151;p39"/>
              <p:cNvSpPr/>
              <p:nvPr/>
            </p:nvSpPr>
            <p:spPr>
              <a:xfrm>
                <a:off x="3848275" y="1060450"/>
                <a:ext cx="94625" cy="100675"/>
              </a:xfrm>
              <a:custGeom>
                <a:avLst/>
                <a:gdLst/>
                <a:ahLst/>
                <a:cxnLst/>
                <a:rect l="l" t="t" r="r" b="b"/>
                <a:pathLst>
                  <a:path w="3785" h="4027" extrusionOk="0">
                    <a:moveTo>
                      <a:pt x="327" y="0"/>
                    </a:moveTo>
                    <a:cubicBezTo>
                      <a:pt x="164" y="0"/>
                      <a:pt x="1" y="123"/>
                      <a:pt x="20" y="331"/>
                    </a:cubicBezTo>
                    <a:cubicBezTo>
                      <a:pt x="120" y="998"/>
                      <a:pt x="286" y="1632"/>
                      <a:pt x="453" y="2266"/>
                    </a:cubicBezTo>
                    <a:cubicBezTo>
                      <a:pt x="553" y="2566"/>
                      <a:pt x="687" y="2833"/>
                      <a:pt x="854" y="3133"/>
                    </a:cubicBezTo>
                    <a:cubicBezTo>
                      <a:pt x="987" y="3433"/>
                      <a:pt x="1187" y="3700"/>
                      <a:pt x="1454" y="3900"/>
                    </a:cubicBezTo>
                    <a:cubicBezTo>
                      <a:pt x="1587" y="3989"/>
                      <a:pt x="1716" y="4027"/>
                      <a:pt x="1838" y="4027"/>
                    </a:cubicBezTo>
                    <a:cubicBezTo>
                      <a:pt x="2264" y="4027"/>
                      <a:pt x="2607" y="3563"/>
                      <a:pt x="2788" y="3200"/>
                    </a:cubicBezTo>
                    <a:cubicBezTo>
                      <a:pt x="3189" y="2532"/>
                      <a:pt x="3489" y="1865"/>
                      <a:pt x="3722" y="1131"/>
                    </a:cubicBezTo>
                    <a:cubicBezTo>
                      <a:pt x="3785" y="902"/>
                      <a:pt x="3613" y="751"/>
                      <a:pt x="3443" y="751"/>
                    </a:cubicBezTo>
                    <a:cubicBezTo>
                      <a:pt x="3341" y="751"/>
                      <a:pt x="3239" y="806"/>
                      <a:pt x="3189" y="931"/>
                    </a:cubicBezTo>
                    <a:cubicBezTo>
                      <a:pt x="2988" y="1532"/>
                      <a:pt x="2722" y="2132"/>
                      <a:pt x="2421" y="2699"/>
                    </a:cubicBezTo>
                    <a:cubicBezTo>
                      <a:pt x="2321" y="2933"/>
                      <a:pt x="2188" y="3133"/>
                      <a:pt x="2021" y="3333"/>
                    </a:cubicBezTo>
                    <a:cubicBezTo>
                      <a:pt x="1949" y="3404"/>
                      <a:pt x="1891" y="3433"/>
                      <a:pt x="1839" y="3433"/>
                    </a:cubicBezTo>
                    <a:cubicBezTo>
                      <a:pt x="1745" y="3433"/>
                      <a:pt x="1673" y="3340"/>
                      <a:pt x="1587" y="3233"/>
                    </a:cubicBezTo>
                    <a:cubicBezTo>
                      <a:pt x="954" y="2366"/>
                      <a:pt x="787" y="1265"/>
                      <a:pt x="620" y="231"/>
                    </a:cubicBezTo>
                    <a:cubicBezTo>
                      <a:pt x="577" y="72"/>
                      <a:pt x="452" y="0"/>
                      <a:pt x="3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2" name="Google Shape;1152;p39"/>
              <p:cNvSpPr/>
              <p:nvPr/>
            </p:nvSpPr>
            <p:spPr>
              <a:xfrm>
                <a:off x="4005525" y="1109075"/>
                <a:ext cx="156800" cy="101225"/>
              </a:xfrm>
              <a:custGeom>
                <a:avLst/>
                <a:gdLst/>
                <a:ahLst/>
                <a:cxnLst/>
                <a:rect l="l" t="t" r="r" b="b"/>
                <a:pathLst>
                  <a:path w="6272" h="4049" extrusionOk="0">
                    <a:moveTo>
                      <a:pt x="3679" y="1"/>
                    </a:moveTo>
                    <a:cubicBezTo>
                      <a:pt x="3553" y="1"/>
                      <a:pt x="3427" y="7"/>
                      <a:pt x="3303" y="20"/>
                    </a:cubicBezTo>
                    <a:cubicBezTo>
                      <a:pt x="3103" y="20"/>
                      <a:pt x="2936" y="20"/>
                      <a:pt x="2736" y="54"/>
                    </a:cubicBezTo>
                    <a:cubicBezTo>
                      <a:pt x="2369" y="54"/>
                      <a:pt x="2002" y="87"/>
                      <a:pt x="1635" y="187"/>
                    </a:cubicBezTo>
                    <a:cubicBezTo>
                      <a:pt x="1035" y="354"/>
                      <a:pt x="534" y="788"/>
                      <a:pt x="234" y="1355"/>
                    </a:cubicBezTo>
                    <a:cubicBezTo>
                      <a:pt x="1" y="1855"/>
                      <a:pt x="34" y="2422"/>
                      <a:pt x="301" y="2889"/>
                    </a:cubicBezTo>
                    <a:cubicBezTo>
                      <a:pt x="635" y="3356"/>
                      <a:pt x="1102" y="3656"/>
                      <a:pt x="1635" y="3823"/>
                    </a:cubicBezTo>
                    <a:cubicBezTo>
                      <a:pt x="2111" y="3973"/>
                      <a:pt x="2605" y="4048"/>
                      <a:pt x="3103" y="4048"/>
                    </a:cubicBezTo>
                    <a:cubicBezTo>
                      <a:pt x="3270" y="4048"/>
                      <a:pt x="3437" y="4040"/>
                      <a:pt x="3603" y="4023"/>
                    </a:cubicBezTo>
                    <a:cubicBezTo>
                      <a:pt x="4237" y="3956"/>
                      <a:pt x="4838" y="3723"/>
                      <a:pt x="5338" y="3356"/>
                    </a:cubicBezTo>
                    <a:cubicBezTo>
                      <a:pt x="6272" y="2522"/>
                      <a:pt x="6205" y="1054"/>
                      <a:pt x="5171" y="354"/>
                    </a:cubicBezTo>
                    <a:cubicBezTo>
                      <a:pt x="4715" y="113"/>
                      <a:pt x="4195" y="1"/>
                      <a:pt x="367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3" name="Google Shape;1153;p39"/>
              <p:cNvSpPr/>
              <p:nvPr/>
            </p:nvSpPr>
            <p:spPr>
              <a:xfrm>
                <a:off x="3631100" y="1097900"/>
                <a:ext cx="157625" cy="10125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4050" extrusionOk="0">
                    <a:moveTo>
                      <a:pt x="3760" y="1"/>
                    </a:moveTo>
                    <a:cubicBezTo>
                      <a:pt x="3618" y="1"/>
                      <a:pt x="3476" y="11"/>
                      <a:pt x="3336" y="34"/>
                    </a:cubicBezTo>
                    <a:cubicBezTo>
                      <a:pt x="3136" y="34"/>
                      <a:pt x="2936" y="34"/>
                      <a:pt x="2769" y="67"/>
                    </a:cubicBezTo>
                    <a:cubicBezTo>
                      <a:pt x="2402" y="67"/>
                      <a:pt x="2002" y="100"/>
                      <a:pt x="1668" y="200"/>
                    </a:cubicBezTo>
                    <a:cubicBezTo>
                      <a:pt x="1034" y="367"/>
                      <a:pt x="534" y="768"/>
                      <a:pt x="267" y="1335"/>
                    </a:cubicBezTo>
                    <a:cubicBezTo>
                      <a:pt x="0" y="1835"/>
                      <a:pt x="34" y="2435"/>
                      <a:pt x="367" y="2902"/>
                    </a:cubicBezTo>
                    <a:cubicBezTo>
                      <a:pt x="668" y="3336"/>
                      <a:pt x="1135" y="3670"/>
                      <a:pt x="1668" y="3836"/>
                    </a:cubicBezTo>
                    <a:cubicBezTo>
                      <a:pt x="2106" y="3975"/>
                      <a:pt x="2559" y="4049"/>
                      <a:pt x="3007" y="4049"/>
                    </a:cubicBezTo>
                    <a:cubicBezTo>
                      <a:pt x="3207" y="4049"/>
                      <a:pt x="3407" y="4034"/>
                      <a:pt x="3603" y="4003"/>
                    </a:cubicBezTo>
                    <a:cubicBezTo>
                      <a:pt x="4237" y="3970"/>
                      <a:pt x="4871" y="3736"/>
                      <a:pt x="5371" y="3336"/>
                    </a:cubicBezTo>
                    <a:cubicBezTo>
                      <a:pt x="6305" y="2535"/>
                      <a:pt x="6238" y="1068"/>
                      <a:pt x="5204" y="367"/>
                    </a:cubicBezTo>
                    <a:cubicBezTo>
                      <a:pt x="4763" y="133"/>
                      <a:pt x="4260" y="1"/>
                      <a:pt x="37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54" name="Google Shape;1154;p39"/>
          <p:cNvGrpSpPr/>
          <p:nvPr/>
        </p:nvGrpSpPr>
        <p:grpSpPr>
          <a:xfrm>
            <a:off x="8309006" y="137546"/>
            <a:ext cx="562397" cy="570335"/>
            <a:chOff x="7124413" y="-757600"/>
            <a:chExt cx="421798" cy="427751"/>
          </a:xfrm>
        </p:grpSpPr>
        <p:sp>
          <p:nvSpPr>
            <p:cNvPr id="1155" name="Google Shape;1155;p39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6" name="Google Shape;1156;p39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57" name="Google Shape;1157;p39"/>
          <p:cNvGrpSpPr/>
          <p:nvPr/>
        </p:nvGrpSpPr>
        <p:grpSpPr>
          <a:xfrm rot="19960883">
            <a:off x="257622" y="649097"/>
            <a:ext cx="2227183" cy="614811"/>
            <a:chOff x="1033028" y="50741"/>
            <a:chExt cx="4181132" cy="1121575"/>
          </a:xfrm>
        </p:grpSpPr>
        <p:grpSp>
          <p:nvGrpSpPr>
            <p:cNvPr id="1158" name="Google Shape;1158;p39"/>
            <p:cNvGrpSpPr/>
            <p:nvPr/>
          </p:nvGrpSpPr>
          <p:grpSpPr>
            <a:xfrm rot="196026">
              <a:off x="1033028" y="50741"/>
              <a:ext cx="4181132" cy="1121575"/>
              <a:chOff x="-2396999" y="-553647"/>
              <a:chExt cx="2884822" cy="773790"/>
            </a:xfrm>
          </p:grpSpPr>
          <p:sp>
            <p:nvSpPr>
              <p:cNvPr id="1159" name="Google Shape;1159;p39"/>
              <p:cNvSpPr/>
              <p:nvPr/>
            </p:nvSpPr>
            <p:spPr>
              <a:xfrm>
                <a:off x="-2393378" y="-553639"/>
                <a:ext cx="2877580" cy="773774"/>
              </a:xfrm>
              <a:custGeom>
                <a:avLst/>
                <a:gdLst/>
                <a:ahLst/>
                <a:cxnLst/>
                <a:rect l="l" t="t" r="r" b="b"/>
                <a:pathLst>
                  <a:path w="72351" h="19455" extrusionOk="0">
                    <a:moveTo>
                      <a:pt x="72012" y="0"/>
                    </a:moveTo>
                    <a:cubicBezTo>
                      <a:pt x="71961" y="0"/>
                      <a:pt x="71909" y="13"/>
                      <a:pt x="71862" y="40"/>
                    </a:cubicBezTo>
                    <a:cubicBezTo>
                      <a:pt x="70165" y="1016"/>
                      <a:pt x="68448" y="1913"/>
                      <a:pt x="66672" y="2752"/>
                    </a:cubicBezTo>
                    <a:lnTo>
                      <a:pt x="66692" y="2538"/>
                    </a:lnTo>
                    <a:lnTo>
                      <a:pt x="59433" y="5152"/>
                    </a:lnTo>
                    <a:lnTo>
                      <a:pt x="59726" y="5542"/>
                    </a:lnTo>
                    <a:cubicBezTo>
                      <a:pt x="59433" y="5659"/>
                      <a:pt x="59121" y="5757"/>
                      <a:pt x="58828" y="5854"/>
                    </a:cubicBezTo>
                    <a:cubicBezTo>
                      <a:pt x="58204" y="6069"/>
                      <a:pt x="57560" y="6264"/>
                      <a:pt x="56916" y="6440"/>
                    </a:cubicBezTo>
                    <a:lnTo>
                      <a:pt x="56994" y="6128"/>
                    </a:lnTo>
                    <a:lnTo>
                      <a:pt x="49404" y="7435"/>
                    </a:lnTo>
                    <a:lnTo>
                      <a:pt x="49736" y="8118"/>
                    </a:lnTo>
                    <a:cubicBezTo>
                      <a:pt x="49190" y="8215"/>
                      <a:pt x="48663" y="8293"/>
                      <a:pt x="48117" y="8372"/>
                    </a:cubicBezTo>
                    <a:lnTo>
                      <a:pt x="48273" y="7864"/>
                    </a:lnTo>
                    <a:lnTo>
                      <a:pt x="40604" y="8820"/>
                    </a:lnTo>
                    <a:lnTo>
                      <a:pt x="40741" y="9113"/>
                    </a:lnTo>
                    <a:cubicBezTo>
                      <a:pt x="40370" y="9132"/>
                      <a:pt x="40000" y="9152"/>
                      <a:pt x="39648" y="9171"/>
                    </a:cubicBezTo>
                    <a:lnTo>
                      <a:pt x="31941" y="8820"/>
                    </a:lnTo>
                    <a:lnTo>
                      <a:pt x="31980" y="9054"/>
                    </a:lnTo>
                    <a:cubicBezTo>
                      <a:pt x="30829" y="8976"/>
                      <a:pt x="29658" y="8879"/>
                      <a:pt x="28488" y="8742"/>
                    </a:cubicBezTo>
                    <a:lnTo>
                      <a:pt x="23746" y="8079"/>
                    </a:lnTo>
                    <a:lnTo>
                      <a:pt x="23161" y="7981"/>
                    </a:lnTo>
                    <a:cubicBezTo>
                      <a:pt x="22049" y="7806"/>
                      <a:pt x="20995" y="7591"/>
                      <a:pt x="19961" y="7376"/>
                    </a:cubicBezTo>
                    <a:lnTo>
                      <a:pt x="19981" y="7357"/>
                    </a:lnTo>
                    <a:lnTo>
                      <a:pt x="13366" y="5718"/>
                    </a:lnTo>
                    <a:cubicBezTo>
                      <a:pt x="12468" y="5464"/>
                      <a:pt x="11610" y="5211"/>
                      <a:pt x="10790" y="4937"/>
                    </a:cubicBezTo>
                    <a:lnTo>
                      <a:pt x="10849" y="4898"/>
                    </a:lnTo>
                    <a:lnTo>
                      <a:pt x="3591" y="2264"/>
                    </a:lnTo>
                    <a:cubicBezTo>
                      <a:pt x="1600" y="1406"/>
                      <a:pt x="488" y="820"/>
                      <a:pt x="469" y="801"/>
                    </a:cubicBezTo>
                    <a:cubicBezTo>
                      <a:pt x="423" y="784"/>
                      <a:pt x="376" y="775"/>
                      <a:pt x="331" y="775"/>
                    </a:cubicBezTo>
                    <a:cubicBezTo>
                      <a:pt x="220" y="775"/>
                      <a:pt x="120" y="827"/>
                      <a:pt x="79" y="938"/>
                    </a:cubicBezTo>
                    <a:cubicBezTo>
                      <a:pt x="0" y="1074"/>
                      <a:pt x="39" y="1250"/>
                      <a:pt x="196" y="1328"/>
                    </a:cubicBezTo>
                    <a:cubicBezTo>
                      <a:pt x="215" y="1328"/>
                      <a:pt x="1405" y="1972"/>
                      <a:pt x="3552" y="2889"/>
                    </a:cubicBezTo>
                    <a:lnTo>
                      <a:pt x="2927" y="13191"/>
                    </a:lnTo>
                    <a:lnTo>
                      <a:pt x="10342" y="5406"/>
                    </a:lnTo>
                    <a:cubicBezTo>
                      <a:pt x="11025" y="5640"/>
                      <a:pt x="11747" y="5854"/>
                      <a:pt x="12508" y="6089"/>
                    </a:cubicBezTo>
                    <a:lnTo>
                      <a:pt x="12995" y="16449"/>
                    </a:lnTo>
                    <a:lnTo>
                      <a:pt x="19551" y="7884"/>
                    </a:lnTo>
                    <a:cubicBezTo>
                      <a:pt x="20273" y="8040"/>
                      <a:pt x="20995" y="8196"/>
                      <a:pt x="21717" y="8332"/>
                    </a:cubicBezTo>
                    <a:lnTo>
                      <a:pt x="23298" y="18615"/>
                    </a:lnTo>
                    <a:lnTo>
                      <a:pt x="28956" y="9367"/>
                    </a:lnTo>
                    <a:cubicBezTo>
                      <a:pt x="30029" y="9484"/>
                      <a:pt x="31083" y="9562"/>
                      <a:pt x="32136" y="9640"/>
                    </a:cubicBezTo>
                    <a:lnTo>
                      <a:pt x="34575" y="19454"/>
                    </a:lnTo>
                    <a:lnTo>
                      <a:pt x="39356" y="9757"/>
                    </a:lnTo>
                    <a:cubicBezTo>
                      <a:pt x="39883" y="9737"/>
                      <a:pt x="40448" y="9718"/>
                      <a:pt x="40995" y="9679"/>
                    </a:cubicBezTo>
                    <a:lnTo>
                      <a:pt x="44995" y="18849"/>
                    </a:lnTo>
                    <a:lnTo>
                      <a:pt x="47921" y="8996"/>
                    </a:lnTo>
                    <a:cubicBezTo>
                      <a:pt x="48604" y="8898"/>
                      <a:pt x="49287" y="8781"/>
                      <a:pt x="49990" y="8645"/>
                    </a:cubicBezTo>
                    <a:lnTo>
                      <a:pt x="54243" y="17249"/>
                    </a:lnTo>
                    <a:lnTo>
                      <a:pt x="56760" y="7103"/>
                    </a:lnTo>
                    <a:cubicBezTo>
                      <a:pt x="57521" y="6889"/>
                      <a:pt x="58263" y="6654"/>
                      <a:pt x="59004" y="6420"/>
                    </a:cubicBezTo>
                    <a:cubicBezTo>
                      <a:pt x="59375" y="6303"/>
                      <a:pt x="59726" y="6167"/>
                      <a:pt x="60097" y="6050"/>
                    </a:cubicBezTo>
                    <a:lnTo>
                      <a:pt x="65911" y="13971"/>
                    </a:lnTo>
                    <a:lnTo>
                      <a:pt x="66633" y="3416"/>
                    </a:lnTo>
                    <a:cubicBezTo>
                      <a:pt x="68526" y="2538"/>
                      <a:pt x="70360" y="1581"/>
                      <a:pt x="72175" y="547"/>
                    </a:cubicBezTo>
                    <a:cubicBezTo>
                      <a:pt x="72311" y="450"/>
                      <a:pt x="72350" y="274"/>
                      <a:pt x="72272" y="138"/>
                    </a:cubicBezTo>
                    <a:cubicBezTo>
                      <a:pt x="72208" y="48"/>
                      <a:pt x="72110" y="0"/>
                      <a:pt x="720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160" name="Google Shape;1160;p39"/>
              <p:cNvGrpSpPr/>
              <p:nvPr/>
            </p:nvGrpSpPr>
            <p:grpSpPr>
              <a:xfrm>
                <a:off x="-2396999" y="-553647"/>
                <a:ext cx="2884822" cy="773790"/>
                <a:chOff x="1413075" y="2180950"/>
                <a:chExt cx="3100625" cy="831675"/>
              </a:xfrm>
            </p:grpSpPr>
            <p:sp>
              <p:nvSpPr>
                <p:cNvPr id="1161" name="Google Shape;1161;p39"/>
                <p:cNvSpPr/>
                <p:nvPr/>
              </p:nvSpPr>
              <p:spPr>
                <a:xfrm>
                  <a:off x="1413075" y="2180950"/>
                  <a:ext cx="3100625" cy="41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025" h="16755" extrusionOk="0">
                      <a:moveTo>
                        <a:pt x="123304" y="1"/>
                      </a:moveTo>
                      <a:cubicBezTo>
                        <a:pt x="123222" y="1"/>
                        <a:pt x="123135" y="24"/>
                        <a:pt x="123046" y="76"/>
                      </a:cubicBezTo>
                      <a:cubicBezTo>
                        <a:pt x="115974" y="4179"/>
                        <a:pt x="108502" y="7515"/>
                        <a:pt x="100763" y="10050"/>
                      </a:cubicBezTo>
                      <a:cubicBezTo>
                        <a:pt x="93625" y="12318"/>
                        <a:pt x="86320" y="13953"/>
                        <a:pt x="78914" y="14853"/>
                      </a:cubicBezTo>
                      <a:cubicBezTo>
                        <a:pt x="73725" y="15464"/>
                        <a:pt x="68508" y="15768"/>
                        <a:pt x="63295" y="15768"/>
                      </a:cubicBezTo>
                      <a:cubicBezTo>
                        <a:pt x="55407" y="15768"/>
                        <a:pt x="47526" y="15072"/>
                        <a:pt x="39753" y="13686"/>
                      </a:cubicBezTo>
                      <a:cubicBezTo>
                        <a:pt x="30180" y="12018"/>
                        <a:pt x="20773" y="9483"/>
                        <a:pt x="11700" y="6047"/>
                      </a:cubicBezTo>
                      <a:cubicBezTo>
                        <a:pt x="8030" y="4713"/>
                        <a:pt x="4428" y="3178"/>
                        <a:pt x="959" y="1410"/>
                      </a:cubicBezTo>
                      <a:cubicBezTo>
                        <a:pt x="883" y="1374"/>
                        <a:pt x="808" y="1358"/>
                        <a:pt x="738" y="1358"/>
                      </a:cubicBezTo>
                      <a:cubicBezTo>
                        <a:pt x="285" y="1358"/>
                        <a:pt x="1" y="2022"/>
                        <a:pt x="492" y="2311"/>
                      </a:cubicBezTo>
                      <a:cubicBezTo>
                        <a:pt x="3994" y="4079"/>
                        <a:pt x="7630" y="5647"/>
                        <a:pt x="11299" y="6981"/>
                      </a:cubicBezTo>
                      <a:cubicBezTo>
                        <a:pt x="20439" y="10417"/>
                        <a:pt x="29913" y="13019"/>
                        <a:pt x="39520" y="14686"/>
                      </a:cubicBezTo>
                      <a:cubicBezTo>
                        <a:pt x="47459" y="16054"/>
                        <a:pt x="55498" y="16755"/>
                        <a:pt x="63537" y="16755"/>
                      </a:cubicBezTo>
                      <a:cubicBezTo>
                        <a:pt x="68740" y="16755"/>
                        <a:pt x="73911" y="16454"/>
                        <a:pt x="79014" y="15821"/>
                      </a:cubicBezTo>
                      <a:cubicBezTo>
                        <a:pt x="86520" y="14920"/>
                        <a:pt x="93892" y="13319"/>
                        <a:pt x="101030" y="10984"/>
                      </a:cubicBezTo>
                      <a:cubicBezTo>
                        <a:pt x="108869" y="8449"/>
                        <a:pt x="116408" y="5080"/>
                        <a:pt x="123546" y="943"/>
                      </a:cubicBezTo>
                      <a:cubicBezTo>
                        <a:pt x="124025" y="662"/>
                        <a:pt x="123744" y="1"/>
                        <a:pt x="1233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2" name="Google Shape;1162;p39"/>
                <p:cNvSpPr/>
                <p:nvPr/>
              </p:nvSpPr>
              <p:spPr>
                <a:xfrm>
                  <a:off x="1542100" y="2277900"/>
                  <a:ext cx="338600" cy="46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4" h="18681" extrusionOk="0">
                      <a:moveTo>
                        <a:pt x="1135" y="1"/>
                      </a:moveTo>
                      <a:lnTo>
                        <a:pt x="1" y="18681"/>
                      </a:lnTo>
                      <a:lnTo>
                        <a:pt x="1" y="18681"/>
                      </a:lnTo>
                      <a:lnTo>
                        <a:pt x="13544" y="4504"/>
                      </a:lnTo>
                      <a:lnTo>
                        <a:pt x="1135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3" name="Google Shape;1163;p39"/>
                <p:cNvSpPr/>
                <p:nvPr/>
              </p:nvSpPr>
              <p:spPr>
                <a:xfrm>
                  <a:off x="3528525" y="2443025"/>
                  <a:ext cx="324425" cy="47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7" h="19048" extrusionOk="0">
                      <a:moveTo>
                        <a:pt x="12976" y="0"/>
                      </a:moveTo>
                      <a:lnTo>
                        <a:pt x="0" y="2269"/>
                      </a:lnTo>
                      <a:lnTo>
                        <a:pt x="8273" y="19047"/>
                      </a:lnTo>
                      <a:lnTo>
                        <a:pt x="12976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4" name="Google Shape;1164;p39"/>
                <p:cNvSpPr/>
                <p:nvPr/>
              </p:nvSpPr>
              <p:spPr>
                <a:xfrm>
                  <a:off x="1950725" y="2417175"/>
                  <a:ext cx="320250" cy="46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0" h="18681" extrusionOk="0">
                      <a:moveTo>
                        <a:pt x="1" y="0"/>
                      </a:moveTo>
                      <a:lnTo>
                        <a:pt x="868" y="18680"/>
                      </a:lnTo>
                      <a:lnTo>
                        <a:pt x="12810" y="3136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5" name="Google Shape;1165;p39"/>
                <p:cNvSpPr/>
                <p:nvPr/>
              </p:nvSpPr>
              <p:spPr>
                <a:xfrm>
                  <a:off x="3957175" y="2289575"/>
                  <a:ext cx="310225" cy="48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09" h="19549" extrusionOk="0">
                      <a:moveTo>
                        <a:pt x="12409" y="1"/>
                      </a:moveTo>
                      <a:lnTo>
                        <a:pt x="0" y="4471"/>
                      </a:lnTo>
                      <a:lnTo>
                        <a:pt x="11075" y="19548"/>
                      </a:lnTo>
                      <a:lnTo>
                        <a:pt x="12409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6" name="Google Shape;1166;p39"/>
                <p:cNvSpPr/>
                <p:nvPr/>
              </p:nvSpPr>
              <p:spPr>
                <a:xfrm>
                  <a:off x="2341850" y="2514750"/>
                  <a:ext cx="3269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77" h="18514" extrusionOk="0">
                      <a:moveTo>
                        <a:pt x="0" y="0"/>
                      </a:moveTo>
                      <a:lnTo>
                        <a:pt x="2836" y="18513"/>
                      </a:lnTo>
                      <a:lnTo>
                        <a:pt x="13076" y="180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7" name="Google Shape;1167;p39"/>
                <p:cNvSpPr/>
                <p:nvPr/>
              </p:nvSpPr>
              <p:spPr>
                <a:xfrm>
                  <a:off x="2782150" y="2558950"/>
                  <a:ext cx="329425" cy="45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77" h="18147" extrusionOk="0">
                      <a:moveTo>
                        <a:pt x="1" y="0"/>
                      </a:moveTo>
                      <a:lnTo>
                        <a:pt x="4537" y="18146"/>
                      </a:lnTo>
                      <a:lnTo>
                        <a:pt x="13177" y="567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8" name="Google Shape;1168;p39"/>
                <p:cNvSpPr/>
                <p:nvPr/>
              </p:nvSpPr>
              <p:spPr>
                <a:xfrm>
                  <a:off x="3152425" y="2517250"/>
                  <a:ext cx="327750" cy="46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10" h="18781" extrusionOk="0">
                      <a:moveTo>
                        <a:pt x="13110" y="0"/>
                      </a:moveTo>
                      <a:lnTo>
                        <a:pt x="0" y="1635"/>
                      </a:lnTo>
                      <a:lnTo>
                        <a:pt x="7506" y="18780"/>
                      </a:lnTo>
                      <a:lnTo>
                        <a:pt x="13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170" name="Google Shape;1170;p39"/>
            <p:cNvSpPr txBox="1"/>
            <p:nvPr/>
          </p:nvSpPr>
          <p:spPr>
            <a:xfrm rot="1115380">
              <a:off x="1681288" y="370217"/>
              <a:ext cx="421596" cy="4003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171" name="Google Shape;1171;p39"/>
            <p:cNvSpPr txBox="1"/>
            <p:nvPr/>
          </p:nvSpPr>
          <p:spPr>
            <a:xfrm rot="689631">
              <a:off x="2228885" y="522597"/>
              <a:ext cx="421554" cy="4004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173" name="Google Shape;1173;p39"/>
            <p:cNvSpPr txBox="1"/>
            <p:nvPr/>
          </p:nvSpPr>
          <p:spPr>
            <a:xfrm rot="-200695">
              <a:off x="3383848" y="598755"/>
              <a:ext cx="421618" cy="4005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174" name="Google Shape;1174;p39"/>
            <p:cNvSpPr txBox="1"/>
            <p:nvPr/>
          </p:nvSpPr>
          <p:spPr>
            <a:xfrm rot="-443881">
              <a:off x="3907773" y="527237"/>
              <a:ext cx="421710" cy="4005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175" name="Google Shape;1175;p39"/>
            <p:cNvSpPr txBox="1"/>
            <p:nvPr/>
          </p:nvSpPr>
          <p:spPr>
            <a:xfrm rot="-897933">
              <a:off x="4526868" y="374925"/>
              <a:ext cx="421704" cy="4006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</p:grp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E0F7862-6F20-D632-8C89-811C93F0992B}"/>
              </a:ext>
            </a:extLst>
          </p:cNvPr>
          <p:cNvSpPr/>
          <p:nvPr/>
        </p:nvSpPr>
        <p:spPr>
          <a:xfrm>
            <a:off x="704490" y="544225"/>
            <a:ext cx="10654351" cy="5299287"/>
          </a:xfrm>
          <a:prstGeom prst="horizontalScroll">
            <a:avLst/>
          </a:prstGeom>
          <a:solidFill>
            <a:schemeClr val="accent4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02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9600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Activity 3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solidFill>
                    <a:srgbClr val="372D31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Listen and chant.</a:t>
            </a:r>
            <a:endParaRPr kumimoji="0" lang="en-VN" sz="8800" b="1" i="1" u="none" strike="noStrike" kern="0" cap="none" spc="0" normalizeH="0" baseline="0" noProof="0" dirty="0">
              <a:ln>
                <a:solidFill>
                  <a:srgbClr val="372D31"/>
                </a:solidFill>
              </a:ln>
              <a:solidFill>
                <a:srgbClr val="7030A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1044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origami"/>
        <p:sndAc>
          <p:stSnd>
            <p:snd r:embed="rId3" name="chimes.wav"/>
          </p:stSnd>
        </p:sndAc>
      </p:transition>
    </mc:Choice>
    <mc:Fallback xmlns="">
      <p:transition>
        <p:fade/>
        <p:sndAc>
          <p:stSnd>
            <p:snd r:embed="rId4" name="chimes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alpha val="86000"/>
          </a:schemeClr>
        </a:solidFill>
        <a:effectLst/>
      </p:bgPr>
    </p:bg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6" name="Google Shape;1086;p39"/>
          <p:cNvGrpSpPr/>
          <p:nvPr/>
        </p:nvGrpSpPr>
        <p:grpSpPr>
          <a:xfrm>
            <a:off x="11154097" y="2159112"/>
            <a:ext cx="549664" cy="808221"/>
            <a:chOff x="8706268" y="2618724"/>
            <a:chExt cx="599776" cy="733718"/>
          </a:xfrm>
        </p:grpSpPr>
        <p:sp>
          <p:nvSpPr>
            <p:cNvPr id="1087" name="Google Shape;1087;p39"/>
            <p:cNvSpPr/>
            <p:nvPr/>
          </p:nvSpPr>
          <p:spPr>
            <a:xfrm rot="466287">
              <a:off x="8749234" y="2650386"/>
              <a:ext cx="513844" cy="670392"/>
            </a:xfrm>
            <a:custGeom>
              <a:avLst/>
              <a:gdLst/>
              <a:ahLst/>
              <a:cxnLst/>
              <a:rect l="l" t="t" r="r" b="b"/>
              <a:pathLst>
                <a:path w="27821" h="36297" extrusionOk="0">
                  <a:moveTo>
                    <a:pt x="13927" y="0"/>
                  </a:moveTo>
                  <a:cubicBezTo>
                    <a:pt x="13410" y="0"/>
                    <a:pt x="12893" y="200"/>
                    <a:pt x="12509" y="601"/>
                  </a:cubicBezTo>
                  <a:cubicBezTo>
                    <a:pt x="8973" y="4337"/>
                    <a:pt x="0" y="14678"/>
                    <a:pt x="667" y="23684"/>
                  </a:cubicBezTo>
                  <a:cubicBezTo>
                    <a:pt x="1520" y="35711"/>
                    <a:pt x="11751" y="36297"/>
                    <a:pt x="13639" y="36297"/>
                  </a:cubicBezTo>
                  <a:cubicBezTo>
                    <a:pt x="13746" y="36297"/>
                    <a:pt x="13827" y="36295"/>
                    <a:pt x="13877" y="36293"/>
                  </a:cubicBezTo>
                  <a:lnTo>
                    <a:pt x="13977" y="36293"/>
                  </a:lnTo>
                  <a:cubicBezTo>
                    <a:pt x="14027" y="36295"/>
                    <a:pt x="14107" y="36297"/>
                    <a:pt x="14214" y="36297"/>
                  </a:cubicBezTo>
                  <a:cubicBezTo>
                    <a:pt x="16099" y="36297"/>
                    <a:pt x="26302" y="35711"/>
                    <a:pt x="27186" y="23684"/>
                  </a:cubicBezTo>
                  <a:cubicBezTo>
                    <a:pt x="27820" y="14711"/>
                    <a:pt x="18880" y="4337"/>
                    <a:pt x="15344" y="601"/>
                  </a:cubicBezTo>
                  <a:cubicBezTo>
                    <a:pt x="14961" y="200"/>
                    <a:pt x="14444" y="0"/>
                    <a:pt x="13927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088" name="Google Shape;1088;p39"/>
            <p:cNvGrpSpPr/>
            <p:nvPr/>
          </p:nvGrpSpPr>
          <p:grpSpPr>
            <a:xfrm rot="466287">
              <a:off x="8749234" y="2650386"/>
              <a:ext cx="513844" cy="670392"/>
              <a:chOff x="4405825" y="4301025"/>
              <a:chExt cx="695525" cy="907425"/>
            </a:xfrm>
          </p:grpSpPr>
          <p:sp>
            <p:nvSpPr>
              <p:cNvPr id="1089" name="Google Shape;1089;p39"/>
              <p:cNvSpPr/>
              <p:nvPr/>
            </p:nvSpPr>
            <p:spPr>
              <a:xfrm>
                <a:off x="4405825" y="4301025"/>
                <a:ext cx="695525" cy="907425"/>
              </a:xfrm>
              <a:custGeom>
                <a:avLst/>
                <a:gdLst/>
                <a:ahLst/>
                <a:cxnLst/>
                <a:rect l="l" t="t" r="r" b="b"/>
                <a:pathLst>
                  <a:path w="27821" h="36297" extrusionOk="0">
                    <a:moveTo>
                      <a:pt x="13927" y="0"/>
                    </a:moveTo>
                    <a:cubicBezTo>
                      <a:pt x="13410" y="0"/>
                      <a:pt x="12893" y="200"/>
                      <a:pt x="12509" y="601"/>
                    </a:cubicBezTo>
                    <a:cubicBezTo>
                      <a:pt x="8973" y="4337"/>
                      <a:pt x="0" y="14678"/>
                      <a:pt x="667" y="23684"/>
                    </a:cubicBezTo>
                    <a:cubicBezTo>
                      <a:pt x="1520" y="35711"/>
                      <a:pt x="11751" y="36297"/>
                      <a:pt x="13639" y="36297"/>
                    </a:cubicBezTo>
                    <a:cubicBezTo>
                      <a:pt x="13746" y="36297"/>
                      <a:pt x="13827" y="36295"/>
                      <a:pt x="13877" y="36293"/>
                    </a:cubicBezTo>
                    <a:lnTo>
                      <a:pt x="13977" y="36293"/>
                    </a:lnTo>
                    <a:cubicBezTo>
                      <a:pt x="14027" y="36295"/>
                      <a:pt x="14107" y="36297"/>
                      <a:pt x="14214" y="36297"/>
                    </a:cubicBezTo>
                    <a:cubicBezTo>
                      <a:pt x="16099" y="36297"/>
                      <a:pt x="26302" y="35711"/>
                      <a:pt x="27186" y="23684"/>
                    </a:cubicBezTo>
                    <a:cubicBezTo>
                      <a:pt x="27820" y="14711"/>
                      <a:pt x="18880" y="4337"/>
                      <a:pt x="15344" y="601"/>
                    </a:cubicBezTo>
                    <a:cubicBezTo>
                      <a:pt x="14961" y="200"/>
                      <a:pt x="14444" y="0"/>
                      <a:pt x="139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0" name="Google Shape;1090;p39"/>
              <p:cNvSpPr/>
              <p:nvPr/>
            </p:nvSpPr>
            <p:spPr>
              <a:xfrm>
                <a:off x="4532575" y="4653775"/>
                <a:ext cx="54225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804" extrusionOk="0">
                    <a:moveTo>
                      <a:pt x="734" y="0"/>
                    </a:moveTo>
                    <a:lnTo>
                      <a:pt x="0" y="434"/>
                    </a:lnTo>
                    <a:lnTo>
                      <a:pt x="1468" y="3803"/>
                    </a:lnTo>
                    <a:lnTo>
                      <a:pt x="2169" y="3269"/>
                    </a:lnTo>
                    <a:lnTo>
                      <a:pt x="7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1" name="Google Shape;1091;p39"/>
              <p:cNvSpPr/>
              <p:nvPr/>
            </p:nvSpPr>
            <p:spPr>
              <a:xfrm>
                <a:off x="4471700" y="4707975"/>
                <a:ext cx="75900" cy="82600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3304" extrusionOk="0">
                    <a:moveTo>
                      <a:pt x="567" y="1"/>
                    </a:moveTo>
                    <a:lnTo>
                      <a:pt x="0" y="634"/>
                    </a:lnTo>
                    <a:lnTo>
                      <a:pt x="2569" y="3303"/>
                    </a:lnTo>
                    <a:lnTo>
                      <a:pt x="3036" y="2536"/>
                    </a:lnTo>
                    <a:lnTo>
                      <a:pt x="56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2" name="Google Shape;1092;p39"/>
              <p:cNvSpPr/>
              <p:nvPr/>
            </p:nvSpPr>
            <p:spPr>
              <a:xfrm>
                <a:off x="4440000" y="4793050"/>
                <a:ext cx="89275" cy="44225"/>
              </a:xfrm>
              <a:custGeom>
                <a:avLst/>
                <a:gdLst/>
                <a:ahLst/>
                <a:cxnLst/>
                <a:rect l="l" t="t" r="r" b="b"/>
                <a:pathLst>
                  <a:path w="3571" h="1769" extrusionOk="0">
                    <a:moveTo>
                      <a:pt x="134" y="0"/>
                    </a:moveTo>
                    <a:lnTo>
                      <a:pt x="1" y="834"/>
                    </a:lnTo>
                    <a:lnTo>
                      <a:pt x="3570" y="1768"/>
                    </a:lnTo>
                    <a:lnTo>
                      <a:pt x="3570" y="867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3" name="Google Shape;1093;p39"/>
              <p:cNvSpPr/>
              <p:nvPr/>
            </p:nvSpPr>
            <p:spPr>
              <a:xfrm>
                <a:off x="4920350" y="4670450"/>
                <a:ext cx="55075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3804" extrusionOk="0">
                    <a:moveTo>
                      <a:pt x="1468" y="1"/>
                    </a:moveTo>
                    <a:lnTo>
                      <a:pt x="1" y="3236"/>
                    </a:lnTo>
                    <a:lnTo>
                      <a:pt x="734" y="3803"/>
                    </a:lnTo>
                    <a:lnTo>
                      <a:pt x="2202" y="401"/>
                    </a:lnTo>
                    <a:lnTo>
                      <a:pt x="14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4" name="Google Shape;1094;p39"/>
              <p:cNvSpPr/>
              <p:nvPr/>
            </p:nvSpPr>
            <p:spPr>
              <a:xfrm>
                <a:off x="4960375" y="4723825"/>
                <a:ext cx="75075" cy="82575"/>
              </a:xfrm>
              <a:custGeom>
                <a:avLst/>
                <a:gdLst/>
                <a:ahLst/>
                <a:cxnLst/>
                <a:rect l="l" t="t" r="r" b="b"/>
                <a:pathLst>
                  <a:path w="3003" h="3303" extrusionOk="0">
                    <a:moveTo>
                      <a:pt x="2469" y="0"/>
                    </a:moveTo>
                    <a:lnTo>
                      <a:pt x="1" y="2536"/>
                    </a:lnTo>
                    <a:lnTo>
                      <a:pt x="468" y="3303"/>
                    </a:lnTo>
                    <a:lnTo>
                      <a:pt x="3003" y="634"/>
                    </a:lnTo>
                    <a:lnTo>
                      <a:pt x="246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5" name="Google Shape;1095;p39"/>
              <p:cNvSpPr/>
              <p:nvPr/>
            </p:nvSpPr>
            <p:spPr>
              <a:xfrm>
                <a:off x="4978725" y="4808875"/>
                <a:ext cx="89250" cy="450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1803" extrusionOk="0">
                    <a:moveTo>
                      <a:pt x="3436" y="1"/>
                    </a:moveTo>
                    <a:lnTo>
                      <a:pt x="1" y="868"/>
                    </a:lnTo>
                    <a:lnTo>
                      <a:pt x="1" y="1802"/>
                    </a:lnTo>
                    <a:lnTo>
                      <a:pt x="3570" y="835"/>
                    </a:lnTo>
                    <a:lnTo>
                      <a:pt x="343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6" name="Google Shape;1096;p39"/>
              <p:cNvSpPr/>
              <p:nvPr/>
            </p:nvSpPr>
            <p:spPr>
              <a:xfrm>
                <a:off x="4872825" y="4734225"/>
                <a:ext cx="130100" cy="189775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7591" extrusionOk="0">
                    <a:moveTo>
                      <a:pt x="768" y="1"/>
                    </a:moveTo>
                    <a:cubicBezTo>
                      <a:pt x="557" y="1"/>
                      <a:pt x="345" y="18"/>
                      <a:pt x="134" y="51"/>
                    </a:cubicBezTo>
                    <a:cubicBezTo>
                      <a:pt x="0" y="952"/>
                      <a:pt x="0" y="1919"/>
                      <a:pt x="167" y="2820"/>
                    </a:cubicBezTo>
                    <a:cubicBezTo>
                      <a:pt x="634" y="4822"/>
                      <a:pt x="1868" y="6523"/>
                      <a:pt x="3636" y="7590"/>
                    </a:cubicBezTo>
                    <a:cubicBezTo>
                      <a:pt x="4470" y="6790"/>
                      <a:pt x="4970" y="5689"/>
                      <a:pt x="5104" y="4521"/>
                    </a:cubicBezTo>
                    <a:cubicBezTo>
                      <a:pt x="5204" y="3521"/>
                      <a:pt x="4937" y="2487"/>
                      <a:pt x="4337" y="1653"/>
                    </a:cubicBezTo>
                    <a:cubicBezTo>
                      <a:pt x="3903" y="1086"/>
                      <a:pt x="3269" y="652"/>
                      <a:pt x="2569" y="418"/>
                    </a:cubicBezTo>
                    <a:cubicBezTo>
                      <a:pt x="1996" y="145"/>
                      <a:pt x="1387" y="1"/>
                      <a:pt x="7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7" name="Google Shape;1097;p39"/>
              <p:cNvSpPr/>
              <p:nvPr/>
            </p:nvSpPr>
            <p:spPr>
              <a:xfrm>
                <a:off x="4780250" y="4735500"/>
                <a:ext cx="183500" cy="218250"/>
              </a:xfrm>
              <a:custGeom>
                <a:avLst/>
                <a:gdLst/>
                <a:ahLst/>
                <a:cxnLst/>
                <a:rect l="l" t="t" r="r" b="b"/>
                <a:pathLst>
                  <a:path w="7340" h="8730" extrusionOk="0">
                    <a:moveTo>
                      <a:pt x="3837" y="0"/>
                    </a:moveTo>
                    <a:lnTo>
                      <a:pt x="3837" y="0"/>
                    </a:lnTo>
                    <a:cubicBezTo>
                      <a:pt x="3036" y="101"/>
                      <a:pt x="2269" y="434"/>
                      <a:pt x="1668" y="968"/>
                    </a:cubicBezTo>
                    <a:cubicBezTo>
                      <a:pt x="1001" y="1568"/>
                      <a:pt x="534" y="2335"/>
                      <a:pt x="334" y="3203"/>
                    </a:cubicBezTo>
                    <a:lnTo>
                      <a:pt x="367" y="3203"/>
                    </a:lnTo>
                    <a:cubicBezTo>
                      <a:pt x="1" y="5238"/>
                      <a:pt x="935" y="7272"/>
                      <a:pt x="2702" y="8306"/>
                    </a:cubicBezTo>
                    <a:cubicBezTo>
                      <a:pt x="3266" y="8588"/>
                      <a:pt x="3872" y="8729"/>
                      <a:pt x="4484" y="8729"/>
                    </a:cubicBezTo>
                    <a:cubicBezTo>
                      <a:pt x="4813" y="8729"/>
                      <a:pt x="5144" y="8688"/>
                      <a:pt x="5471" y="8607"/>
                    </a:cubicBezTo>
                    <a:cubicBezTo>
                      <a:pt x="6172" y="8406"/>
                      <a:pt x="6805" y="8040"/>
                      <a:pt x="7339" y="7539"/>
                    </a:cubicBezTo>
                    <a:cubicBezTo>
                      <a:pt x="5605" y="6472"/>
                      <a:pt x="4337" y="4771"/>
                      <a:pt x="3870" y="2769"/>
                    </a:cubicBezTo>
                    <a:cubicBezTo>
                      <a:pt x="3703" y="1868"/>
                      <a:pt x="3703" y="901"/>
                      <a:pt x="38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8" name="Google Shape;1098;p39"/>
              <p:cNvSpPr/>
              <p:nvPr/>
            </p:nvSpPr>
            <p:spPr>
              <a:xfrm>
                <a:off x="4596775" y="4724675"/>
                <a:ext cx="130125" cy="190150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7606" extrusionOk="0">
                    <a:moveTo>
                      <a:pt x="670" y="1"/>
                    </a:moveTo>
                    <a:cubicBezTo>
                      <a:pt x="492" y="1"/>
                      <a:pt x="313" y="12"/>
                      <a:pt x="134" y="33"/>
                    </a:cubicBezTo>
                    <a:cubicBezTo>
                      <a:pt x="1" y="967"/>
                      <a:pt x="1" y="1901"/>
                      <a:pt x="168" y="2835"/>
                    </a:cubicBezTo>
                    <a:cubicBezTo>
                      <a:pt x="635" y="4803"/>
                      <a:pt x="1869" y="6538"/>
                      <a:pt x="3637" y="7605"/>
                    </a:cubicBezTo>
                    <a:cubicBezTo>
                      <a:pt x="4471" y="6771"/>
                      <a:pt x="4971" y="5704"/>
                      <a:pt x="5105" y="4536"/>
                    </a:cubicBezTo>
                    <a:cubicBezTo>
                      <a:pt x="5205" y="3536"/>
                      <a:pt x="4938" y="2502"/>
                      <a:pt x="4337" y="1668"/>
                    </a:cubicBezTo>
                    <a:cubicBezTo>
                      <a:pt x="3904" y="1067"/>
                      <a:pt x="3270" y="634"/>
                      <a:pt x="2569" y="433"/>
                    </a:cubicBezTo>
                    <a:cubicBezTo>
                      <a:pt x="1967" y="145"/>
                      <a:pt x="1323" y="1"/>
                      <a:pt x="670" y="1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9" name="Google Shape;1099;p39"/>
              <p:cNvSpPr/>
              <p:nvPr/>
            </p:nvSpPr>
            <p:spPr>
              <a:xfrm>
                <a:off x="4503375" y="4725500"/>
                <a:ext cx="184325" cy="219075"/>
              </a:xfrm>
              <a:custGeom>
                <a:avLst/>
                <a:gdLst/>
                <a:ahLst/>
                <a:cxnLst/>
                <a:rect l="l" t="t" r="r" b="b"/>
                <a:pathLst>
                  <a:path w="7373" h="8763" extrusionOk="0">
                    <a:moveTo>
                      <a:pt x="3870" y="0"/>
                    </a:moveTo>
                    <a:lnTo>
                      <a:pt x="3870" y="0"/>
                    </a:lnTo>
                    <a:cubicBezTo>
                      <a:pt x="3070" y="134"/>
                      <a:pt x="2303" y="467"/>
                      <a:pt x="1702" y="1001"/>
                    </a:cubicBezTo>
                    <a:cubicBezTo>
                      <a:pt x="1035" y="1601"/>
                      <a:pt x="568" y="2369"/>
                      <a:pt x="368" y="3236"/>
                    </a:cubicBezTo>
                    <a:cubicBezTo>
                      <a:pt x="1" y="5271"/>
                      <a:pt x="935" y="7305"/>
                      <a:pt x="2736" y="8339"/>
                    </a:cubicBezTo>
                    <a:cubicBezTo>
                      <a:pt x="3278" y="8621"/>
                      <a:pt x="3891" y="8762"/>
                      <a:pt x="4501" y="8762"/>
                    </a:cubicBezTo>
                    <a:cubicBezTo>
                      <a:pt x="4829" y="8762"/>
                      <a:pt x="5156" y="8721"/>
                      <a:pt x="5472" y="8640"/>
                    </a:cubicBezTo>
                    <a:cubicBezTo>
                      <a:pt x="6205" y="8440"/>
                      <a:pt x="6839" y="8073"/>
                      <a:pt x="7373" y="7572"/>
                    </a:cubicBezTo>
                    <a:cubicBezTo>
                      <a:pt x="5605" y="6505"/>
                      <a:pt x="4371" y="4770"/>
                      <a:pt x="3904" y="2802"/>
                    </a:cubicBezTo>
                    <a:cubicBezTo>
                      <a:pt x="3737" y="1868"/>
                      <a:pt x="3737" y="934"/>
                      <a:pt x="38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0" name="Google Shape;1100;p39"/>
              <p:cNvSpPr/>
              <p:nvPr/>
            </p:nvSpPr>
            <p:spPr>
              <a:xfrm>
                <a:off x="4711750" y="4930850"/>
                <a:ext cx="78375" cy="83775"/>
              </a:xfrm>
              <a:custGeom>
                <a:avLst/>
                <a:gdLst/>
                <a:ahLst/>
                <a:cxnLst/>
                <a:rect l="l" t="t" r="r" b="b"/>
                <a:pathLst>
                  <a:path w="3135" h="3351" extrusionOk="0">
                    <a:moveTo>
                      <a:pt x="268" y="0"/>
                    </a:moveTo>
                    <a:cubicBezTo>
                      <a:pt x="134" y="0"/>
                      <a:pt x="1" y="104"/>
                      <a:pt x="39" y="292"/>
                    </a:cubicBezTo>
                    <a:cubicBezTo>
                      <a:pt x="105" y="826"/>
                      <a:pt x="239" y="1360"/>
                      <a:pt x="406" y="1860"/>
                    </a:cubicBezTo>
                    <a:cubicBezTo>
                      <a:pt x="472" y="2127"/>
                      <a:pt x="572" y="2360"/>
                      <a:pt x="706" y="2594"/>
                    </a:cubicBezTo>
                    <a:cubicBezTo>
                      <a:pt x="806" y="2827"/>
                      <a:pt x="973" y="3061"/>
                      <a:pt x="1173" y="3228"/>
                    </a:cubicBezTo>
                    <a:cubicBezTo>
                      <a:pt x="1291" y="3314"/>
                      <a:pt x="1405" y="3351"/>
                      <a:pt x="1513" y="3351"/>
                    </a:cubicBezTo>
                    <a:cubicBezTo>
                      <a:pt x="1864" y="3351"/>
                      <a:pt x="2154" y="2967"/>
                      <a:pt x="2307" y="2661"/>
                    </a:cubicBezTo>
                    <a:cubicBezTo>
                      <a:pt x="2607" y="2127"/>
                      <a:pt x="2874" y="1526"/>
                      <a:pt x="3074" y="926"/>
                    </a:cubicBezTo>
                    <a:cubicBezTo>
                      <a:pt x="3135" y="744"/>
                      <a:pt x="2987" y="623"/>
                      <a:pt x="2839" y="623"/>
                    </a:cubicBezTo>
                    <a:cubicBezTo>
                      <a:pt x="2743" y="623"/>
                      <a:pt x="2647" y="674"/>
                      <a:pt x="2607" y="793"/>
                    </a:cubicBezTo>
                    <a:cubicBezTo>
                      <a:pt x="2440" y="1293"/>
                      <a:pt x="2240" y="1760"/>
                      <a:pt x="2007" y="2260"/>
                    </a:cubicBezTo>
                    <a:cubicBezTo>
                      <a:pt x="1907" y="2427"/>
                      <a:pt x="1807" y="2627"/>
                      <a:pt x="1673" y="2761"/>
                    </a:cubicBezTo>
                    <a:cubicBezTo>
                      <a:pt x="1611" y="2823"/>
                      <a:pt x="1562" y="2848"/>
                      <a:pt x="1521" y="2848"/>
                    </a:cubicBezTo>
                    <a:cubicBezTo>
                      <a:pt x="1452" y="2848"/>
                      <a:pt x="1402" y="2778"/>
                      <a:pt x="1340" y="2694"/>
                    </a:cubicBezTo>
                    <a:cubicBezTo>
                      <a:pt x="806" y="1960"/>
                      <a:pt x="639" y="1026"/>
                      <a:pt x="506" y="192"/>
                    </a:cubicBezTo>
                    <a:cubicBezTo>
                      <a:pt x="477" y="62"/>
                      <a:pt x="372" y="0"/>
                      <a:pt x="2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1" name="Google Shape;1101;p39"/>
              <p:cNvSpPr/>
              <p:nvPr/>
            </p:nvSpPr>
            <p:spPr>
              <a:xfrm>
                <a:off x="4841950" y="4971000"/>
                <a:ext cx="130975" cy="84200"/>
              </a:xfrm>
              <a:custGeom>
                <a:avLst/>
                <a:gdLst/>
                <a:ahLst/>
                <a:cxnLst/>
                <a:rect l="l" t="t" r="r" b="b"/>
                <a:pathLst>
                  <a:path w="5239" h="3368" extrusionOk="0">
                    <a:moveTo>
                      <a:pt x="3089" y="1"/>
                    </a:moveTo>
                    <a:cubicBezTo>
                      <a:pt x="2983" y="1"/>
                      <a:pt x="2876" y="7"/>
                      <a:pt x="2770" y="21"/>
                    </a:cubicBezTo>
                    <a:cubicBezTo>
                      <a:pt x="2603" y="21"/>
                      <a:pt x="2436" y="54"/>
                      <a:pt x="2303" y="54"/>
                    </a:cubicBezTo>
                    <a:cubicBezTo>
                      <a:pt x="1969" y="54"/>
                      <a:pt x="1669" y="87"/>
                      <a:pt x="1369" y="187"/>
                    </a:cubicBezTo>
                    <a:cubicBezTo>
                      <a:pt x="868" y="321"/>
                      <a:pt x="435" y="654"/>
                      <a:pt x="201" y="1121"/>
                    </a:cubicBezTo>
                    <a:cubicBezTo>
                      <a:pt x="1" y="1555"/>
                      <a:pt x="34" y="2022"/>
                      <a:pt x="268" y="2422"/>
                    </a:cubicBezTo>
                    <a:cubicBezTo>
                      <a:pt x="535" y="2789"/>
                      <a:pt x="935" y="3056"/>
                      <a:pt x="1369" y="3189"/>
                    </a:cubicBezTo>
                    <a:cubicBezTo>
                      <a:pt x="1782" y="3319"/>
                      <a:pt x="2196" y="3368"/>
                      <a:pt x="2625" y="3368"/>
                    </a:cubicBezTo>
                    <a:cubicBezTo>
                      <a:pt x="2750" y="3368"/>
                      <a:pt x="2876" y="3364"/>
                      <a:pt x="3003" y="3356"/>
                    </a:cubicBezTo>
                    <a:cubicBezTo>
                      <a:pt x="3537" y="3290"/>
                      <a:pt x="4037" y="3123"/>
                      <a:pt x="4471" y="2789"/>
                    </a:cubicBezTo>
                    <a:cubicBezTo>
                      <a:pt x="5238" y="2122"/>
                      <a:pt x="5171" y="888"/>
                      <a:pt x="4304" y="321"/>
                    </a:cubicBezTo>
                    <a:cubicBezTo>
                      <a:pt x="3930" y="107"/>
                      <a:pt x="3514" y="1"/>
                      <a:pt x="30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2" name="Google Shape;1102;p39"/>
              <p:cNvSpPr/>
              <p:nvPr/>
            </p:nvSpPr>
            <p:spPr>
              <a:xfrm>
                <a:off x="4530900" y="4961825"/>
                <a:ext cx="13095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356" extrusionOk="0">
                    <a:moveTo>
                      <a:pt x="3089" y="1"/>
                    </a:moveTo>
                    <a:cubicBezTo>
                      <a:pt x="2983" y="1"/>
                      <a:pt x="2876" y="7"/>
                      <a:pt x="2769" y="21"/>
                    </a:cubicBezTo>
                    <a:cubicBezTo>
                      <a:pt x="2603" y="21"/>
                      <a:pt x="2469" y="21"/>
                      <a:pt x="2302" y="54"/>
                    </a:cubicBezTo>
                    <a:cubicBezTo>
                      <a:pt x="2002" y="54"/>
                      <a:pt x="1669" y="87"/>
                      <a:pt x="1402" y="154"/>
                    </a:cubicBezTo>
                    <a:cubicBezTo>
                      <a:pt x="868" y="287"/>
                      <a:pt x="468" y="654"/>
                      <a:pt x="234" y="1121"/>
                    </a:cubicBezTo>
                    <a:cubicBezTo>
                      <a:pt x="1" y="1522"/>
                      <a:pt x="34" y="2022"/>
                      <a:pt x="301" y="2422"/>
                    </a:cubicBezTo>
                    <a:cubicBezTo>
                      <a:pt x="568" y="2789"/>
                      <a:pt x="935" y="3056"/>
                      <a:pt x="1402" y="3190"/>
                    </a:cubicBezTo>
                    <a:cubicBezTo>
                      <a:pt x="1744" y="3304"/>
                      <a:pt x="2117" y="3355"/>
                      <a:pt x="2489" y="3355"/>
                    </a:cubicBezTo>
                    <a:cubicBezTo>
                      <a:pt x="2662" y="3355"/>
                      <a:pt x="2834" y="3344"/>
                      <a:pt x="3003" y="3323"/>
                    </a:cubicBezTo>
                    <a:cubicBezTo>
                      <a:pt x="3537" y="3290"/>
                      <a:pt x="4037" y="3089"/>
                      <a:pt x="4471" y="2789"/>
                    </a:cubicBezTo>
                    <a:cubicBezTo>
                      <a:pt x="5238" y="2122"/>
                      <a:pt x="5171" y="888"/>
                      <a:pt x="4337" y="321"/>
                    </a:cubicBezTo>
                    <a:cubicBezTo>
                      <a:pt x="3937" y="107"/>
                      <a:pt x="3515" y="1"/>
                      <a:pt x="30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03" name="Google Shape;1103;p39"/>
          <p:cNvGrpSpPr/>
          <p:nvPr/>
        </p:nvGrpSpPr>
        <p:grpSpPr>
          <a:xfrm>
            <a:off x="11069443" y="3727157"/>
            <a:ext cx="610100" cy="694983"/>
            <a:chOff x="6722372" y="3249541"/>
            <a:chExt cx="909290" cy="1058171"/>
          </a:xfrm>
        </p:grpSpPr>
        <p:sp>
          <p:nvSpPr>
            <p:cNvPr id="1104" name="Google Shape;1104;p39"/>
            <p:cNvSpPr/>
            <p:nvPr/>
          </p:nvSpPr>
          <p:spPr>
            <a:xfrm rot="-912714">
              <a:off x="6829241" y="3324896"/>
              <a:ext cx="695552" cy="907461"/>
            </a:xfrm>
            <a:custGeom>
              <a:avLst/>
              <a:gdLst/>
              <a:ahLst/>
              <a:cxnLst/>
              <a:rect l="l" t="t" r="r" b="b"/>
              <a:pathLst>
                <a:path w="27821" h="36297" extrusionOk="0">
                  <a:moveTo>
                    <a:pt x="13910" y="0"/>
                  </a:moveTo>
                  <a:cubicBezTo>
                    <a:pt x="13402" y="0"/>
                    <a:pt x="12893" y="200"/>
                    <a:pt x="12509" y="601"/>
                  </a:cubicBezTo>
                  <a:cubicBezTo>
                    <a:pt x="8940" y="4337"/>
                    <a:pt x="0" y="14678"/>
                    <a:pt x="634" y="23684"/>
                  </a:cubicBezTo>
                  <a:cubicBezTo>
                    <a:pt x="1518" y="35711"/>
                    <a:pt x="11721" y="36297"/>
                    <a:pt x="13606" y="36297"/>
                  </a:cubicBezTo>
                  <a:cubicBezTo>
                    <a:pt x="13713" y="36297"/>
                    <a:pt x="13793" y="36295"/>
                    <a:pt x="13843" y="36293"/>
                  </a:cubicBezTo>
                  <a:lnTo>
                    <a:pt x="13977" y="36293"/>
                  </a:lnTo>
                  <a:cubicBezTo>
                    <a:pt x="14027" y="36295"/>
                    <a:pt x="14107" y="36297"/>
                    <a:pt x="14214" y="36297"/>
                  </a:cubicBezTo>
                  <a:cubicBezTo>
                    <a:pt x="16099" y="36297"/>
                    <a:pt x="26303" y="35711"/>
                    <a:pt x="27186" y="23684"/>
                  </a:cubicBezTo>
                  <a:cubicBezTo>
                    <a:pt x="27820" y="14711"/>
                    <a:pt x="18847" y="4337"/>
                    <a:pt x="15311" y="601"/>
                  </a:cubicBezTo>
                  <a:cubicBezTo>
                    <a:pt x="14928" y="200"/>
                    <a:pt x="14419" y="0"/>
                    <a:pt x="13910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05" name="Google Shape;1105;p39"/>
            <p:cNvGrpSpPr/>
            <p:nvPr/>
          </p:nvGrpSpPr>
          <p:grpSpPr>
            <a:xfrm rot="-912714">
              <a:off x="6829241" y="3324896"/>
              <a:ext cx="695552" cy="907461"/>
              <a:chOff x="5494100" y="4301025"/>
              <a:chExt cx="695525" cy="907425"/>
            </a:xfrm>
          </p:grpSpPr>
          <p:sp>
            <p:nvSpPr>
              <p:cNvPr id="1106" name="Google Shape;1106;p39"/>
              <p:cNvSpPr/>
              <p:nvPr/>
            </p:nvSpPr>
            <p:spPr>
              <a:xfrm>
                <a:off x="5494100" y="4301025"/>
                <a:ext cx="695525" cy="907425"/>
              </a:xfrm>
              <a:custGeom>
                <a:avLst/>
                <a:gdLst/>
                <a:ahLst/>
                <a:cxnLst/>
                <a:rect l="l" t="t" r="r" b="b"/>
                <a:pathLst>
                  <a:path w="27821" h="36297" extrusionOk="0">
                    <a:moveTo>
                      <a:pt x="13910" y="0"/>
                    </a:moveTo>
                    <a:cubicBezTo>
                      <a:pt x="13402" y="0"/>
                      <a:pt x="12893" y="200"/>
                      <a:pt x="12509" y="601"/>
                    </a:cubicBezTo>
                    <a:cubicBezTo>
                      <a:pt x="8940" y="4337"/>
                      <a:pt x="0" y="14678"/>
                      <a:pt x="634" y="23684"/>
                    </a:cubicBezTo>
                    <a:cubicBezTo>
                      <a:pt x="1518" y="35711"/>
                      <a:pt x="11721" y="36297"/>
                      <a:pt x="13606" y="36297"/>
                    </a:cubicBezTo>
                    <a:cubicBezTo>
                      <a:pt x="13713" y="36297"/>
                      <a:pt x="13793" y="36295"/>
                      <a:pt x="13843" y="36293"/>
                    </a:cubicBezTo>
                    <a:lnTo>
                      <a:pt x="13977" y="36293"/>
                    </a:lnTo>
                    <a:cubicBezTo>
                      <a:pt x="14027" y="36295"/>
                      <a:pt x="14107" y="36297"/>
                      <a:pt x="14214" y="36297"/>
                    </a:cubicBezTo>
                    <a:cubicBezTo>
                      <a:pt x="16099" y="36297"/>
                      <a:pt x="26303" y="35711"/>
                      <a:pt x="27186" y="23684"/>
                    </a:cubicBezTo>
                    <a:cubicBezTo>
                      <a:pt x="27820" y="14711"/>
                      <a:pt x="18847" y="4337"/>
                      <a:pt x="15311" y="601"/>
                    </a:cubicBezTo>
                    <a:cubicBezTo>
                      <a:pt x="14928" y="200"/>
                      <a:pt x="14419" y="0"/>
                      <a:pt x="139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7" name="Google Shape;1107;p39"/>
              <p:cNvSpPr/>
              <p:nvPr/>
            </p:nvSpPr>
            <p:spPr>
              <a:xfrm>
                <a:off x="5804325" y="4877250"/>
                <a:ext cx="82175" cy="78025"/>
              </a:xfrm>
              <a:custGeom>
                <a:avLst/>
                <a:gdLst/>
                <a:ahLst/>
                <a:cxnLst/>
                <a:rect l="l" t="t" r="r" b="b"/>
                <a:pathLst>
                  <a:path w="3287" h="3121" extrusionOk="0">
                    <a:moveTo>
                      <a:pt x="323" y="1"/>
                    </a:moveTo>
                    <a:cubicBezTo>
                      <a:pt x="204" y="1"/>
                      <a:pt x="83" y="76"/>
                      <a:pt x="67" y="235"/>
                    </a:cubicBezTo>
                    <a:cubicBezTo>
                      <a:pt x="0" y="868"/>
                      <a:pt x="0" y="1502"/>
                      <a:pt x="67" y="2136"/>
                    </a:cubicBezTo>
                    <a:cubicBezTo>
                      <a:pt x="128" y="2531"/>
                      <a:pt x="272" y="3121"/>
                      <a:pt x="752" y="3121"/>
                    </a:cubicBezTo>
                    <a:cubicBezTo>
                      <a:pt x="798" y="3121"/>
                      <a:pt x="848" y="3115"/>
                      <a:pt x="901" y="3103"/>
                    </a:cubicBezTo>
                    <a:cubicBezTo>
                      <a:pt x="1134" y="3003"/>
                      <a:pt x="1401" y="2870"/>
                      <a:pt x="1601" y="2670"/>
                    </a:cubicBezTo>
                    <a:cubicBezTo>
                      <a:pt x="1801" y="2536"/>
                      <a:pt x="2002" y="2336"/>
                      <a:pt x="2168" y="2136"/>
                    </a:cubicBezTo>
                    <a:cubicBezTo>
                      <a:pt x="2535" y="1736"/>
                      <a:pt x="2869" y="1269"/>
                      <a:pt x="3169" y="835"/>
                    </a:cubicBezTo>
                    <a:cubicBezTo>
                      <a:pt x="3287" y="646"/>
                      <a:pt x="3121" y="458"/>
                      <a:pt x="2955" y="458"/>
                    </a:cubicBezTo>
                    <a:cubicBezTo>
                      <a:pt x="2887" y="458"/>
                      <a:pt x="2818" y="490"/>
                      <a:pt x="2769" y="568"/>
                    </a:cubicBezTo>
                    <a:cubicBezTo>
                      <a:pt x="2268" y="1302"/>
                      <a:pt x="1768" y="2069"/>
                      <a:pt x="1001" y="2536"/>
                    </a:cubicBezTo>
                    <a:cubicBezTo>
                      <a:pt x="917" y="2586"/>
                      <a:pt x="851" y="2628"/>
                      <a:pt x="797" y="2628"/>
                    </a:cubicBezTo>
                    <a:cubicBezTo>
                      <a:pt x="742" y="2628"/>
                      <a:pt x="701" y="2586"/>
                      <a:pt x="667" y="2470"/>
                    </a:cubicBezTo>
                    <a:cubicBezTo>
                      <a:pt x="601" y="2269"/>
                      <a:pt x="567" y="2069"/>
                      <a:pt x="567" y="1869"/>
                    </a:cubicBezTo>
                    <a:cubicBezTo>
                      <a:pt x="500" y="1335"/>
                      <a:pt x="500" y="802"/>
                      <a:pt x="567" y="268"/>
                    </a:cubicBezTo>
                    <a:cubicBezTo>
                      <a:pt x="585" y="93"/>
                      <a:pt x="455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8" name="Google Shape;1108;p39"/>
              <p:cNvSpPr/>
              <p:nvPr/>
            </p:nvSpPr>
            <p:spPr>
              <a:xfrm>
                <a:off x="5621675" y="4920125"/>
                <a:ext cx="1326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5305" h="3383" extrusionOk="0">
                    <a:moveTo>
                      <a:pt x="2176" y="0"/>
                    </a:moveTo>
                    <a:cubicBezTo>
                      <a:pt x="1752" y="0"/>
                      <a:pt x="1333" y="102"/>
                      <a:pt x="935" y="288"/>
                    </a:cubicBezTo>
                    <a:cubicBezTo>
                      <a:pt x="68" y="888"/>
                      <a:pt x="1" y="2122"/>
                      <a:pt x="801" y="2789"/>
                    </a:cubicBezTo>
                    <a:cubicBezTo>
                      <a:pt x="1235" y="3123"/>
                      <a:pt x="1735" y="3323"/>
                      <a:pt x="2269" y="3356"/>
                    </a:cubicBezTo>
                    <a:cubicBezTo>
                      <a:pt x="2416" y="3374"/>
                      <a:pt x="2560" y="3382"/>
                      <a:pt x="2703" y="3382"/>
                    </a:cubicBezTo>
                    <a:cubicBezTo>
                      <a:pt x="3112" y="3382"/>
                      <a:pt x="3508" y="3313"/>
                      <a:pt x="3904" y="3190"/>
                    </a:cubicBezTo>
                    <a:cubicBezTo>
                      <a:pt x="4337" y="3056"/>
                      <a:pt x="4738" y="2789"/>
                      <a:pt x="5004" y="2422"/>
                    </a:cubicBezTo>
                    <a:cubicBezTo>
                      <a:pt x="5271" y="2022"/>
                      <a:pt x="5305" y="1522"/>
                      <a:pt x="5071" y="1122"/>
                    </a:cubicBezTo>
                    <a:cubicBezTo>
                      <a:pt x="4838" y="655"/>
                      <a:pt x="4404" y="288"/>
                      <a:pt x="3904" y="154"/>
                    </a:cubicBezTo>
                    <a:cubicBezTo>
                      <a:pt x="3679" y="79"/>
                      <a:pt x="3453" y="42"/>
                      <a:pt x="3228" y="42"/>
                    </a:cubicBezTo>
                    <a:cubicBezTo>
                      <a:pt x="3153" y="42"/>
                      <a:pt x="3078" y="46"/>
                      <a:pt x="3003" y="54"/>
                    </a:cubicBezTo>
                    <a:cubicBezTo>
                      <a:pt x="2836" y="21"/>
                      <a:pt x="2669" y="21"/>
                      <a:pt x="2503" y="21"/>
                    </a:cubicBezTo>
                    <a:cubicBezTo>
                      <a:pt x="2394" y="7"/>
                      <a:pt x="2285" y="0"/>
                      <a:pt x="21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9" name="Google Shape;1109;p39"/>
              <p:cNvSpPr/>
              <p:nvPr/>
            </p:nvSpPr>
            <p:spPr>
              <a:xfrm>
                <a:off x="5934400" y="4910125"/>
                <a:ext cx="131800" cy="85400"/>
              </a:xfrm>
              <a:custGeom>
                <a:avLst/>
                <a:gdLst/>
                <a:ahLst/>
                <a:cxnLst/>
                <a:rect l="l" t="t" r="r" b="b"/>
                <a:pathLst>
                  <a:path w="5272" h="3416" extrusionOk="0">
                    <a:moveTo>
                      <a:pt x="2183" y="0"/>
                    </a:moveTo>
                    <a:cubicBezTo>
                      <a:pt x="1757" y="0"/>
                      <a:pt x="1335" y="107"/>
                      <a:pt x="935" y="321"/>
                    </a:cubicBezTo>
                    <a:cubicBezTo>
                      <a:pt x="68" y="888"/>
                      <a:pt x="1" y="2155"/>
                      <a:pt x="801" y="2822"/>
                    </a:cubicBezTo>
                    <a:cubicBezTo>
                      <a:pt x="1235" y="3156"/>
                      <a:pt x="1735" y="3356"/>
                      <a:pt x="2269" y="3390"/>
                    </a:cubicBezTo>
                    <a:cubicBezTo>
                      <a:pt x="2407" y="3407"/>
                      <a:pt x="2547" y="3415"/>
                      <a:pt x="2688" y="3415"/>
                    </a:cubicBezTo>
                    <a:cubicBezTo>
                      <a:pt x="3094" y="3415"/>
                      <a:pt x="3508" y="3346"/>
                      <a:pt x="3904" y="3223"/>
                    </a:cubicBezTo>
                    <a:cubicBezTo>
                      <a:pt x="4337" y="3089"/>
                      <a:pt x="4738" y="2822"/>
                      <a:pt x="5004" y="2456"/>
                    </a:cubicBezTo>
                    <a:cubicBezTo>
                      <a:pt x="5271" y="2055"/>
                      <a:pt x="5271" y="1555"/>
                      <a:pt x="5071" y="1155"/>
                    </a:cubicBezTo>
                    <a:cubicBezTo>
                      <a:pt x="4838" y="654"/>
                      <a:pt x="4404" y="321"/>
                      <a:pt x="3904" y="187"/>
                    </a:cubicBezTo>
                    <a:cubicBezTo>
                      <a:pt x="3603" y="87"/>
                      <a:pt x="3303" y="54"/>
                      <a:pt x="2970" y="54"/>
                    </a:cubicBezTo>
                    <a:cubicBezTo>
                      <a:pt x="2836" y="54"/>
                      <a:pt x="2669" y="20"/>
                      <a:pt x="2503" y="20"/>
                    </a:cubicBezTo>
                    <a:cubicBezTo>
                      <a:pt x="2396" y="7"/>
                      <a:pt x="2289" y="0"/>
                      <a:pt x="21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0" name="Google Shape;1110;p39"/>
              <p:cNvSpPr/>
              <p:nvPr/>
            </p:nvSpPr>
            <p:spPr>
              <a:xfrm>
                <a:off x="5628475" y="4746475"/>
                <a:ext cx="135825" cy="127950"/>
              </a:xfrm>
              <a:custGeom>
                <a:avLst/>
                <a:gdLst/>
                <a:ahLst/>
                <a:cxnLst/>
                <a:rect l="l" t="t" r="r" b="b"/>
                <a:pathLst>
                  <a:path w="5433" h="5118" extrusionOk="0">
                    <a:moveTo>
                      <a:pt x="378" y="1"/>
                    </a:moveTo>
                    <a:cubicBezTo>
                      <a:pt x="98" y="1"/>
                      <a:pt x="5" y="511"/>
                      <a:pt x="329" y="629"/>
                    </a:cubicBezTo>
                    <a:cubicBezTo>
                      <a:pt x="1163" y="929"/>
                      <a:pt x="1997" y="1229"/>
                      <a:pt x="2831" y="1563"/>
                    </a:cubicBezTo>
                    <a:lnTo>
                      <a:pt x="4099" y="2030"/>
                    </a:lnTo>
                    <a:cubicBezTo>
                      <a:pt x="4232" y="2097"/>
                      <a:pt x="4833" y="2230"/>
                      <a:pt x="4732" y="2430"/>
                    </a:cubicBezTo>
                    <a:cubicBezTo>
                      <a:pt x="4632" y="2564"/>
                      <a:pt x="4499" y="2664"/>
                      <a:pt x="4366" y="2730"/>
                    </a:cubicBezTo>
                    <a:cubicBezTo>
                      <a:pt x="4199" y="2830"/>
                      <a:pt x="3999" y="2897"/>
                      <a:pt x="3832" y="2997"/>
                    </a:cubicBezTo>
                    <a:cubicBezTo>
                      <a:pt x="3465" y="3197"/>
                      <a:pt x="3065" y="3364"/>
                      <a:pt x="2698" y="3564"/>
                    </a:cubicBezTo>
                    <a:cubicBezTo>
                      <a:pt x="1930" y="3898"/>
                      <a:pt x="1163" y="4198"/>
                      <a:pt x="363" y="4465"/>
                    </a:cubicBezTo>
                    <a:cubicBezTo>
                      <a:pt x="0" y="4586"/>
                      <a:pt x="103" y="5117"/>
                      <a:pt x="423" y="5117"/>
                    </a:cubicBezTo>
                    <a:cubicBezTo>
                      <a:pt x="456" y="5117"/>
                      <a:pt x="492" y="5111"/>
                      <a:pt x="529" y="5099"/>
                    </a:cubicBezTo>
                    <a:cubicBezTo>
                      <a:pt x="1964" y="4598"/>
                      <a:pt x="3331" y="3998"/>
                      <a:pt x="4666" y="3297"/>
                    </a:cubicBezTo>
                    <a:cubicBezTo>
                      <a:pt x="4966" y="3164"/>
                      <a:pt x="5199" y="2931"/>
                      <a:pt x="5333" y="2630"/>
                    </a:cubicBezTo>
                    <a:cubicBezTo>
                      <a:pt x="5433" y="2330"/>
                      <a:pt x="5333" y="1997"/>
                      <a:pt x="5099" y="1796"/>
                    </a:cubicBezTo>
                    <a:cubicBezTo>
                      <a:pt x="4833" y="1630"/>
                      <a:pt x="4499" y="1463"/>
                      <a:pt x="4199" y="1396"/>
                    </a:cubicBezTo>
                    <a:lnTo>
                      <a:pt x="3098" y="962"/>
                    </a:lnTo>
                    <a:cubicBezTo>
                      <a:pt x="2231" y="662"/>
                      <a:pt x="1363" y="329"/>
                      <a:pt x="496" y="28"/>
                    </a:cubicBezTo>
                    <a:cubicBezTo>
                      <a:pt x="454" y="9"/>
                      <a:pt x="414" y="1"/>
                      <a:pt x="3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1" name="Google Shape;1111;p39"/>
              <p:cNvSpPr/>
              <p:nvPr/>
            </p:nvSpPr>
            <p:spPr>
              <a:xfrm>
                <a:off x="5936075" y="4732250"/>
                <a:ext cx="138975" cy="128525"/>
              </a:xfrm>
              <a:custGeom>
                <a:avLst/>
                <a:gdLst/>
                <a:ahLst/>
                <a:cxnLst/>
                <a:rect l="l" t="t" r="r" b="b"/>
                <a:pathLst>
                  <a:path w="5559" h="5141" extrusionOk="0">
                    <a:moveTo>
                      <a:pt x="5040" y="0"/>
                    </a:moveTo>
                    <a:cubicBezTo>
                      <a:pt x="4996" y="0"/>
                      <a:pt x="4950" y="9"/>
                      <a:pt x="4904" y="30"/>
                    </a:cubicBezTo>
                    <a:lnTo>
                      <a:pt x="2803" y="998"/>
                    </a:lnTo>
                    <a:cubicBezTo>
                      <a:pt x="2169" y="1265"/>
                      <a:pt x="1535" y="1598"/>
                      <a:pt x="935" y="1932"/>
                    </a:cubicBezTo>
                    <a:cubicBezTo>
                      <a:pt x="634" y="2065"/>
                      <a:pt x="368" y="2265"/>
                      <a:pt x="167" y="2532"/>
                    </a:cubicBezTo>
                    <a:cubicBezTo>
                      <a:pt x="1" y="2799"/>
                      <a:pt x="34" y="3133"/>
                      <a:pt x="267" y="3366"/>
                    </a:cubicBezTo>
                    <a:cubicBezTo>
                      <a:pt x="501" y="3566"/>
                      <a:pt x="768" y="3700"/>
                      <a:pt x="1068" y="3766"/>
                    </a:cubicBezTo>
                    <a:lnTo>
                      <a:pt x="2102" y="4200"/>
                    </a:lnTo>
                    <a:lnTo>
                      <a:pt x="4504" y="5134"/>
                    </a:lnTo>
                    <a:cubicBezTo>
                      <a:pt x="4525" y="5138"/>
                      <a:pt x="4547" y="5140"/>
                      <a:pt x="4568" y="5140"/>
                    </a:cubicBezTo>
                    <a:cubicBezTo>
                      <a:pt x="4712" y="5140"/>
                      <a:pt x="4846" y="5046"/>
                      <a:pt x="4904" y="4901"/>
                    </a:cubicBezTo>
                    <a:cubicBezTo>
                      <a:pt x="4937" y="4734"/>
                      <a:pt x="4837" y="4567"/>
                      <a:pt x="4671" y="4500"/>
                    </a:cubicBezTo>
                    <a:lnTo>
                      <a:pt x="2269" y="3600"/>
                    </a:lnTo>
                    <a:lnTo>
                      <a:pt x="1135" y="3133"/>
                    </a:lnTo>
                    <a:cubicBezTo>
                      <a:pt x="1001" y="3066"/>
                      <a:pt x="868" y="3033"/>
                      <a:pt x="768" y="2932"/>
                    </a:cubicBezTo>
                    <a:cubicBezTo>
                      <a:pt x="734" y="2899"/>
                      <a:pt x="734" y="2866"/>
                      <a:pt x="701" y="2866"/>
                    </a:cubicBezTo>
                    <a:cubicBezTo>
                      <a:pt x="768" y="2832"/>
                      <a:pt x="801" y="2766"/>
                      <a:pt x="868" y="2732"/>
                    </a:cubicBezTo>
                    <a:cubicBezTo>
                      <a:pt x="1502" y="2299"/>
                      <a:pt x="2169" y="1965"/>
                      <a:pt x="2869" y="1665"/>
                    </a:cubicBezTo>
                    <a:lnTo>
                      <a:pt x="5238" y="597"/>
                    </a:lnTo>
                    <a:cubicBezTo>
                      <a:pt x="5558" y="452"/>
                      <a:pt x="5344" y="0"/>
                      <a:pt x="50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12" name="Google Shape;1112;p39"/>
          <p:cNvGrpSpPr/>
          <p:nvPr/>
        </p:nvGrpSpPr>
        <p:grpSpPr>
          <a:xfrm>
            <a:off x="11027720" y="5525590"/>
            <a:ext cx="684432" cy="795361"/>
            <a:chOff x="9885746" y="3019559"/>
            <a:chExt cx="886678" cy="1063248"/>
          </a:xfrm>
        </p:grpSpPr>
        <p:sp>
          <p:nvSpPr>
            <p:cNvPr id="1113" name="Google Shape;1113;p39"/>
            <p:cNvSpPr/>
            <p:nvPr/>
          </p:nvSpPr>
          <p:spPr>
            <a:xfrm rot="625670">
              <a:off x="9965466" y="3077551"/>
              <a:ext cx="727237" cy="947266"/>
            </a:xfrm>
            <a:custGeom>
              <a:avLst/>
              <a:gdLst/>
              <a:ahLst/>
              <a:cxnLst/>
              <a:rect l="l" t="t" r="r" b="b"/>
              <a:pathLst>
                <a:path w="29089" h="37890" extrusionOk="0">
                  <a:moveTo>
                    <a:pt x="14544" y="1"/>
                  </a:moveTo>
                  <a:cubicBezTo>
                    <a:pt x="14011" y="1"/>
                    <a:pt x="13477" y="209"/>
                    <a:pt x="13077" y="626"/>
                  </a:cubicBezTo>
                  <a:cubicBezTo>
                    <a:pt x="9374" y="4495"/>
                    <a:pt x="1" y="15303"/>
                    <a:pt x="701" y="24710"/>
                  </a:cubicBezTo>
                  <a:cubicBezTo>
                    <a:pt x="1584" y="37288"/>
                    <a:pt x="12238" y="37890"/>
                    <a:pt x="14223" y="37890"/>
                  </a:cubicBezTo>
                  <a:cubicBezTo>
                    <a:pt x="14338" y="37890"/>
                    <a:pt x="14425" y="37888"/>
                    <a:pt x="14478" y="37886"/>
                  </a:cubicBezTo>
                  <a:lnTo>
                    <a:pt x="14611" y="37886"/>
                  </a:lnTo>
                  <a:cubicBezTo>
                    <a:pt x="14664" y="37888"/>
                    <a:pt x="14750" y="37890"/>
                    <a:pt x="14866" y="37890"/>
                  </a:cubicBezTo>
                  <a:cubicBezTo>
                    <a:pt x="16851" y="37890"/>
                    <a:pt x="27507" y="37288"/>
                    <a:pt x="28421" y="24710"/>
                  </a:cubicBezTo>
                  <a:cubicBezTo>
                    <a:pt x="29088" y="15303"/>
                    <a:pt x="19715" y="4495"/>
                    <a:pt x="16012" y="626"/>
                  </a:cubicBezTo>
                  <a:cubicBezTo>
                    <a:pt x="15612" y="209"/>
                    <a:pt x="15078" y="1"/>
                    <a:pt x="14544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14" name="Google Shape;1114;p39"/>
            <p:cNvGrpSpPr/>
            <p:nvPr/>
          </p:nvGrpSpPr>
          <p:grpSpPr>
            <a:xfrm rot="625670">
              <a:off x="9965466" y="3077551"/>
              <a:ext cx="727237" cy="947266"/>
              <a:chOff x="3302525" y="4261200"/>
              <a:chExt cx="727225" cy="947250"/>
            </a:xfrm>
          </p:grpSpPr>
          <p:sp>
            <p:nvSpPr>
              <p:cNvPr id="1115" name="Google Shape;1115;p39"/>
              <p:cNvSpPr/>
              <p:nvPr/>
            </p:nvSpPr>
            <p:spPr>
              <a:xfrm>
                <a:off x="3302525" y="4261200"/>
                <a:ext cx="727225" cy="947250"/>
              </a:xfrm>
              <a:custGeom>
                <a:avLst/>
                <a:gdLst/>
                <a:ahLst/>
                <a:cxnLst/>
                <a:rect l="l" t="t" r="r" b="b"/>
                <a:pathLst>
                  <a:path w="29089" h="37890" extrusionOk="0">
                    <a:moveTo>
                      <a:pt x="14544" y="1"/>
                    </a:moveTo>
                    <a:cubicBezTo>
                      <a:pt x="14011" y="1"/>
                      <a:pt x="13477" y="209"/>
                      <a:pt x="13077" y="626"/>
                    </a:cubicBezTo>
                    <a:cubicBezTo>
                      <a:pt x="9374" y="4495"/>
                      <a:pt x="1" y="15303"/>
                      <a:pt x="701" y="24710"/>
                    </a:cubicBezTo>
                    <a:cubicBezTo>
                      <a:pt x="1584" y="37288"/>
                      <a:pt x="12238" y="37890"/>
                      <a:pt x="14223" y="37890"/>
                    </a:cubicBezTo>
                    <a:cubicBezTo>
                      <a:pt x="14338" y="37890"/>
                      <a:pt x="14425" y="37888"/>
                      <a:pt x="14478" y="37886"/>
                    </a:cubicBezTo>
                    <a:lnTo>
                      <a:pt x="14611" y="37886"/>
                    </a:lnTo>
                    <a:cubicBezTo>
                      <a:pt x="14664" y="37888"/>
                      <a:pt x="14750" y="37890"/>
                      <a:pt x="14866" y="37890"/>
                    </a:cubicBezTo>
                    <a:cubicBezTo>
                      <a:pt x="16851" y="37890"/>
                      <a:pt x="27507" y="37288"/>
                      <a:pt x="28421" y="24710"/>
                    </a:cubicBezTo>
                    <a:cubicBezTo>
                      <a:pt x="29088" y="15303"/>
                      <a:pt x="19715" y="4495"/>
                      <a:pt x="16012" y="626"/>
                    </a:cubicBezTo>
                    <a:cubicBezTo>
                      <a:pt x="15612" y="209"/>
                      <a:pt x="15078" y="1"/>
                      <a:pt x="145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6" name="Google Shape;1116;p39"/>
              <p:cNvSpPr/>
              <p:nvPr/>
            </p:nvSpPr>
            <p:spPr>
              <a:xfrm>
                <a:off x="3405100" y="4658350"/>
                <a:ext cx="136800" cy="198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7957" extrusionOk="0">
                    <a:moveTo>
                      <a:pt x="4673" y="0"/>
                    </a:moveTo>
                    <a:cubicBezTo>
                      <a:pt x="4019" y="0"/>
                      <a:pt x="3366" y="144"/>
                      <a:pt x="2769" y="418"/>
                    </a:cubicBezTo>
                    <a:cubicBezTo>
                      <a:pt x="2035" y="651"/>
                      <a:pt x="1368" y="1118"/>
                      <a:pt x="935" y="1752"/>
                    </a:cubicBezTo>
                    <a:cubicBezTo>
                      <a:pt x="301" y="2619"/>
                      <a:pt x="1" y="3687"/>
                      <a:pt x="134" y="4754"/>
                    </a:cubicBezTo>
                    <a:cubicBezTo>
                      <a:pt x="234" y="5989"/>
                      <a:pt x="801" y="7123"/>
                      <a:pt x="1668" y="7957"/>
                    </a:cubicBezTo>
                    <a:cubicBezTo>
                      <a:pt x="3436" y="6789"/>
                      <a:pt x="4837" y="5088"/>
                      <a:pt x="5304" y="2953"/>
                    </a:cubicBezTo>
                    <a:cubicBezTo>
                      <a:pt x="5471" y="1986"/>
                      <a:pt x="5471" y="1018"/>
                      <a:pt x="5338" y="51"/>
                    </a:cubicBezTo>
                    <a:cubicBezTo>
                      <a:pt x="5117" y="17"/>
                      <a:pt x="4895" y="0"/>
                      <a:pt x="46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7" name="Google Shape;1117;p39"/>
              <p:cNvSpPr/>
              <p:nvPr/>
            </p:nvSpPr>
            <p:spPr>
              <a:xfrm>
                <a:off x="3446800" y="4658775"/>
                <a:ext cx="193500" cy="229650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9186" extrusionOk="0">
                    <a:moveTo>
                      <a:pt x="3670" y="1"/>
                    </a:moveTo>
                    <a:lnTo>
                      <a:pt x="3670" y="1"/>
                    </a:lnTo>
                    <a:cubicBezTo>
                      <a:pt x="3803" y="968"/>
                      <a:pt x="3803" y="1969"/>
                      <a:pt x="3636" y="2936"/>
                    </a:cubicBezTo>
                    <a:cubicBezTo>
                      <a:pt x="3169" y="5071"/>
                      <a:pt x="1768" y="6772"/>
                      <a:pt x="0" y="7940"/>
                    </a:cubicBezTo>
                    <a:cubicBezTo>
                      <a:pt x="534" y="8473"/>
                      <a:pt x="1235" y="8840"/>
                      <a:pt x="1969" y="9040"/>
                    </a:cubicBezTo>
                    <a:cubicBezTo>
                      <a:pt x="2320" y="9137"/>
                      <a:pt x="2681" y="9186"/>
                      <a:pt x="3041" y="9186"/>
                    </a:cubicBezTo>
                    <a:cubicBezTo>
                      <a:pt x="3670" y="9186"/>
                      <a:pt x="4297" y="9037"/>
                      <a:pt x="4871" y="8740"/>
                    </a:cubicBezTo>
                    <a:cubicBezTo>
                      <a:pt x="6739" y="7639"/>
                      <a:pt x="7739" y="5505"/>
                      <a:pt x="7339" y="3403"/>
                    </a:cubicBezTo>
                    <a:cubicBezTo>
                      <a:pt x="7106" y="2502"/>
                      <a:pt x="6639" y="1668"/>
                      <a:pt x="5938" y="1068"/>
                    </a:cubicBezTo>
                    <a:cubicBezTo>
                      <a:pt x="5304" y="501"/>
                      <a:pt x="4504" y="134"/>
                      <a:pt x="367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8" name="Google Shape;1118;p39"/>
              <p:cNvSpPr/>
              <p:nvPr/>
            </p:nvSpPr>
            <p:spPr>
              <a:xfrm>
                <a:off x="3695300" y="4648350"/>
                <a:ext cx="136800" cy="198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7957" extrusionOk="0">
                    <a:moveTo>
                      <a:pt x="4673" y="0"/>
                    </a:moveTo>
                    <a:cubicBezTo>
                      <a:pt x="4020" y="0"/>
                      <a:pt x="3367" y="144"/>
                      <a:pt x="2770" y="418"/>
                    </a:cubicBezTo>
                    <a:cubicBezTo>
                      <a:pt x="2036" y="651"/>
                      <a:pt x="1369" y="1118"/>
                      <a:pt x="902" y="1752"/>
                    </a:cubicBezTo>
                    <a:cubicBezTo>
                      <a:pt x="268" y="2619"/>
                      <a:pt x="1" y="3687"/>
                      <a:pt x="134" y="4754"/>
                    </a:cubicBezTo>
                    <a:cubicBezTo>
                      <a:pt x="234" y="5988"/>
                      <a:pt x="801" y="7122"/>
                      <a:pt x="1669" y="7956"/>
                    </a:cubicBezTo>
                    <a:cubicBezTo>
                      <a:pt x="3437" y="6789"/>
                      <a:pt x="4838" y="5121"/>
                      <a:pt x="5305" y="2953"/>
                    </a:cubicBezTo>
                    <a:cubicBezTo>
                      <a:pt x="5471" y="1985"/>
                      <a:pt x="5471" y="1018"/>
                      <a:pt x="5338" y="51"/>
                    </a:cubicBezTo>
                    <a:cubicBezTo>
                      <a:pt x="5118" y="17"/>
                      <a:pt x="4895" y="0"/>
                      <a:pt x="46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9" name="Google Shape;1119;p39"/>
              <p:cNvSpPr/>
              <p:nvPr/>
            </p:nvSpPr>
            <p:spPr>
              <a:xfrm>
                <a:off x="3736175" y="4649600"/>
                <a:ext cx="193500" cy="228825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9153" extrusionOk="0">
                    <a:moveTo>
                      <a:pt x="3703" y="1"/>
                    </a:moveTo>
                    <a:cubicBezTo>
                      <a:pt x="3836" y="968"/>
                      <a:pt x="3803" y="1935"/>
                      <a:pt x="3636" y="2903"/>
                    </a:cubicBezTo>
                    <a:cubicBezTo>
                      <a:pt x="3203" y="5071"/>
                      <a:pt x="1802" y="6739"/>
                      <a:pt x="0" y="7906"/>
                    </a:cubicBezTo>
                    <a:cubicBezTo>
                      <a:pt x="567" y="8440"/>
                      <a:pt x="1235" y="8840"/>
                      <a:pt x="1968" y="9007"/>
                    </a:cubicBezTo>
                    <a:cubicBezTo>
                      <a:pt x="2332" y="9104"/>
                      <a:pt x="2701" y="9153"/>
                      <a:pt x="3065" y="9153"/>
                    </a:cubicBezTo>
                    <a:cubicBezTo>
                      <a:pt x="3704" y="9153"/>
                      <a:pt x="4331" y="9004"/>
                      <a:pt x="4904" y="8707"/>
                    </a:cubicBezTo>
                    <a:cubicBezTo>
                      <a:pt x="6772" y="7639"/>
                      <a:pt x="7739" y="5471"/>
                      <a:pt x="7372" y="3370"/>
                    </a:cubicBezTo>
                    <a:lnTo>
                      <a:pt x="7339" y="3370"/>
                    </a:lnTo>
                    <a:cubicBezTo>
                      <a:pt x="7139" y="2469"/>
                      <a:pt x="6638" y="1635"/>
                      <a:pt x="5938" y="1035"/>
                    </a:cubicBezTo>
                    <a:cubicBezTo>
                      <a:pt x="5304" y="468"/>
                      <a:pt x="4537" y="10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0" name="Google Shape;1120;p39"/>
              <p:cNvSpPr/>
              <p:nvPr/>
            </p:nvSpPr>
            <p:spPr>
              <a:xfrm>
                <a:off x="3627750" y="4863700"/>
                <a:ext cx="84475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3379" h="3229" extrusionOk="0">
                    <a:moveTo>
                      <a:pt x="294" y="0"/>
                    </a:moveTo>
                    <a:cubicBezTo>
                      <a:pt x="179" y="0"/>
                      <a:pt x="66" y="68"/>
                      <a:pt x="34" y="210"/>
                    </a:cubicBezTo>
                    <a:cubicBezTo>
                      <a:pt x="1" y="843"/>
                      <a:pt x="1" y="1544"/>
                      <a:pt x="34" y="2178"/>
                    </a:cubicBezTo>
                    <a:cubicBezTo>
                      <a:pt x="95" y="2605"/>
                      <a:pt x="268" y="3228"/>
                      <a:pt x="732" y="3228"/>
                    </a:cubicBezTo>
                    <a:cubicBezTo>
                      <a:pt x="775" y="3228"/>
                      <a:pt x="820" y="3223"/>
                      <a:pt x="868" y="3212"/>
                    </a:cubicBezTo>
                    <a:cubicBezTo>
                      <a:pt x="1168" y="3112"/>
                      <a:pt x="1402" y="2978"/>
                      <a:pt x="1602" y="2778"/>
                    </a:cubicBezTo>
                    <a:cubicBezTo>
                      <a:pt x="1836" y="2611"/>
                      <a:pt x="2036" y="2411"/>
                      <a:pt x="2203" y="2211"/>
                    </a:cubicBezTo>
                    <a:cubicBezTo>
                      <a:pt x="2603" y="1777"/>
                      <a:pt x="2936" y="1310"/>
                      <a:pt x="3237" y="843"/>
                    </a:cubicBezTo>
                    <a:cubicBezTo>
                      <a:pt x="3379" y="630"/>
                      <a:pt x="3218" y="433"/>
                      <a:pt x="3041" y="433"/>
                    </a:cubicBezTo>
                    <a:cubicBezTo>
                      <a:pt x="2969" y="433"/>
                      <a:pt x="2894" y="466"/>
                      <a:pt x="2836" y="543"/>
                    </a:cubicBezTo>
                    <a:cubicBezTo>
                      <a:pt x="2336" y="1277"/>
                      <a:pt x="1836" y="2111"/>
                      <a:pt x="1035" y="2611"/>
                    </a:cubicBezTo>
                    <a:cubicBezTo>
                      <a:pt x="935" y="2661"/>
                      <a:pt x="860" y="2703"/>
                      <a:pt x="802" y="2703"/>
                    </a:cubicBezTo>
                    <a:cubicBezTo>
                      <a:pt x="743" y="2703"/>
                      <a:pt x="701" y="2661"/>
                      <a:pt x="668" y="2545"/>
                    </a:cubicBezTo>
                    <a:cubicBezTo>
                      <a:pt x="601" y="2344"/>
                      <a:pt x="568" y="2111"/>
                      <a:pt x="568" y="1911"/>
                    </a:cubicBezTo>
                    <a:cubicBezTo>
                      <a:pt x="501" y="1344"/>
                      <a:pt x="501" y="810"/>
                      <a:pt x="568" y="243"/>
                    </a:cubicBezTo>
                    <a:cubicBezTo>
                      <a:pt x="550" y="85"/>
                      <a:pt x="421" y="0"/>
                      <a:pt x="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1" name="Google Shape;1121;p39"/>
              <p:cNvSpPr/>
              <p:nvPr/>
            </p:nvSpPr>
            <p:spPr>
              <a:xfrm>
                <a:off x="3436800" y="4906800"/>
                <a:ext cx="137625" cy="88025"/>
              </a:xfrm>
              <a:custGeom>
                <a:avLst/>
                <a:gdLst/>
                <a:ahLst/>
                <a:cxnLst/>
                <a:rect l="l" t="t" r="r" b="b"/>
                <a:pathLst>
                  <a:path w="5505" h="3521" extrusionOk="0">
                    <a:moveTo>
                      <a:pt x="2262" y="0"/>
                    </a:moveTo>
                    <a:cubicBezTo>
                      <a:pt x="1811" y="0"/>
                      <a:pt x="1368" y="107"/>
                      <a:pt x="968" y="320"/>
                    </a:cubicBezTo>
                    <a:cubicBezTo>
                      <a:pt x="67" y="921"/>
                      <a:pt x="0" y="2222"/>
                      <a:pt x="801" y="2922"/>
                    </a:cubicBezTo>
                    <a:cubicBezTo>
                      <a:pt x="1268" y="3256"/>
                      <a:pt x="1801" y="3456"/>
                      <a:pt x="2369" y="3489"/>
                    </a:cubicBezTo>
                    <a:cubicBezTo>
                      <a:pt x="2540" y="3509"/>
                      <a:pt x="2712" y="3520"/>
                      <a:pt x="2884" y="3520"/>
                    </a:cubicBezTo>
                    <a:cubicBezTo>
                      <a:pt x="3279" y="3520"/>
                      <a:pt x="3674" y="3462"/>
                      <a:pt x="4070" y="3322"/>
                    </a:cubicBezTo>
                    <a:cubicBezTo>
                      <a:pt x="4503" y="3189"/>
                      <a:pt x="4937" y="2922"/>
                      <a:pt x="5204" y="2522"/>
                    </a:cubicBezTo>
                    <a:cubicBezTo>
                      <a:pt x="5471" y="2122"/>
                      <a:pt x="5504" y="1621"/>
                      <a:pt x="5271" y="1188"/>
                    </a:cubicBezTo>
                    <a:cubicBezTo>
                      <a:pt x="5037" y="687"/>
                      <a:pt x="4603" y="320"/>
                      <a:pt x="4070" y="187"/>
                    </a:cubicBezTo>
                    <a:cubicBezTo>
                      <a:pt x="3736" y="87"/>
                      <a:pt x="3436" y="53"/>
                      <a:pt x="3102" y="53"/>
                    </a:cubicBezTo>
                    <a:cubicBezTo>
                      <a:pt x="2936" y="53"/>
                      <a:pt x="2769" y="20"/>
                      <a:pt x="2602" y="20"/>
                    </a:cubicBezTo>
                    <a:cubicBezTo>
                      <a:pt x="2489" y="7"/>
                      <a:pt x="2375" y="0"/>
                      <a:pt x="22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2" name="Google Shape;1122;p39"/>
              <p:cNvSpPr/>
              <p:nvPr/>
            </p:nvSpPr>
            <p:spPr>
              <a:xfrm>
                <a:off x="3763700" y="4896775"/>
                <a:ext cx="136775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5471" h="3549" extrusionOk="0">
                    <a:moveTo>
                      <a:pt x="2262" y="1"/>
                    </a:moveTo>
                    <a:cubicBezTo>
                      <a:pt x="1811" y="1"/>
                      <a:pt x="1368" y="107"/>
                      <a:pt x="968" y="321"/>
                    </a:cubicBezTo>
                    <a:cubicBezTo>
                      <a:pt x="67" y="955"/>
                      <a:pt x="0" y="2222"/>
                      <a:pt x="801" y="2923"/>
                    </a:cubicBezTo>
                    <a:cubicBezTo>
                      <a:pt x="1234" y="3256"/>
                      <a:pt x="1768" y="3457"/>
                      <a:pt x="2335" y="3523"/>
                    </a:cubicBezTo>
                    <a:cubicBezTo>
                      <a:pt x="2482" y="3540"/>
                      <a:pt x="2630" y="3549"/>
                      <a:pt x="2780" y="3549"/>
                    </a:cubicBezTo>
                    <a:cubicBezTo>
                      <a:pt x="3208" y="3549"/>
                      <a:pt x="3641" y="3480"/>
                      <a:pt x="4036" y="3356"/>
                    </a:cubicBezTo>
                    <a:cubicBezTo>
                      <a:pt x="4503" y="3223"/>
                      <a:pt x="4904" y="2923"/>
                      <a:pt x="5204" y="2556"/>
                    </a:cubicBezTo>
                    <a:cubicBezTo>
                      <a:pt x="5437" y="2122"/>
                      <a:pt x="5471" y="1622"/>
                      <a:pt x="5271" y="1188"/>
                    </a:cubicBezTo>
                    <a:cubicBezTo>
                      <a:pt x="5037" y="688"/>
                      <a:pt x="4570" y="321"/>
                      <a:pt x="4036" y="188"/>
                    </a:cubicBezTo>
                    <a:cubicBezTo>
                      <a:pt x="3736" y="87"/>
                      <a:pt x="3403" y="54"/>
                      <a:pt x="3069" y="54"/>
                    </a:cubicBezTo>
                    <a:cubicBezTo>
                      <a:pt x="2902" y="54"/>
                      <a:pt x="2769" y="21"/>
                      <a:pt x="2602" y="21"/>
                    </a:cubicBezTo>
                    <a:cubicBezTo>
                      <a:pt x="2489" y="7"/>
                      <a:pt x="2375" y="1"/>
                      <a:pt x="226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23" name="Google Shape;1123;p39"/>
          <p:cNvGrpSpPr/>
          <p:nvPr/>
        </p:nvGrpSpPr>
        <p:grpSpPr>
          <a:xfrm flipH="1">
            <a:off x="10996560" y="140768"/>
            <a:ext cx="835552" cy="1230155"/>
            <a:chOff x="6129708" y="691939"/>
            <a:chExt cx="2048636" cy="2015640"/>
          </a:xfrm>
        </p:grpSpPr>
        <p:sp>
          <p:nvSpPr>
            <p:cNvPr id="1124" name="Google Shape;1124;p39"/>
            <p:cNvSpPr/>
            <p:nvPr/>
          </p:nvSpPr>
          <p:spPr>
            <a:xfrm>
              <a:off x="6129893" y="693917"/>
              <a:ext cx="2048266" cy="2011684"/>
            </a:xfrm>
            <a:custGeom>
              <a:avLst/>
              <a:gdLst/>
              <a:ahLst/>
              <a:cxnLst/>
              <a:rect l="l" t="t" r="r" b="b"/>
              <a:pathLst>
                <a:path w="38205" h="37584" extrusionOk="0">
                  <a:moveTo>
                    <a:pt x="26200" y="1"/>
                  </a:moveTo>
                  <a:cubicBezTo>
                    <a:pt x="22649" y="1"/>
                    <a:pt x="20546" y="3068"/>
                    <a:pt x="20546" y="3068"/>
                  </a:cubicBezTo>
                  <a:cubicBezTo>
                    <a:pt x="19943" y="2325"/>
                    <a:pt x="17561" y="417"/>
                    <a:pt x="14733" y="417"/>
                  </a:cubicBezTo>
                  <a:cubicBezTo>
                    <a:pt x="13994" y="417"/>
                    <a:pt x="13225" y="547"/>
                    <a:pt x="12449" y="863"/>
                  </a:cubicBezTo>
                  <a:cubicBezTo>
                    <a:pt x="8722" y="2385"/>
                    <a:pt x="8683" y="6989"/>
                    <a:pt x="8683" y="6989"/>
                  </a:cubicBezTo>
                  <a:cubicBezTo>
                    <a:pt x="8410" y="6622"/>
                    <a:pt x="6945" y="5876"/>
                    <a:pt x="5328" y="5876"/>
                  </a:cubicBezTo>
                  <a:cubicBezTo>
                    <a:pt x="3940" y="5876"/>
                    <a:pt x="2439" y="6426"/>
                    <a:pt x="1483" y="8238"/>
                  </a:cubicBezTo>
                  <a:cubicBezTo>
                    <a:pt x="0" y="11009"/>
                    <a:pt x="3571" y="13292"/>
                    <a:pt x="3571" y="13292"/>
                  </a:cubicBezTo>
                  <a:cubicBezTo>
                    <a:pt x="3376" y="13975"/>
                    <a:pt x="3005" y="17721"/>
                    <a:pt x="5834" y="19984"/>
                  </a:cubicBezTo>
                  <a:cubicBezTo>
                    <a:pt x="6838" y="20785"/>
                    <a:pt x="7958" y="21044"/>
                    <a:pt x="8985" y="21044"/>
                  </a:cubicBezTo>
                  <a:cubicBezTo>
                    <a:pt x="9636" y="21044"/>
                    <a:pt x="10249" y="20940"/>
                    <a:pt x="10771" y="20804"/>
                  </a:cubicBezTo>
                  <a:cubicBezTo>
                    <a:pt x="10790" y="21604"/>
                    <a:pt x="10790" y="22404"/>
                    <a:pt x="10810" y="23204"/>
                  </a:cubicBezTo>
                  <a:cubicBezTo>
                    <a:pt x="10484" y="22892"/>
                    <a:pt x="10107" y="22591"/>
                    <a:pt x="9842" y="22591"/>
                  </a:cubicBezTo>
                  <a:cubicBezTo>
                    <a:pt x="9743" y="22591"/>
                    <a:pt x="9659" y="22634"/>
                    <a:pt x="9600" y="22735"/>
                  </a:cubicBezTo>
                  <a:cubicBezTo>
                    <a:pt x="9346" y="23184"/>
                    <a:pt x="10244" y="24569"/>
                    <a:pt x="10888" y="25467"/>
                  </a:cubicBezTo>
                  <a:cubicBezTo>
                    <a:pt x="10907" y="26130"/>
                    <a:pt x="10927" y="26794"/>
                    <a:pt x="10966" y="27457"/>
                  </a:cubicBezTo>
                  <a:cubicBezTo>
                    <a:pt x="10985" y="28160"/>
                    <a:pt x="11024" y="28862"/>
                    <a:pt x="11063" y="29564"/>
                  </a:cubicBezTo>
                  <a:cubicBezTo>
                    <a:pt x="10716" y="29187"/>
                    <a:pt x="10182" y="28704"/>
                    <a:pt x="9840" y="28704"/>
                  </a:cubicBezTo>
                  <a:cubicBezTo>
                    <a:pt x="9741" y="28704"/>
                    <a:pt x="9657" y="28745"/>
                    <a:pt x="9600" y="28842"/>
                  </a:cubicBezTo>
                  <a:cubicBezTo>
                    <a:pt x="9210" y="29486"/>
                    <a:pt x="11454" y="32335"/>
                    <a:pt x="11454" y="32335"/>
                  </a:cubicBezTo>
                  <a:cubicBezTo>
                    <a:pt x="11454" y="32335"/>
                    <a:pt x="13249" y="28569"/>
                    <a:pt x="12332" y="28355"/>
                  </a:cubicBezTo>
                  <a:cubicBezTo>
                    <a:pt x="12276" y="28341"/>
                    <a:pt x="12224" y="28334"/>
                    <a:pt x="12175" y="28334"/>
                  </a:cubicBezTo>
                  <a:cubicBezTo>
                    <a:pt x="11402" y="28334"/>
                    <a:pt x="11454" y="29974"/>
                    <a:pt x="11454" y="29974"/>
                  </a:cubicBezTo>
                  <a:lnTo>
                    <a:pt x="11395" y="29935"/>
                  </a:lnTo>
                  <a:cubicBezTo>
                    <a:pt x="11415" y="29896"/>
                    <a:pt x="11434" y="29857"/>
                    <a:pt x="11434" y="29838"/>
                  </a:cubicBezTo>
                  <a:cubicBezTo>
                    <a:pt x="11356" y="28530"/>
                    <a:pt x="11297" y="27243"/>
                    <a:pt x="11239" y="25955"/>
                  </a:cubicBezTo>
                  <a:lnTo>
                    <a:pt x="11239" y="25955"/>
                  </a:lnTo>
                  <a:cubicBezTo>
                    <a:pt x="11376" y="26111"/>
                    <a:pt x="11454" y="26228"/>
                    <a:pt x="11454" y="26228"/>
                  </a:cubicBezTo>
                  <a:cubicBezTo>
                    <a:pt x="11454" y="26228"/>
                    <a:pt x="13249" y="22462"/>
                    <a:pt x="12332" y="22228"/>
                  </a:cubicBezTo>
                  <a:cubicBezTo>
                    <a:pt x="12280" y="22216"/>
                    <a:pt x="12232" y="22211"/>
                    <a:pt x="12187" y="22211"/>
                  </a:cubicBezTo>
                  <a:cubicBezTo>
                    <a:pt x="11401" y="22211"/>
                    <a:pt x="11454" y="23867"/>
                    <a:pt x="11454" y="23867"/>
                  </a:cubicBezTo>
                  <a:cubicBezTo>
                    <a:pt x="11454" y="23867"/>
                    <a:pt x="11337" y="23730"/>
                    <a:pt x="11161" y="23555"/>
                  </a:cubicBezTo>
                  <a:cubicBezTo>
                    <a:pt x="11141" y="22794"/>
                    <a:pt x="11122" y="22052"/>
                    <a:pt x="11122" y="21311"/>
                  </a:cubicBezTo>
                  <a:lnTo>
                    <a:pt x="11122" y="20706"/>
                  </a:lnTo>
                  <a:cubicBezTo>
                    <a:pt x="11571" y="20570"/>
                    <a:pt x="12039" y="20394"/>
                    <a:pt x="12468" y="20160"/>
                  </a:cubicBezTo>
                  <a:cubicBezTo>
                    <a:pt x="14010" y="21155"/>
                    <a:pt x="15707" y="21896"/>
                    <a:pt x="17483" y="22365"/>
                  </a:cubicBezTo>
                  <a:cubicBezTo>
                    <a:pt x="17463" y="22969"/>
                    <a:pt x="17424" y="23574"/>
                    <a:pt x="17405" y="24199"/>
                  </a:cubicBezTo>
                  <a:cubicBezTo>
                    <a:pt x="17128" y="23727"/>
                    <a:pt x="16607" y="22969"/>
                    <a:pt x="16238" y="22969"/>
                  </a:cubicBezTo>
                  <a:cubicBezTo>
                    <a:pt x="16164" y="22969"/>
                    <a:pt x="16097" y="22999"/>
                    <a:pt x="16039" y="23067"/>
                  </a:cubicBezTo>
                  <a:cubicBezTo>
                    <a:pt x="15532" y="23633"/>
                    <a:pt x="17151" y="26872"/>
                    <a:pt x="17151" y="26872"/>
                  </a:cubicBezTo>
                  <a:lnTo>
                    <a:pt x="17327" y="26638"/>
                  </a:lnTo>
                  <a:lnTo>
                    <a:pt x="17327" y="26638"/>
                  </a:lnTo>
                  <a:cubicBezTo>
                    <a:pt x="17288" y="27633"/>
                    <a:pt x="17268" y="28628"/>
                    <a:pt x="17249" y="29623"/>
                  </a:cubicBezTo>
                  <a:cubicBezTo>
                    <a:pt x="16951" y="29185"/>
                    <a:pt x="16554" y="28659"/>
                    <a:pt x="16237" y="28659"/>
                  </a:cubicBezTo>
                  <a:cubicBezTo>
                    <a:pt x="16158" y="28659"/>
                    <a:pt x="16085" y="28691"/>
                    <a:pt x="16019" y="28764"/>
                  </a:cubicBezTo>
                  <a:cubicBezTo>
                    <a:pt x="15532" y="29330"/>
                    <a:pt x="17151" y="32550"/>
                    <a:pt x="17151" y="32550"/>
                  </a:cubicBezTo>
                  <a:lnTo>
                    <a:pt x="17210" y="32472"/>
                  </a:lnTo>
                  <a:lnTo>
                    <a:pt x="17210" y="34911"/>
                  </a:lnTo>
                  <a:cubicBezTo>
                    <a:pt x="16917" y="34439"/>
                    <a:pt x="16406" y="33681"/>
                    <a:pt x="16030" y="33681"/>
                  </a:cubicBezTo>
                  <a:cubicBezTo>
                    <a:pt x="15955" y="33681"/>
                    <a:pt x="15886" y="33711"/>
                    <a:pt x="15824" y="33779"/>
                  </a:cubicBezTo>
                  <a:cubicBezTo>
                    <a:pt x="15317" y="34345"/>
                    <a:pt x="16936" y="37584"/>
                    <a:pt x="16936" y="37584"/>
                  </a:cubicBezTo>
                  <a:cubicBezTo>
                    <a:pt x="16936" y="37584"/>
                    <a:pt x="19453" y="34247"/>
                    <a:pt x="18595" y="33857"/>
                  </a:cubicBezTo>
                  <a:cubicBezTo>
                    <a:pt x="18506" y="33814"/>
                    <a:pt x="18423" y="33795"/>
                    <a:pt x="18346" y="33795"/>
                  </a:cubicBezTo>
                  <a:cubicBezTo>
                    <a:pt x="17934" y="33795"/>
                    <a:pt x="17689" y="34347"/>
                    <a:pt x="17541" y="34774"/>
                  </a:cubicBezTo>
                  <a:lnTo>
                    <a:pt x="17541" y="32003"/>
                  </a:lnTo>
                  <a:cubicBezTo>
                    <a:pt x="18224" y="31028"/>
                    <a:pt x="19434" y="29116"/>
                    <a:pt x="18790" y="28823"/>
                  </a:cubicBezTo>
                  <a:cubicBezTo>
                    <a:pt x="18707" y="28785"/>
                    <a:pt x="18628" y="28768"/>
                    <a:pt x="18555" y="28768"/>
                  </a:cubicBezTo>
                  <a:cubicBezTo>
                    <a:pt x="17874" y="28768"/>
                    <a:pt x="17619" y="30247"/>
                    <a:pt x="17619" y="30247"/>
                  </a:cubicBezTo>
                  <a:lnTo>
                    <a:pt x="17561" y="30169"/>
                  </a:lnTo>
                  <a:lnTo>
                    <a:pt x="17561" y="29760"/>
                  </a:lnTo>
                  <a:cubicBezTo>
                    <a:pt x="17600" y="28550"/>
                    <a:pt x="17619" y="27340"/>
                    <a:pt x="17658" y="26130"/>
                  </a:cubicBezTo>
                  <a:cubicBezTo>
                    <a:pt x="18341" y="25135"/>
                    <a:pt x="19395" y="23418"/>
                    <a:pt x="18790" y="23145"/>
                  </a:cubicBezTo>
                  <a:cubicBezTo>
                    <a:pt x="18704" y="23107"/>
                    <a:pt x="18624" y="23089"/>
                    <a:pt x="18548" y="23089"/>
                  </a:cubicBezTo>
                  <a:cubicBezTo>
                    <a:pt x="18128" y="23089"/>
                    <a:pt x="17869" y="23632"/>
                    <a:pt x="17736" y="24062"/>
                  </a:cubicBezTo>
                  <a:cubicBezTo>
                    <a:pt x="17756" y="23535"/>
                    <a:pt x="17795" y="22989"/>
                    <a:pt x="17814" y="22443"/>
                  </a:cubicBezTo>
                  <a:cubicBezTo>
                    <a:pt x="18854" y="22692"/>
                    <a:pt x="19911" y="22815"/>
                    <a:pt x="20970" y="22815"/>
                  </a:cubicBezTo>
                  <a:cubicBezTo>
                    <a:pt x="21820" y="22815"/>
                    <a:pt x="22670" y="22736"/>
                    <a:pt x="23512" y="22579"/>
                  </a:cubicBezTo>
                  <a:cubicBezTo>
                    <a:pt x="23512" y="23184"/>
                    <a:pt x="23531" y="23789"/>
                    <a:pt x="23531" y="24394"/>
                  </a:cubicBezTo>
                  <a:cubicBezTo>
                    <a:pt x="23190" y="24006"/>
                    <a:pt x="22542" y="23348"/>
                    <a:pt x="22142" y="23348"/>
                  </a:cubicBezTo>
                  <a:cubicBezTo>
                    <a:pt x="22039" y="23348"/>
                    <a:pt x="21953" y="23392"/>
                    <a:pt x="21892" y="23496"/>
                  </a:cubicBezTo>
                  <a:cubicBezTo>
                    <a:pt x="21600" y="23984"/>
                    <a:pt x="23005" y="25994"/>
                    <a:pt x="23551" y="26716"/>
                  </a:cubicBezTo>
                  <a:lnTo>
                    <a:pt x="23551" y="29233"/>
                  </a:lnTo>
                  <a:cubicBezTo>
                    <a:pt x="23551" y="29642"/>
                    <a:pt x="23551" y="30052"/>
                    <a:pt x="23531" y="30481"/>
                  </a:cubicBezTo>
                  <a:cubicBezTo>
                    <a:pt x="23191" y="30110"/>
                    <a:pt x="22542" y="29455"/>
                    <a:pt x="22153" y="29455"/>
                  </a:cubicBezTo>
                  <a:cubicBezTo>
                    <a:pt x="22052" y="29455"/>
                    <a:pt x="21968" y="29499"/>
                    <a:pt x="21912" y="29603"/>
                  </a:cubicBezTo>
                  <a:cubicBezTo>
                    <a:pt x="21522" y="30247"/>
                    <a:pt x="23766" y="33096"/>
                    <a:pt x="23766" y="33096"/>
                  </a:cubicBezTo>
                  <a:cubicBezTo>
                    <a:pt x="23766" y="33096"/>
                    <a:pt x="25561" y="29330"/>
                    <a:pt x="24644" y="29096"/>
                  </a:cubicBezTo>
                  <a:cubicBezTo>
                    <a:pt x="24592" y="29084"/>
                    <a:pt x="24544" y="29079"/>
                    <a:pt x="24498" y="29079"/>
                  </a:cubicBezTo>
                  <a:cubicBezTo>
                    <a:pt x="24164" y="29079"/>
                    <a:pt x="23986" y="29377"/>
                    <a:pt x="23883" y="29720"/>
                  </a:cubicBezTo>
                  <a:cubicBezTo>
                    <a:pt x="23902" y="28706"/>
                    <a:pt x="23902" y="27691"/>
                    <a:pt x="23902" y="26677"/>
                  </a:cubicBezTo>
                  <a:cubicBezTo>
                    <a:pt x="24292" y="25799"/>
                    <a:pt x="25405" y="23184"/>
                    <a:pt x="24624" y="22989"/>
                  </a:cubicBezTo>
                  <a:cubicBezTo>
                    <a:pt x="24575" y="22978"/>
                    <a:pt x="24528" y="22972"/>
                    <a:pt x="24485" y="22972"/>
                  </a:cubicBezTo>
                  <a:cubicBezTo>
                    <a:pt x="24147" y="22972"/>
                    <a:pt x="23967" y="23287"/>
                    <a:pt x="23863" y="23633"/>
                  </a:cubicBezTo>
                  <a:lnTo>
                    <a:pt x="23863" y="23204"/>
                  </a:lnTo>
                  <a:cubicBezTo>
                    <a:pt x="23863" y="22969"/>
                    <a:pt x="23863" y="22735"/>
                    <a:pt x="23863" y="22501"/>
                  </a:cubicBezTo>
                  <a:cubicBezTo>
                    <a:pt x="25639" y="22130"/>
                    <a:pt x="27317" y="21409"/>
                    <a:pt x="28839" y="20413"/>
                  </a:cubicBezTo>
                  <a:lnTo>
                    <a:pt x="28839" y="20413"/>
                  </a:lnTo>
                  <a:cubicBezTo>
                    <a:pt x="28839" y="21428"/>
                    <a:pt x="28819" y="22443"/>
                    <a:pt x="28819" y="23457"/>
                  </a:cubicBezTo>
                  <a:cubicBezTo>
                    <a:pt x="28557" y="22998"/>
                    <a:pt x="27991" y="22125"/>
                    <a:pt x="27585" y="22125"/>
                  </a:cubicBezTo>
                  <a:cubicBezTo>
                    <a:pt x="27509" y="22125"/>
                    <a:pt x="27437" y="22156"/>
                    <a:pt x="27375" y="22228"/>
                  </a:cubicBezTo>
                  <a:cubicBezTo>
                    <a:pt x="26868" y="22794"/>
                    <a:pt x="28487" y="26013"/>
                    <a:pt x="28487" y="26013"/>
                  </a:cubicBezTo>
                  <a:cubicBezTo>
                    <a:pt x="28487" y="26013"/>
                    <a:pt x="28624" y="25857"/>
                    <a:pt x="28800" y="25604"/>
                  </a:cubicBezTo>
                  <a:lnTo>
                    <a:pt x="28800" y="25604"/>
                  </a:lnTo>
                  <a:cubicBezTo>
                    <a:pt x="28780" y="26735"/>
                    <a:pt x="28761" y="27867"/>
                    <a:pt x="28741" y="28999"/>
                  </a:cubicBezTo>
                  <a:cubicBezTo>
                    <a:pt x="28450" y="28529"/>
                    <a:pt x="27944" y="27805"/>
                    <a:pt x="27579" y="27805"/>
                  </a:cubicBezTo>
                  <a:cubicBezTo>
                    <a:pt x="27504" y="27805"/>
                    <a:pt x="27435" y="27836"/>
                    <a:pt x="27375" y="27906"/>
                  </a:cubicBezTo>
                  <a:cubicBezTo>
                    <a:pt x="26868" y="28472"/>
                    <a:pt x="28487" y="31691"/>
                    <a:pt x="28487" y="31691"/>
                  </a:cubicBezTo>
                  <a:cubicBezTo>
                    <a:pt x="28487" y="31691"/>
                    <a:pt x="28565" y="31613"/>
                    <a:pt x="28663" y="31457"/>
                  </a:cubicBezTo>
                  <a:lnTo>
                    <a:pt x="28663" y="31457"/>
                  </a:lnTo>
                  <a:cubicBezTo>
                    <a:pt x="28643" y="32335"/>
                    <a:pt x="28624" y="33233"/>
                    <a:pt x="28585" y="34111"/>
                  </a:cubicBezTo>
                  <a:cubicBezTo>
                    <a:pt x="28306" y="33652"/>
                    <a:pt x="27766" y="32821"/>
                    <a:pt x="27369" y="32821"/>
                  </a:cubicBezTo>
                  <a:cubicBezTo>
                    <a:pt x="27294" y="32821"/>
                    <a:pt x="27223" y="32852"/>
                    <a:pt x="27161" y="32920"/>
                  </a:cubicBezTo>
                  <a:cubicBezTo>
                    <a:pt x="26653" y="33486"/>
                    <a:pt x="28292" y="36725"/>
                    <a:pt x="28292" y="36725"/>
                  </a:cubicBezTo>
                  <a:cubicBezTo>
                    <a:pt x="28292" y="36725"/>
                    <a:pt x="30809" y="33389"/>
                    <a:pt x="29931" y="32998"/>
                  </a:cubicBezTo>
                  <a:cubicBezTo>
                    <a:pt x="29846" y="32954"/>
                    <a:pt x="29765" y="32934"/>
                    <a:pt x="29689" y="32934"/>
                  </a:cubicBezTo>
                  <a:cubicBezTo>
                    <a:pt x="29332" y="32934"/>
                    <a:pt x="29081" y="33373"/>
                    <a:pt x="28936" y="33759"/>
                  </a:cubicBezTo>
                  <a:cubicBezTo>
                    <a:pt x="28975" y="32823"/>
                    <a:pt x="28995" y="31886"/>
                    <a:pt x="29034" y="30950"/>
                  </a:cubicBezTo>
                  <a:cubicBezTo>
                    <a:pt x="29717" y="29955"/>
                    <a:pt x="30751" y="28238"/>
                    <a:pt x="30146" y="27964"/>
                  </a:cubicBezTo>
                  <a:cubicBezTo>
                    <a:pt x="30058" y="27925"/>
                    <a:pt x="29976" y="27907"/>
                    <a:pt x="29900" y="27907"/>
                  </a:cubicBezTo>
                  <a:cubicBezTo>
                    <a:pt x="29454" y="27907"/>
                    <a:pt x="29206" y="28526"/>
                    <a:pt x="29073" y="28960"/>
                  </a:cubicBezTo>
                  <a:cubicBezTo>
                    <a:pt x="29073" y="28706"/>
                    <a:pt x="29092" y="28472"/>
                    <a:pt x="29092" y="28218"/>
                  </a:cubicBezTo>
                  <a:cubicBezTo>
                    <a:pt x="29112" y="27184"/>
                    <a:pt x="29131" y="26130"/>
                    <a:pt x="29151" y="25077"/>
                  </a:cubicBezTo>
                  <a:cubicBezTo>
                    <a:pt x="29834" y="24062"/>
                    <a:pt x="30712" y="22540"/>
                    <a:pt x="30146" y="22267"/>
                  </a:cubicBezTo>
                  <a:cubicBezTo>
                    <a:pt x="30064" y="22231"/>
                    <a:pt x="29988" y="22215"/>
                    <a:pt x="29916" y="22215"/>
                  </a:cubicBezTo>
                  <a:cubicBezTo>
                    <a:pt x="29558" y="22215"/>
                    <a:pt x="29317" y="22618"/>
                    <a:pt x="29170" y="23008"/>
                  </a:cubicBezTo>
                  <a:lnTo>
                    <a:pt x="29170" y="22169"/>
                  </a:lnTo>
                  <a:lnTo>
                    <a:pt x="29170" y="20160"/>
                  </a:lnTo>
                  <a:cubicBezTo>
                    <a:pt x="29541" y="19906"/>
                    <a:pt x="29873" y="19633"/>
                    <a:pt x="30204" y="19340"/>
                  </a:cubicBezTo>
                  <a:cubicBezTo>
                    <a:pt x="30507" y="19375"/>
                    <a:pt x="30805" y="19392"/>
                    <a:pt x="31097" y="19392"/>
                  </a:cubicBezTo>
                  <a:cubicBezTo>
                    <a:pt x="35246" y="19392"/>
                    <a:pt x="38204" y="16006"/>
                    <a:pt x="37092" y="12433"/>
                  </a:cubicBezTo>
                  <a:cubicBezTo>
                    <a:pt x="35882" y="8609"/>
                    <a:pt x="31902" y="8414"/>
                    <a:pt x="31902" y="8414"/>
                  </a:cubicBezTo>
                  <a:cubicBezTo>
                    <a:pt x="31902" y="8414"/>
                    <a:pt x="33424" y="2190"/>
                    <a:pt x="28487" y="414"/>
                  </a:cubicBezTo>
                  <a:cubicBezTo>
                    <a:pt x="27671" y="122"/>
                    <a:pt x="26907" y="1"/>
                    <a:pt x="26200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25" name="Google Shape;1125;p39"/>
            <p:cNvGrpSpPr/>
            <p:nvPr/>
          </p:nvGrpSpPr>
          <p:grpSpPr>
            <a:xfrm>
              <a:off x="6129708" y="691939"/>
              <a:ext cx="2048636" cy="2015640"/>
              <a:chOff x="3043175" y="542900"/>
              <a:chExt cx="1632900" cy="1606600"/>
            </a:xfrm>
          </p:grpSpPr>
          <p:sp>
            <p:nvSpPr>
              <p:cNvPr id="1126" name="Google Shape;1126;p39"/>
              <p:cNvSpPr/>
              <p:nvPr/>
            </p:nvSpPr>
            <p:spPr>
              <a:xfrm>
                <a:off x="3502675" y="1345150"/>
                <a:ext cx="28800" cy="480175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19207" extrusionOk="0">
                    <a:moveTo>
                      <a:pt x="288" y="1"/>
                    </a:moveTo>
                    <a:cubicBezTo>
                      <a:pt x="151" y="1"/>
                      <a:pt x="17" y="84"/>
                      <a:pt x="0" y="251"/>
                    </a:cubicBezTo>
                    <a:cubicBezTo>
                      <a:pt x="0" y="5121"/>
                      <a:pt x="134" y="9991"/>
                      <a:pt x="334" y="14828"/>
                    </a:cubicBezTo>
                    <a:cubicBezTo>
                      <a:pt x="401" y="16196"/>
                      <a:pt x="467" y="17563"/>
                      <a:pt x="567" y="18931"/>
                    </a:cubicBezTo>
                    <a:cubicBezTo>
                      <a:pt x="567" y="19114"/>
                      <a:pt x="718" y="19206"/>
                      <a:pt x="864" y="19206"/>
                    </a:cubicBezTo>
                    <a:cubicBezTo>
                      <a:pt x="1009" y="19206"/>
                      <a:pt x="1151" y="19114"/>
                      <a:pt x="1135" y="18931"/>
                    </a:cubicBezTo>
                    <a:cubicBezTo>
                      <a:pt x="868" y="14061"/>
                      <a:pt x="701" y="9224"/>
                      <a:pt x="601" y="4354"/>
                    </a:cubicBezTo>
                    <a:cubicBezTo>
                      <a:pt x="601" y="2986"/>
                      <a:pt x="601" y="1619"/>
                      <a:pt x="601" y="251"/>
                    </a:cubicBezTo>
                    <a:cubicBezTo>
                      <a:pt x="567" y="84"/>
                      <a:pt x="426" y="1"/>
                      <a:pt x="288" y="1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7" name="Google Shape;1127;p39"/>
              <p:cNvSpPr/>
              <p:nvPr/>
            </p:nvSpPr>
            <p:spPr>
              <a:xfrm>
                <a:off x="3777875" y="1428750"/>
                <a:ext cx="30050" cy="6344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25378" extrusionOk="0">
                    <a:moveTo>
                      <a:pt x="913" y="1"/>
                    </a:moveTo>
                    <a:cubicBezTo>
                      <a:pt x="767" y="1"/>
                      <a:pt x="617" y="92"/>
                      <a:pt x="601" y="276"/>
                    </a:cubicBezTo>
                    <a:cubicBezTo>
                      <a:pt x="434" y="3512"/>
                      <a:pt x="300" y="6747"/>
                      <a:pt x="200" y="9950"/>
                    </a:cubicBezTo>
                    <a:cubicBezTo>
                      <a:pt x="100" y="13185"/>
                      <a:pt x="34" y="16421"/>
                      <a:pt x="0" y="19690"/>
                    </a:cubicBezTo>
                    <a:cubicBezTo>
                      <a:pt x="0" y="21491"/>
                      <a:pt x="0" y="23326"/>
                      <a:pt x="0" y="25127"/>
                    </a:cubicBezTo>
                    <a:cubicBezTo>
                      <a:pt x="17" y="25294"/>
                      <a:pt x="150" y="25377"/>
                      <a:pt x="288" y="25377"/>
                    </a:cubicBezTo>
                    <a:cubicBezTo>
                      <a:pt x="426" y="25377"/>
                      <a:pt x="567" y="25294"/>
                      <a:pt x="601" y="25127"/>
                    </a:cubicBezTo>
                    <a:cubicBezTo>
                      <a:pt x="601" y="21891"/>
                      <a:pt x="601" y="18689"/>
                      <a:pt x="667" y="15453"/>
                    </a:cubicBezTo>
                    <a:cubicBezTo>
                      <a:pt x="701" y="12218"/>
                      <a:pt x="801" y="8982"/>
                      <a:pt x="934" y="5747"/>
                    </a:cubicBezTo>
                    <a:cubicBezTo>
                      <a:pt x="1001" y="3912"/>
                      <a:pt x="1101" y="2111"/>
                      <a:pt x="1201" y="276"/>
                    </a:cubicBezTo>
                    <a:cubicBezTo>
                      <a:pt x="1201" y="92"/>
                      <a:pt x="1059" y="1"/>
                      <a:pt x="913" y="1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8" name="Google Shape;1128;p39"/>
              <p:cNvSpPr/>
              <p:nvPr/>
            </p:nvSpPr>
            <p:spPr>
              <a:xfrm>
                <a:off x="4046400" y="1427100"/>
                <a:ext cx="18375" cy="471800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8872" extrusionOk="0">
                    <a:moveTo>
                      <a:pt x="313" y="0"/>
                    </a:moveTo>
                    <a:cubicBezTo>
                      <a:pt x="175" y="0"/>
                      <a:pt x="34" y="92"/>
                      <a:pt x="0" y="275"/>
                    </a:cubicBezTo>
                    <a:cubicBezTo>
                      <a:pt x="134" y="5045"/>
                      <a:pt x="167" y="9815"/>
                      <a:pt x="134" y="14585"/>
                    </a:cubicBezTo>
                    <a:cubicBezTo>
                      <a:pt x="134" y="15953"/>
                      <a:pt x="100" y="17287"/>
                      <a:pt x="67" y="18622"/>
                    </a:cubicBezTo>
                    <a:cubicBezTo>
                      <a:pt x="84" y="18788"/>
                      <a:pt x="217" y="18872"/>
                      <a:pt x="351" y="18872"/>
                    </a:cubicBezTo>
                    <a:cubicBezTo>
                      <a:pt x="484" y="18872"/>
                      <a:pt x="617" y="18788"/>
                      <a:pt x="634" y="18622"/>
                    </a:cubicBezTo>
                    <a:cubicBezTo>
                      <a:pt x="734" y="13852"/>
                      <a:pt x="734" y="9082"/>
                      <a:pt x="667" y="4311"/>
                    </a:cubicBezTo>
                    <a:cubicBezTo>
                      <a:pt x="667" y="2944"/>
                      <a:pt x="634" y="1610"/>
                      <a:pt x="601" y="275"/>
                    </a:cubicBezTo>
                    <a:cubicBezTo>
                      <a:pt x="584" y="92"/>
                      <a:pt x="451" y="0"/>
                      <a:pt x="313" y="0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9" name="Google Shape;1129;p39"/>
              <p:cNvSpPr/>
              <p:nvPr/>
            </p:nvSpPr>
            <p:spPr>
              <a:xfrm>
                <a:off x="4264050" y="1337025"/>
                <a:ext cx="25875" cy="68155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7262" extrusionOk="0">
                    <a:moveTo>
                      <a:pt x="751" y="0"/>
                    </a:moveTo>
                    <a:cubicBezTo>
                      <a:pt x="618" y="0"/>
                      <a:pt x="484" y="92"/>
                      <a:pt x="467" y="276"/>
                    </a:cubicBezTo>
                    <a:cubicBezTo>
                      <a:pt x="467" y="3745"/>
                      <a:pt x="434" y="7247"/>
                      <a:pt x="401" y="10716"/>
                    </a:cubicBezTo>
                    <a:cubicBezTo>
                      <a:pt x="367" y="14186"/>
                      <a:pt x="301" y="17655"/>
                      <a:pt x="201" y="21091"/>
                    </a:cubicBezTo>
                    <a:cubicBezTo>
                      <a:pt x="134" y="23025"/>
                      <a:pt x="67" y="24993"/>
                      <a:pt x="0" y="26961"/>
                    </a:cubicBezTo>
                    <a:cubicBezTo>
                      <a:pt x="0" y="27162"/>
                      <a:pt x="142" y="27262"/>
                      <a:pt x="288" y="27262"/>
                    </a:cubicBezTo>
                    <a:cubicBezTo>
                      <a:pt x="434" y="27262"/>
                      <a:pt x="584" y="27162"/>
                      <a:pt x="601" y="26961"/>
                    </a:cubicBezTo>
                    <a:cubicBezTo>
                      <a:pt x="734" y="23492"/>
                      <a:pt x="801" y="20023"/>
                      <a:pt x="901" y="16554"/>
                    </a:cubicBezTo>
                    <a:cubicBezTo>
                      <a:pt x="968" y="13085"/>
                      <a:pt x="1001" y="9616"/>
                      <a:pt x="1035" y="6180"/>
                    </a:cubicBezTo>
                    <a:cubicBezTo>
                      <a:pt x="1035" y="4212"/>
                      <a:pt x="1035" y="2244"/>
                      <a:pt x="1035" y="276"/>
                    </a:cubicBezTo>
                    <a:cubicBezTo>
                      <a:pt x="1018" y="92"/>
                      <a:pt x="884" y="0"/>
                      <a:pt x="751" y="0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0" name="Google Shape;1130;p39"/>
              <p:cNvSpPr/>
              <p:nvPr/>
            </p:nvSpPr>
            <p:spPr>
              <a:xfrm>
                <a:off x="3436800" y="1493150"/>
                <a:ext cx="172650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6840" extrusionOk="0">
                    <a:moveTo>
                      <a:pt x="5044" y="0"/>
                    </a:moveTo>
                    <a:cubicBezTo>
                      <a:pt x="3744" y="0"/>
                      <a:pt x="3803" y="2837"/>
                      <a:pt x="3803" y="2837"/>
                    </a:cubicBezTo>
                    <a:cubicBezTo>
                      <a:pt x="3803" y="2837"/>
                      <a:pt x="2015" y="620"/>
                      <a:pt x="1059" y="620"/>
                    </a:cubicBezTo>
                    <a:cubicBezTo>
                      <a:pt x="884" y="620"/>
                      <a:pt x="737" y="694"/>
                      <a:pt x="634" y="869"/>
                    </a:cubicBezTo>
                    <a:cubicBezTo>
                      <a:pt x="0" y="1970"/>
                      <a:pt x="3803" y="6840"/>
                      <a:pt x="3803" y="6840"/>
                    </a:cubicBezTo>
                    <a:cubicBezTo>
                      <a:pt x="3803" y="6840"/>
                      <a:pt x="6905" y="402"/>
                      <a:pt x="5304" y="35"/>
                    </a:cubicBezTo>
                    <a:cubicBezTo>
                      <a:pt x="5212" y="11"/>
                      <a:pt x="5125" y="0"/>
                      <a:pt x="50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1" name="Google Shape;1131;p39"/>
              <p:cNvSpPr/>
              <p:nvPr/>
            </p:nvSpPr>
            <p:spPr>
              <a:xfrm>
                <a:off x="3436800" y="1754150"/>
                <a:ext cx="172650" cy="171025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6841" extrusionOk="0">
                    <a:moveTo>
                      <a:pt x="5042" y="1"/>
                    </a:moveTo>
                    <a:cubicBezTo>
                      <a:pt x="3744" y="1"/>
                      <a:pt x="3803" y="2804"/>
                      <a:pt x="3803" y="2804"/>
                    </a:cubicBezTo>
                    <a:cubicBezTo>
                      <a:pt x="3803" y="2804"/>
                      <a:pt x="2021" y="618"/>
                      <a:pt x="1064" y="618"/>
                    </a:cubicBezTo>
                    <a:cubicBezTo>
                      <a:pt x="887" y="618"/>
                      <a:pt x="738" y="693"/>
                      <a:pt x="634" y="870"/>
                    </a:cubicBezTo>
                    <a:cubicBezTo>
                      <a:pt x="0" y="1970"/>
                      <a:pt x="3803" y="6841"/>
                      <a:pt x="3803" y="6841"/>
                    </a:cubicBezTo>
                    <a:cubicBezTo>
                      <a:pt x="3803" y="6841"/>
                      <a:pt x="6905" y="403"/>
                      <a:pt x="5304" y="36"/>
                    </a:cubicBezTo>
                    <a:cubicBezTo>
                      <a:pt x="5211" y="12"/>
                      <a:pt x="5123" y="1"/>
                      <a:pt x="50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2" name="Google Shape;1132;p39"/>
              <p:cNvSpPr/>
              <p:nvPr/>
            </p:nvSpPr>
            <p:spPr>
              <a:xfrm>
                <a:off x="3963000" y="1524950"/>
                <a:ext cx="17265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6836" extrusionOk="0">
                    <a:moveTo>
                      <a:pt x="5061" y="1"/>
                    </a:moveTo>
                    <a:cubicBezTo>
                      <a:pt x="3744" y="1"/>
                      <a:pt x="3803" y="2833"/>
                      <a:pt x="3803" y="2833"/>
                    </a:cubicBezTo>
                    <a:cubicBezTo>
                      <a:pt x="3803" y="2833"/>
                      <a:pt x="2005" y="626"/>
                      <a:pt x="1051" y="626"/>
                    </a:cubicBezTo>
                    <a:cubicBezTo>
                      <a:pt x="880" y="626"/>
                      <a:pt x="736" y="697"/>
                      <a:pt x="634" y="864"/>
                    </a:cubicBezTo>
                    <a:cubicBezTo>
                      <a:pt x="1" y="1999"/>
                      <a:pt x="3803" y="6835"/>
                      <a:pt x="3803" y="6835"/>
                    </a:cubicBezTo>
                    <a:cubicBezTo>
                      <a:pt x="3803" y="6835"/>
                      <a:pt x="6905" y="397"/>
                      <a:pt x="5304" y="31"/>
                    </a:cubicBezTo>
                    <a:cubicBezTo>
                      <a:pt x="5219" y="10"/>
                      <a:pt x="5138" y="1"/>
                      <a:pt x="50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3" name="Google Shape;1133;p39"/>
              <p:cNvSpPr/>
              <p:nvPr/>
            </p:nvSpPr>
            <p:spPr>
              <a:xfrm>
                <a:off x="3963000" y="1785975"/>
                <a:ext cx="17265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6836" extrusionOk="0">
                    <a:moveTo>
                      <a:pt x="5061" y="1"/>
                    </a:moveTo>
                    <a:cubicBezTo>
                      <a:pt x="3744" y="1"/>
                      <a:pt x="3803" y="2832"/>
                      <a:pt x="3803" y="2832"/>
                    </a:cubicBezTo>
                    <a:cubicBezTo>
                      <a:pt x="3803" y="2832"/>
                      <a:pt x="2005" y="626"/>
                      <a:pt x="1051" y="626"/>
                    </a:cubicBezTo>
                    <a:cubicBezTo>
                      <a:pt x="880" y="626"/>
                      <a:pt x="736" y="697"/>
                      <a:pt x="634" y="864"/>
                    </a:cubicBezTo>
                    <a:cubicBezTo>
                      <a:pt x="1" y="1998"/>
                      <a:pt x="3803" y="6835"/>
                      <a:pt x="3803" y="6835"/>
                    </a:cubicBezTo>
                    <a:cubicBezTo>
                      <a:pt x="3803" y="6835"/>
                      <a:pt x="6905" y="397"/>
                      <a:pt x="5304" y="30"/>
                    </a:cubicBezTo>
                    <a:cubicBezTo>
                      <a:pt x="5219" y="10"/>
                      <a:pt x="5138" y="1"/>
                      <a:pt x="50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4" name="Google Shape;1134;p39"/>
              <p:cNvSpPr/>
              <p:nvPr/>
            </p:nvSpPr>
            <p:spPr>
              <a:xfrm>
                <a:off x="3706150" y="1524850"/>
                <a:ext cx="177650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6673" extrusionOk="0">
                    <a:moveTo>
                      <a:pt x="1219" y="0"/>
                    </a:moveTo>
                    <a:cubicBezTo>
                      <a:pt x="1091" y="0"/>
                      <a:pt x="972" y="52"/>
                      <a:pt x="868" y="168"/>
                    </a:cubicBezTo>
                    <a:cubicBezTo>
                      <a:pt x="1" y="1135"/>
                      <a:pt x="2769" y="6673"/>
                      <a:pt x="2769" y="6673"/>
                    </a:cubicBezTo>
                    <a:cubicBezTo>
                      <a:pt x="2769" y="6673"/>
                      <a:pt x="7106" y="969"/>
                      <a:pt x="5638" y="301"/>
                    </a:cubicBezTo>
                    <a:cubicBezTo>
                      <a:pt x="5487" y="231"/>
                      <a:pt x="5346" y="199"/>
                      <a:pt x="5214" y="199"/>
                    </a:cubicBezTo>
                    <a:cubicBezTo>
                      <a:pt x="4035" y="199"/>
                      <a:pt x="3603" y="2736"/>
                      <a:pt x="3603" y="2736"/>
                    </a:cubicBezTo>
                    <a:cubicBezTo>
                      <a:pt x="3603" y="2736"/>
                      <a:pt x="2158" y="0"/>
                      <a:pt x="12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5" name="Google Shape;1135;p39"/>
              <p:cNvSpPr/>
              <p:nvPr/>
            </p:nvSpPr>
            <p:spPr>
              <a:xfrm>
                <a:off x="3706150" y="1768325"/>
                <a:ext cx="1768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6641" extrusionOk="0">
                    <a:moveTo>
                      <a:pt x="1221" y="0"/>
                    </a:moveTo>
                    <a:cubicBezTo>
                      <a:pt x="1093" y="0"/>
                      <a:pt x="973" y="52"/>
                      <a:pt x="868" y="169"/>
                    </a:cubicBezTo>
                    <a:cubicBezTo>
                      <a:pt x="1" y="1103"/>
                      <a:pt x="2769" y="6641"/>
                      <a:pt x="2769" y="6641"/>
                    </a:cubicBezTo>
                    <a:cubicBezTo>
                      <a:pt x="2769" y="6641"/>
                      <a:pt x="7072" y="936"/>
                      <a:pt x="5605" y="269"/>
                    </a:cubicBezTo>
                    <a:cubicBezTo>
                      <a:pt x="5454" y="199"/>
                      <a:pt x="5313" y="167"/>
                      <a:pt x="5181" y="167"/>
                    </a:cubicBezTo>
                    <a:cubicBezTo>
                      <a:pt x="4002" y="167"/>
                      <a:pt x="3570" y="2704"/>
                      <a:pt x="3570" y="2704"/>
                    </a:cubicBezTo>
                    <a:cubicBezTo>
                      <a:pt x="3570" y="2704"/>
                      <a:pt x="2153" y="0"/>
                      <a:pt x="12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6" name="Google Shape;1136;p39"/>
              <p:cNvSpPr/>
              <p:nvPr/>
            </p:nvSpPr>
            <p:spPr>
              <a:xfrm>
                <a:off x="3696975" y="1982675"/>
                <a:ext cx="177650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6673" extrusionOk="0">
                    <a:moveTo>
                      <a:pt x="1219" y="0"/>
                    </a:moveTo>
                    <a:cubicBezTo>
                      <a:pt x="1091" y="0"/>
                      <a:pt x="972" y="52"/>
                      <a:pt x="868" y="168"/>
                    </a:cubicBezTo>
                    <a:cubicBezTo>
                      <a:pt x="1" y="1135"/>
                      <a:pt x="2803" y="6673"/>
                      <a:pt x="2803" y="6673"/>
                    </a:cubicBezTo>
                    <a:cubicBezTo>
                      <a:pt x="2803" y="6673"/>
                      <a:pt x="7106" y="969"/>
                      <a:pt x="5605" y="302"/>
                    </a:cubicBezTo>
                    <a:cubicBezTo>
                      <a:pt x="5457" y="231"/>
                      <a:pt x="5319" y="199"/>
                      <a:pt x="5190" y="199"/>
                    </a:cubicBezTo>
                    <a:cubicBezTo>
                      <a:pt x="4035" y="199"/>
                      <a:pt x="3603" y="2737"/>
                      <a:pt x="3603" y="2737"/>
                    </a:cubicBezTo>
                    <a:cubicBezTo>
                      <a:pt x="3603" y="2737"/>
                      <a:pt x="2158" y="0"/>
                      <a:pt x="121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7" name="Google Shape;1137;p39"/>
              <p:cNvSpPr/>
              <p:nvPr/>
            </p:nvSpPr>
            <p:spPr>
              <a:xfrm>
                <a:off x="4191500" y="1488150"/>
                <a:ext cx="176825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6673" extrusionOk="0">
                    <a:moveTo>
                      <a:pt x="1218" y="1"/>
                    </a:moveTo>
                    <a:cubicBezTo>
                      <a:pt x="1090" y="1"/>
                      <a:pt x="972" y="52"/>
                      <a:pt x="868" y="168"/>
                    </a:cubicBezTo>
                    <a:cubicBezTo>
                      <a:pt x="0" y="1136"/>
                      <a:pt x="2769" y="6673"/>
                      <a:pt x="2769" y="6673"/>
                    </a:cubicBezTo>
                    <a:cubicBezTo>
                      <a:pt x="2769" y="6673"/>
                      <a:pt x="7072" y="969"/>
                      <a:pt x="5604" y="302"/>
                    </a:cubicBezTo>
                    <a:cubicBezTo>
                      <a:pt x="5454" y="231"/>
                      <a:pt x="5313" y="200"/>
                      <a:pt x="5181" y="200"/>
                    </a:cubicBezTo>
                    <a:cubicBezTo>
                      <a:pt x="4001" y="200"/>
                      <a:pt x="3570" y="2737"/>
                      <a:pt x="3570" y="2737"/>
                    </a:cubicBezTo>
                    <a:cubicBezTo>
                      <a:pt x="3570" y="2737"/>
                      <a:pt x="2150" y="1"/>
                      <a:pt x="12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8" name="Google Shape;1138;p39"/>
              <p:cNvSpPr/>
              <p:nvPr/>
            </p:nvSpPr>
            <p:spPr>
              <a:xfrm>
                <a:off x="4191500" y="1731400"/>
                <a:ext cx="176825" cy="166250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6650" extrusionOk="0">
                    <a:moveTo>
                      <a:pt x="1229" y="0"/>
                    </a:moveTo>
                    <a:cubicBezTo>
                      <a:pt x="1098" y="0"/>
                      <a:pt x="975" y="54"/>
                      <a:pt x="868" y="179"/>
                    </a:cubicBezTo>
                    <a:cubicBezTo>
                      <a:pt x="0" y="1146"/>
                      <a:pt x="2769" y="6650"/>
                      <a:pt x="2769" y="6650"/>
                    </a:cubicBezTo>
                    <a:cubicBezTo>
                      <a:pt x="2769" y="6650"/>
                      <a:pt x="7072" y="946"/>
                      <a:pt x="5604" y="279"/>
                    </a:cubicBezTo>
                    <a:cubicBezTo>
                      <a:pt x="5462" y="214"/>
                      <a:pt x="5328" y="185"/>
                      <a:pt x="5202" y="185"/>
                    </a:cubicBezTo>
                    <a:cubicBezTo>
                      <a:pt x="4032" y="185"/>
                      <a:pt x="3570" y="2714"/>
                      <a:pt x="3570" y="2714"/>
                    </a:cubicBezTo>
                    <a:cubicBezTo>
                      <a:pt x="3570" y="2714"/>
                      <a:pt x="2162" y="0"/>
                      <a:pt x="12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9" name="Google Shape;1139;p39"/>
              <p:cNvSpPr/>
              <p:nvPr/>
            </p:nvSpPr>
            <p:spPr>
              <a:xfrm>
                <a:off x="4182325" y="1945975"/>
                <a:ext cx="176825" cy="166850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6674" extrusionOk="0">
                    <a:moveTo>
                      <a:pt x="1218" y="1"/>
                    </a:moveTo>
                    <a:cubicBezTo>
                      <a:pt x="1090" y="1"/>
                      <a:pt x="972" y="52"/>
                      <a:pt x="868" y="168"/>
                    </a:cubicBezTo>
                    <a:cubicBezTo>
                      <a:pt x="0" y="1136"/>
                      <a:pt x="2769" y="6673"/>
                      <a:pt x="2769" y="6673"/>
                    </a:cubicBezTo>
                    <a:cubicBezTo>
                      <a:pt x="2769" y="6673"/>
                      <a:pt x="7072" y="969"/>
                      <a:pt x="5604" y="302"/>
                    </a:cubicBezTo>
                    <a:cubicBezTo>
                      <a:pt x="5457" y="231"/>
                      <a:pt x="5319" y="200"/>
                      <a:pt x="5189" y="200"/>
                    </a:cubicBezTo>
                    <a:cubicBezTo>
                      <a:pt x="4029" y="200"/>
                      <a:pt x="3570" y="2737"/>
                      <a:pt x="3570" y="2737"/>
                    </a:cubicBezTo>
                    <a:cubicBezTo>
                      <a:pt x="3570" y="2737"/>
                      <a:pt x="2150" y="1"/>
                      <a:pt x="1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0" name="Google Shape;1140;p39"/>
              <p:cNvSpPr/>
              <p:nvPr/>
            </p:nvSpPr>
            <p:spPr>
              <a:xfrm>
                <a:off x="3043175" y="542900"/>
                <a:ext cx="1632900" cy="974650"/>
              </a:xfrm>
              <a:custGeom>
                <a:avLst/>
                <a:gdLst/>
                <a:ahLst/>
                <a:cxnLst/>
                <a:rect l="l" t="t" r="r" b="b"/>
                <a:pathLst>
                  <a:path w="65316" h="38986" extrusionOk="0">
                    <a:moveTo>
                      <a:pt x="44768" y="0"/>
                    </a:moveTo>
                    <a:cubicBezTo>
                      <a:pt x="38703" y="0"/>
                      <a:pt x="35092" y="5255"/>
                      <a:pt x="35092" y="5255"/>
                    </a:cubicBezTo>
                    <a:cubicBezTo>
                      <a:pt x="34089" y="3960"/>
                      <a:pt x="30009" y="720"/>
                      <a:pt x="25191" y="720"/>
                    </a:cubicBezTo>
                    <a:cubicBezTo>
                      <a:pt x="23925" y="720"/>
                      <a:pt x="22608" y="944"/>
                      <a:pt x="21282" y="1485"/>
                    </a:cubicBezTo>
                    <a:cubicBezTo>
                      <a:pt x="14911" y="4054"/>
                      <a:pt x="14811" y="11960"/>
                      <a:pt x="14811" y="11960"/>
                    </a:cubicBezTo>
                    <a:cubicBezTo>
                      <a:pt x="14363" y="11314"/>
                      <a:pt x="11867" y="10040"/>
                      <a:pt x="9106" y="10040"/>
                    </a:cubicBezTo>
                    <a:cubicBezTo>
                      <a:pt x="6735" y="10040"/>
                      <a:pt x="4169" y="10979"/>
                      <a:pt x="2536" y="14061"/>
                    </a:cubicBezTo>
                    <a:cubicBezTo>
                      <a:pt x="1" y="18831"/>
                      <a:pt x="6105" y="22701"/>
                      <a:pt x="6105" y="22701"/>
                    </a:cubicBezTo>
                    <a:cubicBezTo>
                      <a:pt x="5771" y="23868"/>
                      <a:pt x="5104" y="30273"/>
                      <a:pt x="9974" y="34176"/>
                    </a:cubicBezTo>
                    <a:cubicBezTo>
                      <a:pt x="11686" y="35536"/>
                      <a:pt x="13592" y="35977"/>
                      <a:pt x="15344" y="35977"/>
                    </a:cubicBezTo>
                    <a:cubicBezTo>
                      <a:pt x="18575" y="35977"/>
                      <a:pt x="21282" y="34476"/>
                      <a:pt x="21282" y="34476"/>
                    </a:cubicBezTo>
                    <a:cubicBezTo>
                      <a:pt x="26680" y="37825"/>
                      <a:pt x="31625" y="38985"/>
                      <a:pt x="35886" y="38985"/>
                    </a:cubicBezTo>
                    <a:cubicBezTo>
                      <a:pt x="45503" y="38985"/>
                      <a:pt x="51637" y="33075"/>
                      <a:pt x="51637" y="33075"/>
                    </a:cubicBezTo>
                    <a:cubicBezTo>
                      <a:pt x="52140" y="33130"/>
                      <a:pt x="52634" y="33157"/>
                      <a:pt x="53120" y="33157"/>
                    </a:cubicBezTo>
                    <a:cubicBezTo>
                      <a:pt x="60235" y="33157"/>
                      <a:pt x="65315" y="27387"/>
                      <a:pt x="63379" y="21266"/>
                    </a:cubicBezTo>
                    <a:cubicBezTo>
                      <a:pt x="61344" y="14695"/>
                      <a:pt x="54540" y="14395"/>
                      <a:pt x="54540" y="14395"/>
                    </a:cubicBezTo>
                    <a:cubicBezTo>
                      <a:pt x="54540" y="14395"/>
                      <a:pt x="57141" y="3720"/>
                      <a:pt x="48702" y="718"/>
                    </a:cubicBezTo>
                    <a:cubicBezTo>
                      <a:pt x="47298" y="211"/>
                      <a:pt x="45984" y="0"/>
                      <a:pt x="447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1" name="Google Shape;1141;p39"/>
              <p:cNvSpPr/>
              <p:nvPr/>
            </p:nvSpPr>
            <p:spPr>
              <a:xfrm>
                <a:off x="3633600" y="727625"/>
                <a:ext cx="65075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4571" extrusionOk="0">
                    <a:moveTo>
                      <a:pt x="868" y="1"/>
                    </a:moveTo>
                    <a:lnTo>
                      <a:pt x="0" y="501"/>
                    </a:lnTo>
                    <a:lnTo>
                      <a:pt x="1735" y="4571"/>
                    </a:lnTo>
                    <a:lnTo>
                      <a:pt x="2602" y="3903"/>
                    </a:lnTo>
                    <a:lnTo>
                      <a:pt x="8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2" name="Google Shape;1142;p39"/>
              <p:cNvSpPr/>
              <p:nvPr/>
            </p:nvSpPr>
            <p:spPr>
              <a:xfrm>
                <a:off x="3560225" y="791850"/>
                <a:ext cx="90900" cy="99250"/>
              </a:xfrm>
              <a:custGeom>
                <a:avLst/>
                <a:gdLst/>
                <a:ahLst/>
                <a:cxnLst/>
                <a:rect l="l" t="t" r="r" b="b"/>
                <a:pathLst>
                  <a:path w="3636" h="3970" extrusionOk="0">
                    <a:moveTo>
                      <a:pt x="634" y="0"/>
                    </a:moveTo>
                    <a:lnTo>
                      <a:pt x="0" y="767"/>
                    </a:lnTo>
                    <a:lnTo>
                      <a:pt x="3069" y="3970"/>
                    </a:lnTo>
                    <a:lnTo>
                      <a:pt x="3636" y="3036"/>
                    </a:lnTo>
                    <a:lnTo>
                      <a:pt x="6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3" name="Google Shape;1143;p39"/>
              <p:cNvSpPr/>
              <p:nvPr/>
            </p:nvSpPr>
            <p:spPr>
              <a:xfrm>
                <a:off x="3521850" y="894425"/>
                <a:ext cx="106775" cy="53375"/>
              </a:xfrm>
              <a:custGeom>
                <a:avLst/>
                <a:gdLst/>
                <a:ahLst/>
                <a:cxnLst/>
                <a:rect l="l" t="t" r="r" b="b"/>
                <a:pathLst>
                  <a:path w="4271" h="2135" extrusionOk="0">
                    <a:moveTo>
                      <a:pt x="134" y="0"/>
                    </a:moveTo>
                    <a:lnTo>
                      <a:pt x="1" y="1001"/>
                    </a:lnTo>
                    <a:lnTo>
                      <a:pt x="4270" y="2135"/>
                    </a:lnTo>
                    <a:lnTo>
                      <a:pt x="4270" y="1068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4" name="Google Shape;1144;p39"/>
              <p:cNvSpPr/>
              <p:nvPr/>
            </p:nvSpPr>
            <p:spPr>
              <a:xfrm>
                <a:off x="4100600" y="746800"/>
                <a:ext cx="65075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4571" extrusionOk="0">
                    <a:moveTo>
                      <a:pt x="1735" y="1"/>
                    </a:moveTo>
                    <a:lnTo>
                      <a:pt x="0" y="3904"/>
                    </a:lnTo>
                    <a:lnTo>
                      <a:pt x="834" y="4571"/>
                    </a:lnTo>
                    <a:lnTo>
                      <a:pt x="2602" y="501"/>
                    </a:lnTo>
                    <a:lnTo>
                      <a:pt x="173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5" name="Google Shape;1145;p39"/>
              <p:cNvSpPr/>
              <p:nvPr/>
            </p:nvSpPr>
            <p:spPr>
              <a:xfrm>
                <a:off x="4148125" y="811025"/>
                <a:ext cx="909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4004" extrusionOk="0">
                    <a:moveTo>
                      <a:pt x="2970" y="0"/>
                    </a:moveTo>
                    <a:lnTo>
                      <a:pt x="1" y="3069"/>
                    </a:lnTo>
                    <a:lnTo>
                      <a:pt x="568" y="4003"/>
                    </a:lnTo>
                    <a:lnTo>
                      <a:pt x="3637" y="801"/>
                    </a:lnTo>
                    <a:lnTo>
                      <a:pt x="29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6" name="Google Shape;1146;p39"/>
              <p:cNvSpPr/>
              <p:nvPr/>
            </p:nvSpPr>
            <p:spPr>
              <a:xfrm>
                <a:off x="4170650" y="913600"/>
                <a:ext cx="106775" cy="53400"/>
              </a:xfrm>
              <a:custGeom>
                <a:avLst/>
                <a:gdLst/>
                <a:ahLst/>
                <a:cxnLst/>
                <a:rect l="l" t="t" r="r" b="b"/>
                <a:pathLst>
                  <a:path w="4271" h="2136" extrusionOk="0">
                    <a:moveTo>
                      <a:pt x="4137" y="0"/>
                    </a:moveTo>
                    <a:lnTo>
                      <a:pt x="0" y="1068"/>
                    </a:lnTo>
                    <a:lnTo>
                      <a:pt x="0" y="2135"/>
                    </a:lnTo>
                    <a:lnTo>
                      <a:pt x="4270" y="1001"/>
                    </a:lnTo>
                    <a:lnTo>
                      <a:pt x="413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7" name="Google Shape;1147;p39"/>
              <p:cNvSpPr/>
              <p:nvPr/>
            </p:nvSpPr>
            <p:spPr>
              <a:xfrm>
                <a:off x="4042225" y="823975"/>
                <a:ext cx="157625" cy="2289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9156" extrusionOk="0">
                    <a:moveTo>
                      <a:pt x="900" y="0"/>
                    </a:moveTo>
                    <a:cubicBezTo>
                      <a:pt x="655" y="0"/>
                      <a:pt x="410" y="17"/>
                      <a:pt x="167" y="49"/>
                    </a:cubicBezTo>
                    <a:cubicBezTo>
                      <a:pt x="0" y="1150"/>
                      <a:pt x="34" y="2284"/>
                      <a:pt x="234" y="3385"/>
                    </a:cubicBezTo>
                    <a:cubicBezTo>
                      <a:pt x="734" y="5854"/>
                      <a:pt x="2335" y="7788"/>
                      <a:pt x="4370" y="9156"/>
                    </a:cubicBezTo>
                    <a:cubicBezTo>
                      <a:pt x="5404" y="8189"/>
                      <a:pt x="6005" y="6854"/>
                      <a:pt x="6172" y="5453"/>
                    </a:cubicBezTo>
                    <a:cubicBezTo>
                      <a:pt x="6305" y="4252"/>
                      <a:pt x="5971" y="3018"/>
                      <a:pt x="5238" y="2018"/>
                    </a:cubicBezTo>
                    <a:cubicBezTo>
                      <a:pt x="4704" y="1317"/>
                      <a:pt x="3970" y="783"/>
                      <a:pt x="3136" y="516"/>
                    </a:cubicBezTo>
                    <a:cubicBezTo>
                      <a:pt x="2429" y="163"/>
                      <a:pt x="1664" y="0"/>
                      <a:pt x="9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8" name="Google Shape;1148;p39"/>
              <p:cNvSpPr/>
              <p:nvPr/>
            </p:nvSpPr>
            <p:spPr>
              <a:xfrm>
                <a:off x="3931300" y="825200"/>
                <a:ext cx="221025" cy="261900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10476" extrusionOk="0">
                    <a:moveTo>
                      <a:pt x="4604" y="0"/>
                    </a:moveTo>
                    <a:lnTo>
                      <a:pt x="4604" y="0"/>
                    </a:lnTo>
                    <a:cubicBezTo>
                      <a:pt x="3637" y="134"/>
                      <a:pt x="2736" y="534"/>
                      <a:pt x="2036" y="1201"/>
                    </a:cubicBezTo>
                    <a:cubicBezTo>
                      <a:pt x="1235" y="1902"/>
                      <a:pt x="668" y="2836"/>
                      <a:pt x="435" y="3870"/>
                    </a:cubicBezTo>
                    <a:cubicBezTo>
                      <a:pt x="1" y="6305"/>
                      <a:pt x="1102" y="8740"/>
                      <a:pt x="3237" y="9974"/>
                    </a:cubicBezTo>
                    <a:cubicBezTo>
                      <a:pt x="3889" y="10311"/>
                      <a:pt x="4607" y="10475"/>
                      <a:pt x="5325" y="10475"/>
                    </a:cubicBezTo>
                    <a:cubicBezTo>
                      <a:pt x="5746" y="10475"/>
                      <a:pt x="6166" y="10419"/>
                      <a:pt x="6572" y="10308"/>
                    </a:cubicBezTo>
                    <a:cubicBezTo>
                      <a:pt x="7406" y="10108"/>
                      <a:pt x="8207" y="9674"/>
                      <a:pt x="8841" y="9074"/>
                    </a:cubicBezTo>
                    <a:cubicBezTo>
                      <a:pt x="6772" y="7706"/>
                      <a:pt x="5171" y="5771"/>
                      <a:pt x="4671" y="3336"/>
                    </a:cubicBezTo>
                    <a:cubicBezTo>
                      <a:pt x="4471" y="2235"/>
                      <a:pt x="4437" y="1101"/>
                      <a:pt x="46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9" name="Google Shape;1149;p39"/>
              <p:cNvSpPr/>
              <p:nvPr/>
            </p:nvSpPr>
            <p:spPr>
              <a:xfrm>
                <a:off x="3710325" y="812775"/>
                <a:ext cx="156800" cy="228425"/>
              </a:xfrm>
              <a:custGeom>
                <a:avLst/>
                <a:gdLst/>
                <a:ahLst/>
                <a:cxnLst/>
                <a:rect l="l" t="t" r="r" b="b"/>
                <a:pathLst>
                  <a:path w="6272" h="9137" extrusionOk="0">
                    <a:moveTo>
                      <a:pt x="941" y="0"/>
                    </a:moveTo>
                    <a:cubicBezTo>
                      <a:pt x="683" y="0"/>
                      <a:pt x="424" y="21"/>
                      <a:pt x="167" y="64"/>
                    </a:cubicBezTo>
                    <a:cubicBezTo>
                      <a:pt x="0" y="1165"/>
                      <a:pt x="0" y="2299"/>
                      <a:pt x="200" y="3400"/>
                    </a:cubicBezTo>
                    <a:cubicBezTo>
                      <a:pt x="734" y="5868"/>
                      <a:pt x="2335" y="7769"/>
                      <a:pt x="4370" y="9137"/>
                    </a:cubicBezTo>
                    <a:cubicBezTo>
                      <a:pt x="5371" y="8136"/>
                      <a:pt x="6005" y="6869"/>
                      <a:pt x="6138" y="5468"/>
                    </a:cubicBezTo>
                    <a:cubicBezTo>
                      <a:pt x="6271" y="4233"/>
                      <a:pt x="5938" y="2999"/>
                      <a:pt x="5237" y="2032"/>
                    </a:cubicBezTo>
                    <a:cubicBezTo>
                      <a:pt x="4704" y="1298"/>
                      <a:pt x="3970" y="764"/>
                      <a:pt x="3103" y="497"/>
                    </a:cubicBezTo>
                    <a:cubicBezTo>
                      <a:pt x="2433" y="175"/>
                      <a:pt x="1690" y="0"/>
                      <a:pt x="941" y="0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0" name="Google Shape;1150;p39"/>
              <p:cNvSpPr/>
              <p:nvPr/>
            </p:nvSpPr>
            <p:spPr>
              <a:xfrm>
                <a:off x="3598575" y="813525"/>
                <a:ext cx="221025" cy="262500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10500" extrusionOk="0">
                    <a:moveTo>
                      <a:pt x="4637" y="0"/>
                    </a:moveTo>
                    <a:lnTo>
                      <a:pt x="4637" y="0"/>
                    </a:lnTo>
                    <a:cubicBezTo>
                      <a:pt x="3670" y="134"/>
                      <a:pt x="2769" y="568"/>
                      <a:pt x="2035" y="1201"/>
                    </a:cubicBezTo>
                    <a:cubicBezTo>
                      <a:pt x="1235" y="1902"/>
                      <a:pt x="668" y="2836"/>
                      <a:pt x="434" y="3903"/>
                    </a:cubicBezTo>
                    <a:lnTo>
                      <a:pt x="434" y="3870"/>
                    </a:lnTo>
                    <a:lnTo>
                      <a:pt x="434" y="3870"/>
                    </a:lnTo>
                    <a:cubicBezTo>
                      <a:pt x="0" y="6272"/>
                      <a:pt x="1101" y="8740"/>
                      <a:pt x="3269" y="10008"/>
                    </a:cubicBezTo>
                    <a:cubicBezTo>
                      <a:pt x="3914" y="10330"/>
                      <a:pt x="4642" y="10500"/>
                      <a:pt x="5381" y="10500"/>
                    </a:cubicBezTo>
                    <a:cubicBezTo>
                      <a:pt x="5789" y="10500"/>
                      <a:pt x="6202" y="10448"/>
                      <a:pt x="6605" y="10341"/>
                    </a:cubicBezTo>
                    <a:cubicBezTo>
                      <a:pt x="7439" y="10108"/>
                      <a:pt x="8206" y="9674"/>
                      <a:pt x="8840" y="9074"/>
                    </a:cubicBezTo>
                    <a:cubicBezTo>
                      <a:pt x="6805" y="7739"/>
                      <a:pt x="5204" y="5805"/>
                      <a:pt x="4670" y="3336"/>
                    </a:cubicBezTo>
                    <a:cubicBezTo>
                      <a:pt x="4470" y="2235"/>
                      <a:pt x="4470" y="1101"/>
                      <a:pt x="46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1" name="Google Shape;1151;p39"/>
              <p:cNvSpPr/>
              <p:nvPr/>
            </p:nvSpPr>
            <p:spPr>
              <a:xfrm>
                <a:off x="3848275" y="1060450"/>
                <a:ext cx="94625" cy="100675"/>
              </a:xfrm>
              <a:custGeom>
                <a:avLst/>
                <a:gdLst/>
                <a:ahLst/>
                <a:cxnLst/>
                <a:rect l="l" t="t" r="r" b="b"/>
                <a:pathLst>
                  <a:path w="3785" h="4027" extrusionOk="0">
                    <a:moveTo>
                      <a:pt x="327" y="0"/>
                    </a:moveTo>
                    <a:cubicBezTo>
                      <a:pt x="164" y="0"/>
                      <a:pt x="1" y="123"/>
                      <a:pt x="20" y="331"/>
                    </a:cubicBezTo>
                    <a:cubicBezTo>
                      <a:pt x="120" y="998"/>
                      <a:pt x="286" y="1632"/>
                      <a:pt x="453" y="2266"/>
                    </a:cubicBezTo>
                    <a:cubicBezTo>
                      <a:pt x="553" y="2566"/>
                      <a:pt x="687" y="2833"/>
                      <a:pt x="854" y="3133"/>
                    </a:cubicBezTo>
                    <a:cubicBezTo>
                      <a:pt x="987" y="3433"/>
                      <a:pt x="1187" y="3700"/>
                      <a:pt x="1454" y="3900"/>
                    </a:cubicBezTo>
                    <a:cubicBezTo>
                      <a:pt x="1587" y="3989"/>
                      <a:pt x="1716" y="4027"/>
                      <a:pt x="1838" y="4027"/>
                    </a:cubicBezTo>
                    <a:cubicBezTo>
                      <a:pt x="2264" y="4027"/>
                      <a:pt x="2607" y="3563"/>
                      <a:pt x="2788" y="3200"/>
                    </a:cubicBezTo>
                    <a:cubicBezTo>
                      <a:pt x="3189" y="2532"/>
                      <a:pt x="3489" y="1865"/>
                      <a:pt x="3722" y="1131"/>
                    </a:cubicBezTo>
                    <a:cubicBezTo>
                      <a:pt x="3785" y="902"/>
                      <a:pt x="3613" y="751"/>
                      <a:pt x="3443" y="751"/>
                    </a:cubicBezTo>
                    <a:cubicBezTo>
                      <a:pt x="3341" y="751"/>
                      <a:pt x="3239" y="806"/>
                      <a:pt x="3189" y="931"/>
                    </a:cubicBezTo>
                    <a:cubicBezTo>
                      <a:pt x="2988" y="1532"/>
                      <a:pt x="2722" y="2132"/>
                      <a:pt x="2421" y="2699"/>
                    </a:cubicBezTo>
                    <a:cubicBezTo>
                      <a:pt x="2321" y="2933"/>
                      <a:pt x="2188" y="3133"/>
                      <a:pt x="2021" y="3333"/>
                    </a:cubicBezTo>
                    <a:cubicBezTo>
                      <a:pt x="1949" y="3404"/>
                      <a:pt x="1891" y="3433"/>
                      <a:pt x="1839" y="3433"/>
                    </a:cubicBezTo>
                    <a:cubicBezTo>
                      <a:pt x="1745" y="3433"/>
                      <a:pt x="1673" y="3340"/>
                      <a:pt x="1587" y="3233"/>
                    </a:cubicBezTo>
                    <a:cubicBezTo>
                      <a:pt x="954" y="2366"/>
                      <a:pt x="787" y="1265"/>
                      <a:pt x="620" y="231"/>
                    </a:cubicBezTo>
                    <a:cubicBezTo>
                      <a:pt x="577" y="72"/>
                      <a:pt x="452" y="0"/>
                      <a:pt x="3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2" name="Google Shape;1152;p39"/>
              <p:cNvSpPr/>
              <p:nvPr/>
            </p:nvSpPr>
            <p:spPr>
              <a:xfrm>
                <a:off x="4005525" y="1109075"/>
                <a:ext cx="156800" cy="101225"/>
              </a:xfrm>
              <a:custGeom>
                <a:avLst/>
                <a:gdLst/>
                <a:ahLst/>
                <a:cxnLst/>
                <a:rect l="l" t="t" r="r" b="b"/>
                <a:pathLst>
                  <a:path w="6272" h="4049" extrusionOk="0">
                    <a:moveTo>
                      <a:pt x="3679" y="1"/>
                    </a:moveTo>
                    <a:cubicBezTo>
                      <a:pt x="3553" y="1"/>
                      <a:pt x="3427" y="7"/>
                      <a:pt x="3303" y="20"/>
                    </a:cubicBezTo>
                    <a:cubicBezTo>
                      <a:pt x="3103" y="20"/>
                      <a:pt x="2936" y="20"/>
                      <a:pt x="2736" y="54"/>
                    </a:cubicBezTo>
                    <a:cubicBezTo>
                      <a:pt x="2369" y="54"/>
                      <a:pt x="2002" y="87"/>
                      <a:pt x="1635" y="187"/>
                    </a:cubicBezTo>
                    <a:cubicBezTo>
                      <a:pt x="1035" y="354"/>
                      <a:pt x="534" y="788"/>
                      <a:pt x="234" y="1355"/>
                    </a:cubicBezTo>
                    <a:cubicBezTo>
                      <a:pt x="1" y="1855"/>
                      <a:pt x="34" y="2422"/>
                      <a:pt x="301" y="2889"/>
                    </a:cubicBezTo>
                    <a:cubicBezTo>
                      <a:pt x="635" y="3356"/>
                      <a:pt x="1102" y="3656"/>
                      <a:pt x="1635" y="3823"/>
                    </a:cubicBezTo>
                    <a:cubicBezTo>
                      <a:pt x="2111" y="3973"/>
                      <a:pt x="2605" y="4048"/>
                      <a:pt x="3103" y="4048"/>
                    </a:cubicBezTo>
                    <a:cubicBezTo>
                      <a:pt x="3270" y="4048"/>
                      <a:pt x="3437" y="4040"/>
                      <a:pt x="3603" y="4023"/>
                    </a:cubicBezTo>
                    <a:cubicBezTo>
                      <a:pt x="4237" y="3956"/>
                      <a:pt x="4838" y="3723"/>
                      <a:pt x="5338" y="3356"/>
                    </a:cubicBezTo>
                    <a:cubicBezTo>
                      <a:pt x="6272" y="2522"/>
                      <a:pt x="6205" y="1054"/>
                      <a:pt x="5171" y="354"/>
                    </a:cubicBezTo>
                    <a:cubicBezTo>
                      <a:pt x="4715" y="113"/>
                      <a:pt x="4195" y="1"/>
                      <a:pt x="367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3" name="Google Shape;1153;p39"/>
              <p:cNvSpPr/>
              <p:nvPr/>
            </p:nvSpPr>
            <p:spPr>
              <a:xfrm>
                <a:off x="3631100" y="1097900"/>
                <a:ext cx="157625" cy="10125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4050" extrusionOk="0">
                    <a:moveTo>
                      <a:pt x="3760" y="1"/>
                    </a:moveTo>
                    <a:cubicBezTo>
                      <a:pt x="3618" y="1"/>
                      <a:pt x="3476" y="11"/>
                      <a:pt x="3336" y="34"/>
                    </a:cubicBezTo>
                    <a:cubicBezTo>
                      <a:pt x="3136" y="34"/>
                      <a:pt x="2936" y="34"/>
                      <a:pt x="2769" y="67"/>
                    </a:cubicBezTo>
                    <a:cubicBezTo>
                      <a:pt x="2402" y="67"/>
                      <a:pt x="2002" y="100"/>
                      <a:pt x="1668" y="200"/>
                    </a:cubicBezTo>
                    <a:cubicBezTo>
                      <a:pt x="1034" y="367"/>
                      <a:pt x="534" y="768"/>
                      <a:pt x="267" y="1335"/>
                    </a:cubicBezTo>
                    <a:cubicBezTo>
                      <a:pt x="0" y="1835"/>
                      <a:pt x="34" y="2435"/>
                      <a:pt x="367" y="2902"/>
                    </a:cubicBezTo>
                    <a:cubicBezTo>
                      <a:pt x="668" y="3336"/>
                      <a:pt x="1135" y="3670"/>
                      <a:pt x="1668" y="3836"/>
                    </a:cubicBezTo>
                    <a:cubicBezTo>
                      <a:pt x="2106" y="3975"/>
                      <a:pt x="2559" y="4049"/>
                      <a:pt x="3007" y="4049"/>
                    </a:cubicBezTo>
                    <a:cubicBezTo>
                      <a:pt x="3207" y="4049"/>
                      <a:pt x="3407" y="4034"/>
                      <a:pt x="3603" y="4003"/>
                    </a:cubicBezTo>
                    <a:cubicBezTo>
                      <a:pt x="4237" y="3970"/>
                      <a:pt x="4871" y="3736"/>
                      <a:pt x="5371" y="3336"/>
                    </a:cubicBezTo>
                    <a:cubicBezTo>
                      <a:pt x="6305" y="2535"/>
                      <a:pt x="6238" y="1068"/>
                      <a:pt x="5204" y="367"/>
                    </a:cubicBezTo>
                    <a:cubicBezTo>
                      <a:pt x="4763" y="133"/>
                      <a:pt x="4260" y="1"/>
                      <a:pt x="37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54" name="Google Shape;1154;p39"/>
          <p:cNvGrpSpPr/>
          <p:nvPr/>
        </p:nvGrpSpPr>
        <p:grpSpPr>
          <a:xfrm>
            <a:off x="8309006" y="137546"/>
            <a:ext cx="562397" cy="570335"/>
            <a:chOff x="7124413" y="-757600"/>
            <a:chExt cx="421798" cy="427751"/>
          </a:xfrm>
        </p:grpSpPr>
        <p:sp>
          <p:nvSpPr>
            <p:cNvPr id="1155" name="Google Shape;1155;p39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6" name="Google Shape;1156;p39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57" name="Google Shape;1157;p39"/>
          <p:cNvGrpSpPr/>
          <p:nvPr/>
        </p:nvGrpSpPr>
        <p:grpSpPr>
          <a:xfrm rot="19960883">
            <a:off x="257622" y="649097"/>
            <a:ext cx="2227183" cy="614811"/>
            <a:chOff x="1033028" y="50741"/>
            <a:chExt cx="4181132" cy="1121575"/>
          </a:xfrm>
        </p:grpSpPr>
        <p:grpSp>
          <p:nvGrpSpPr>
            <p:cNvPr id="1158" name="Google Shape;1158;p39"/>
            <p:cNvGrpSpPr/>
            <p:nvPr/>
          </p:nvGrpSpPr>
          <p:grpSpPr>
            <a:xfrm rot="196026">
              <a:off x="1033028" y="50741"/>
              <a:ext cx="4181132" cy="1121575"/>
              <a:chOff x="-2396999" y="-553647"/>
              <a:chExt cx="2884822" cy="773790"/>
            </a:xfrm>
          </p:grpSpPr>
          <p:sp>
            <p:nvSpPr>
              <p:cNvPr id="1159" name="Google Shape;1159;p39"/>
              <p:cNvSpPr/>
              <p:nvPr/>
            </p:nvSpPr>
            <p:spPr>
              <a:xfrm>
                <a:off x="-2393378" y="-553639"/>
                <a:ext cx="2877580" cy="773774"/>
              </a:xfrm>
              <a:custGeom>
                <a:avLst/>
                <a:gdLst/>
                <a:ahLst/>
                <a:cxnLst/>
                <a:rect l="l" t="t" r="r" b="b"/>
                <a:pathLst>
                  <a:path w="72351" h="19455" extrusionOk="0">
                    <a:moveTo>
                      <a:pt x="72012" y="0"/>
                    </a:moveTo>
                    <a:cubicBezTo>
                      <a:pt x="71961" y="0"/>
                      <a:pt x="71909" y="13"/>
                      <a:pt x="71862" y="40"/>
                    </a:cubicBezTo>
                    <a:cubicBezTo>
                      <a:pt x="70165" y="1016"/>
                      <a:pt x="68448" y="1913"/>
                      <a:pt x="66672" y="2752"/>
                    </a:cubicBezTo>
                    <a:lnTo>
                      <a:pt x="66692" y="2538"/>
                    </a:lnTo>
                    <a:lnTo>
                      <a:pt x="59433" y="5152"/>
                    </a:lnTo>
                    <a:lnTo>
                      <a:pt x="59726" y="5542"/>
                    </a:lnTo>
                    <a:cubicBezTo>
                      <a:pt x="59433" y="5659"/>
                      <a:pt x="59121" y="5757"/>
                      <a:pt x="58828" y="5854"/>
                    </a:cubicBezTo>
                    <a:cubicBezTo>
                      <a:pt x="58204" y="6069"/>
                      <a:pt x="57560" y="6264"/>
                      <a:pt x="56916" y="6440"/>
                    </a:cubicBezTo>
                    <a:lnTo>
                      <a:pt x="56994" y="6128"/>
                    </a:lnTo>
                    <a:lnTo>
                      <a:pt x="49404" y="7435"/>
                    </a:lnTo>
                    <a:lnTo>
                      <a:pt x="49736" y="8118"/>
                    </a:lnTo>
                    <a:cubicBezTo>
                      <a:pt x="49190" y="8215"/>
                      <a:pt x="48663" y="8293"/>
                      <a:pt x="48117" y="8372"/>
                    </a:cubicBezTo>
                    <a:lnTo>
                      <a:pt x="48273" y="7864"/>
                    </a:lnTo>
                    <a:lnTo>
                      <a:pt x="40604" y="8820"/>
                    </a:lnTo>
                    <a:lnTo>
                      <a:pt x="40741" y="9113"/>
                    </a:lnTo>
                    <a:cubicBezTo>
                      <a:pt x="40370" y="9132"/>
                      <a:pt x="40000" y="9152"/>
                      <a:pt x="39648" y="9171"/>
                    </a:cubicBezTo>
                    <a:lnTo>
                      <a:pt x="31941" y="8820"/>
                    </a:lnTo>
                    <a:lnTo>
                      <a:pt x="31980" y="9054"/>
                    </a:lnTo>
                    <a:cubicBezTo>
                      <a:pt x="30829" y="8976"/>
                      <a:pt x="29658" y="8879"/>
                      <a:pt x="28488" y="8742"/>
                    </a:cubicBezTo>
                    <a:lnTo>
                      <a:pt x="23746" y="8079"/>
                    </a:lnTo>
                    <a:lnTo>
                      <a:pt x="23161" y="7981"/>
                    </a:lnTo>
                    <a:cubicBezTo>
                      <a:pt x="22049" y="7806"/>
                      <a:pt x="20995" y="7591"/>
                      <a:pt x="19961" y="7376"/>
                    </a:cubicBezTo>
                    <a:lnTo>
                      <a:pt x="19981" y="7357"/>
                    </a:lnTo>
                    <a:lnTo>
                      <a:pt x="13366" y="5718"/>
                    </a:lnTo>
                    <a:cubicBezTo>
                      <a:pt x="12468" y="5464"/>
                      <a:pt x="11610" y="5211"/>
                      <a:pt x="10790" y="4937"/>
                    </a:cubicBezTo>
                    <a:lnTo>
                      <a:pt x="10849" y="4898"/>
                    </a:lnTo>
                    <a:lnTo>
                      <a:pt x="3591" y="2264"/>
                    </a:lnTo>
                    <a:cubicBezTo>
                      <a:pt x="1600" y="1406"/>
                      <a:pt x="488" y="820"/>
                      <a:pt x="469" y="801"/>
                    </a:cubicBezTo>
                    <a:cubicBezTo>
                      <a:pt x="423" y="784"/>
                      <a:pt x="376" y="775"/>
                      <a:pt x="331" y="775"/>
                    </a:cubicBezTo>
                    <a:cubicBezTo>
                      <a:pt x="220" y="775"/>
                      <a:pt x="120" y="827"/>
                      <a:pt x="79" y="938"/>
                    </a:cubicBezTo>
                    <a:cubicBezTo>
                      <a:pt x="0" y="1074"/>
                      <a:pt x="39" y="1250"/>
                      <a:pt x="196" y="1328"/>
                    </a:cubicBezTo>
                    <a:cubicBezTo>
                      <a:pt x="215" y="1328"/>
                      <a:pt x="1405" y="1972"/>
                      <a:pt x="3552" y="2889"/>
                    </a:cubicBezTo>
                    <a:lnTo>
                      <a:pt x="2927" y="13191"/>
                    </a:lnTo>
                    <a:lnTo>
                      <a:pt x="10342" y="5406"/>
                    </a:lnTo>
                    <a:cubicBezTo>
                      <a:pt x="11025" y="5640"/>
                      <a:pt x="11747" y="5854"/>
                      <a:pt x="12508" y="6089"/>
                    </a:cubicBezTo>
                    <a:lnTo>
                      <a:pt x="12995" y="16449"/>
                    </a:lnTo>
                    <a:lnTo>
                      <a:pt x="19551" y="7884"/>
                    </a:lnTo>
                    <a:cubicBezTo>
                      <a:pt x="20273" y="8040"/>
                      <a:pt x="20995" y="8196"/>
                      <a:pt x="21717" y="8332"/>
                    </a:cubicBezTo>
                    <a:lnTo>
                      <a:pt x="23298" y="18615"/>
                    </a:lnTo>
                    <a:lnTo>
                      <a:pt x="28956" y="9367"/>
                    </a:lnTo>
                    <a:cubicBezTo>
                      <a:pt x="30029" y="9484"/>
                      <a:pt x="31083" y="9562"/>
                      <a:pt x="32136" y="9640"/>
                    </a:cubicBezTo>
                    <a:lnTo>
                      <a:pt x="34575" y="19454"/>
                    </a:lnTo>
                    <a:lnTo>
                      <a:pt x="39356" y="9757"/>
                    </a:lnTo>
                    <a:cubicBezTo>
                      <a:pt x="39883" y="9737"/>
                      <a:pt x="40448" y="9718"/>
                      <a:pt x="40995" y="9679"/>
                    </a:cubicBezTo>
                    <a:lnTo>
                      <a:pt x="44995" y="18849"/>
                    </a:lnTo>
                    <a:lnTo>
                      <a:pt x="47921" y="8996"/>
                    </a:lnTo>
                    <a:cubicBezTo>
                      <a:pt x="48604" y="8898"/>
                      <a:pt x="49287" y="8781"/>
                      <a:pt x="49990" y="8645"/>
                    </a:cubicBezTo>
                    <a:lnTo>
                      <a:pt x="54243" y="17249"/>
                    </a:lnTo>
                    <a:lnTo>
                      <a:pt x="56760" y="7103"/>
                    </a:lnTo>
                    <a:cubicBezTo>
                      <a:pt x="57521" y="6889"/>
                      <a:pt x="58263" y="6654"/>
                      <a:pt x="59004" y="6420"/>
                    </a:cubicBezTo>
                    <a:cubicBezTo>
                      <a:pt x="59375" y="6303"/>
                      <a:pt x="59726" y="6167"/>
                      <a:pt x="60097" y="6050"/>
                    </a:cubicBezTo>
                    <a:lnTo>
                      <a:pt x="65911" y="13971"/>
                    </a:lnTo>
                    <a:lnTo>
                      <a:pt x="66633" y="3416"/>
                    </a:lnTo>
                    <a:cubicBezTo>
                      <a:pt x="68526" y="2538"/>
                      <a:pt x="70360" y="1581"/>
                      <a:pt x="72175" y="547"/>
                    </a:cubicBezTo>
                    <a:cubicBezTo>
                      <a:pt x="72311" y="450"/>
                      <a:pt x="72350" y="274"/>
                      <a:pt x="72272" y="138"/>
                    </a:cubicBezTo>
                    <a:cubicBezTo>
                      <a:pt x="72208" y="48"/>
                      <a:pt x="72110" y="0"/>
                      <a:pt x="720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160" name="Google Shape;1160;p39"/>
              <p:cNvGrpSpPr/>
              <p:nvPr/>
            </p:nvGrpSpPr>
            <p:grpSpPr>
              <a:xfrm>
                <a:off x="-2396999" y="-553647"/>
                <a:ext cx="2884822" cy="773790"/>
                <a:chOff x="1413075" y="2180950"/>
                <a:chExt cx="3100625" cy="831675"/>
              </a:xfrm>
            </p:grpSpPr>
            <p:sp>
              <p:nvSpPr>
                <p:cNvPr id="1161" name="Google Shape;1161;p39"/>
                <p:cNvSpPr/>
                <p:nvPr/>
              </p:nvSpPr>
              <p:spPr>
                <a:xfrm>
                  <a:off x="1413075" y="2180950"/>
                  <a:ext cx="3100625" cy="41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025" h="16755" extrusionOk="0">
                      <a:moveTo>
                        <a:pt x="123304" y="1"/>
                      </a:moveTo>
                      <a:cubicBezTo>
                        <a:pt x="123222" y="1"/>
                        <a:pt x="123135" y="24"/>
                        <a:pt x="123046" y="76"/>
                      </a:cubicBezTo>
                      <a:cubicBezTo>
                        <a:pt x="115974" y="4179"/>
                        <a:pt x="108502" y="7515"/>
                        <a:pt x="100763" y="10050"/>
                      </a:cubicBezTo>
                      <a:cubicBezTo>
                        <a:pt x="93625" y="12318"/>
                        <a:pt x="86320" y="13953"/>
                        <a:pt x="78914" y="14853"/>
                      </a:cubicBezTo>
                      <a:cubicBezTo>
                        <a:pt x="73725" y="15464"/>
                        <a:pt x="68508" y="15768"/>
                        <a:pt x="63295" y="15768"/>
                      </a:cubicBezTo>
                      <a:cubicBezTo>
                        <a:pt x="55407" y="15768"/>
                        <a:pt x="47526" y="15072"/>
                        <a:pt x="39753" y="13686"/>
                      </a:cubicBezTo>
                      <a:cubicBezTo>
                        <a:pt x="30180" y="12018"/>
                        <a:pt x="20773" y="9483"/>
                        <a:pt x="11700" y="6047"/>
                      </a:cubicBezTo>
                      <a:cubicBezTo>
                        <a:pt x="8030" y="4713"/>
                        <a:pt x="4428" y="3178"/>
                        <a:pt x="959" y="1410"/>
                      </a:cubicBezTo>
                      <a:cubicBezTo>
                        <a:pt x="883" y="1374"/>
                        <a:pt x="808" y="1358"/>
                        <a:pt x="738" y="1358"/>
                      </a:cubicBezTo>
                      <a:cubicBezTo>
                        <a:pt x="285" y="1358"/>
                        <a:pt x="1" y="2022"/>
                        <a:pt x="492" y="2311"/>
                      </a:cubicBezTo>
                      <a:cubicBezTo>
                        <a:pt x="3994" y="4079"/>
                        <a:pt x="7630" y="5647"/>
                        <a:pt x="11299" y="6981"/>
                      </a:cubicBezTo>
                      <a:cubicBezTo>
                        <a:pt x="20439" y="10417"/>
                        <a:pt x="29913" y="13019"/>
                        <a:pt x="39520" y="14686"/>
                      </a:cubicBezTo>
                      <a:cubicBezTo>
                        <a:pt x="47459" y="16054"/>
                        <a:pt x="55498" y="16755"/>
                        <a:pt x="63537" y="16755"/>
                      </a:cubicBezTo>
                      <a:cubicBezTo>
                        <a:pt x="68740" y="16755"/>
                        <a:pt x="73911" y="16454"/>
                        <a:pt x="79014" y="15821"/>
                      </a:cubicBezTo>
                      <a:cubicBezTo>
                        <a:pt x="86520" y="14920"/>
                        <a:pt x="93892" y="13319"/>
                        <a:pt x="101030" y="10984"/>
                      </a:cubicBezTo>
                      <a:cubicBezTo>
                        <a:pt x="108869" y="8449"/>
                        <a:pt x="116408" y="5080"/>
                        <a:pt x="123546" y="943"/>
                      </a:cubicBezTo>
                      <a:cubicBezTo>
                        <a:pt x="124025" y="662"/>
                        <a:pt x="123744" y="1"/>
                        <a:pt x="1233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2" name="Google Shape;1162;p39"/>
                <p:cNvSpPr/>
                <p:nvPr/>
              </p:nvSpPr>
              <p:spPr>
                <a:xfrm>
                  <a:off x="1542100" y="2277900"/>
                  <a:ext cx="338600" cy="46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4" h="18681" extrusionOk="0">
                      <a:moveTo>
                        <a:pt x="1135" y="1"/>
                      </a:moveTo>
                      <a:lnTo>
                        <a:pt x="1" y="18681"/>
                      </a:lnTo>
                      <a:lnTo>
                        <a:pt x="1" y="18681"/>
                      </a:lnTo>
                      <a:lnTo>
                        <a:pt x="13544" y="4504"/>
                      </a:lnTo>
                      <a:lnTo>
                        <a:pt x="1135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3" name="Google Shape;1163;p39"/>
                <p:cNvSpPr/>
                <p:nvPr/>
              </p:nvSpPr>
              <p:spPr>
                <a:xfrm>
                  <a:off x="3528525" y="2443025"/>
                  <a:ext cx="324425" cy="47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7" h="19048" extrusionOk="0">
                      <a:moveTo>
                        <a:pt x="12976" y="0"/>
                      </a:moveTo>
                      <a:lnTo>
                        <a:pt x="0" y="2269"/>
                      </a:lnTo>
                      <a:lnTo>
                        <a:pt x="8273" y="19047"/>
                      </a:lnTo>
                      <a:lnTo>
                        <a:pt x="12976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4" name="Google Shape;1164;p39"/>
                <p:cNvSpPr/>
                <p:nvPr/>
              </p:nvSpPr>
              <p:spPr>
                <a:xfrm>
                  <a:off x="1950725" y="2417175"/>
                  <a:ext cx="320250" cy="46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0" h="18681" extrusionOk="0">
                      <a:moveTo>
                        <a:pt x="1" y="0"/>
                      </a:moveTo>
                      <a:lnTo>
                        <a:pt x="868" y="18680"/>
                      </a:lnTo>
                      <a:lnTo>
                        <a:pt x="12810" y="3136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5" name="Google Shape;1165;p39"/>
                <p:cNvSpPr/>
                <p:nvPr/>
              </p:nvSpPr>
              <p:spPr>
                <a:xfrm>
                  <a:off x="3957175" y="2289575"/>
                  <a:ext cx="310225" cy="48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09" h="19549" extrusionOk="0">
                      <a:moveTo>
                        <a:pt x="12409" y="1"/>
                      </a:moveTo>
                      <a:lnTo>
                        <a:pt x="0" y="4471"/>
                      </a:lnTo>
                      <a:lnTo>
                        <a:pt x="11075" y="19548"/>
                      </a:lnTo>
                      <a:lnTo>
                        <a:pt x="12409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6" name="Google Shape;1166;p39"/>
                <p:cNvSpPr/>
                <p:nvPr/>
              </p:nvSpPr>
              <p:spPr>
                <a:xfrm>
                  <a:off x="2341850" y="2514750"/>
                  <a:ext cx="3269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77" h="18514" extrusionOk="0">
                      <a:moveTo>
                        <a:pt x="0" y="0"/>
                      </a:moveTo>
                      <a:lnTo>
                        <a:pt x="2836" y="18513"/>
                      </a:lnTo>
                      <a:lnTo>
                        <a:pt x="13076" y="180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7" name="Google Shape;1167;p39"/>
                <p:cNvSpPr/>
                <p:nvPr/>
              </p:nvSpPr>
              <p:spPr>
                <a:xfrm>
                  <a:off x="2782150" y="2558950"/>
                  <a:ext cx="329425" cy="45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77" h="18147" extrusionOk="0">
                      <a:moveTo>
                        <a:pt x="1" y="0"/>
                      </a:moveTo>
                      <a:lnTo>
                        <a:pt x="4537" y="18146"/>
                      </a:lnTo>
                      <a:lnTo>
                        <a:pt x="13177" y="567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8" name="Google Shape;1168;p39"/>
                <p:cNvSpPr/>
                <p:nvPr/>
              </p:nvSpPr>
              <p:spPr>
                <a:xfrm>
                  <a:off x="3152425" y="2517250"/>
                  <a:ext cx="327750" cy="46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10" h="18781" extrusionOk="0">
                      <a:moveTo>
                        <a:pt x="13110" y="0"/>
                      </a:moveTo>
                      <a:lnTo>
                        <a:pt x="0" y="1635"/>
                      </a:lnTo>
                      <a:lnTo>
                        <a:pt x="7506" y="18780"/>
                      </a:lnTo>
                      <a:lnTo>
                        <a:pt x="13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170" name="Google Shape;1170;p39"/>
            <p:cNvSpPr txBox="1"/>
            <p:nvPr/>
          </p:nvSpPr>
          <p:spPr>
            <a:xfrm rot="1115380">
              <a:off x="1681288" y="370217"/>
              <a:ext cx="421596" cy="4003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171" name="Google Shape;1171;p39"/>
            <p:cNvSpPr txBox="1"/>
            <p:nvPr/>
          </p:nvSpPr>
          <p:spPr>
            <a:xfrm rot="689631">
              <a:off x="2228885" y="522597"/>
              <a:ext cx="421554" cy="4004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173" name="Google Shape;1173;p39"/>
            <p:cNvSpPr txBox="1"/>
            <p:nvPr/>
          </p:nvSpPr>
          <p:spPr>
            <a:xfrm rot="-200695">
              <a:off x="3383848" y="598755"/>
              <a:ext cx="421618" cy="4005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174" name="Google Shape;1174;p39"/>
            <p:cNvSpPr txBox="1"/>
            <p:nvPr/>
          </p:nvSpPr>
          <p:spPr>
            <a:xfrm rot="-443881">
              <a:off x="3907773" y="527237"/>
              <a:ext cx="421710" cy="4005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175" name="Google Shape;1175;p39"/>
            <p:cNvSpPr txBox="1"/>
            <p:nvPr/>
          </p:nvSpPr>
          <p:spPr>
            <a:xfrm rot="-897933">
              <a:off x="4526868" y="374925"/>
              <a:ext cx="421704" cy="4006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DB2A953-A14C-5915-37ED-987AECA73965}"/>
              </a:ext>
            </a:extLst>
          </p:cNvPr>
          <p:cNvGrpSpPr/>
          <p:nvPr/>
        </p:nvGrpSpPr>
        <p:grpSpPr>
          <a:xfrm>
            <a:off x="3145340" y="0"/>
            <a:ext cx="5763610" cy="1466850"/>
            <a:chOff x="1783039" y="204414"/>
            <a:chExt cx="5901323" cy="1597554"/>
          </a:xfrm>
        </p:grpSpPr>
        <p:sp>
          <p:nvSpPr>
            <p:cNvPr id="2" name="Google Shape;96;p2">
              <a:extLst>
                <a:ext uri="{FF2B5EF4-FFF2-40B4-BE49-F238E27FC236}">
                  <a16:creationId xmlns:a16="http://schemas.microsoft.com/office/drawing/2014/main" id="{AB30ADEB-1997-FCCA-9EFD-C789A25C9B80}"/>
                </a:ext>
              </a:extLst>
            </p:cNvPr>
            <p:cNvSpPr txBox="1"/>
            <p:nvPr/>
          </p:nvSpPr>
          <p:spPr>
            <a:xfrm>
              <a:off x="1783039" y="221933"/>
              <a:ext cx="2133599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4000" b="1" kern="0" dirty="0">
                  <a:solidFill>
                    <a:schemeClr val="accent2">
                      <a:lumMod val="50000"/>
                    </a:schemeClr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Unit</a:t>
              </a:r>
              <a:endParaRPr sz="1200" kern="0" dirty="0">
                <a:solidFill>
                  <a:schemeClr val="accent2">
                    <a:lumMod val="50000"/>
                  </a:schemeClr>
                </a:solidFill>
                <a:cs typeface="Arial"/>
                <a:sym typeface="Arial"/>
              </a:endParaRPr>
            </a:p>
          </p:txBody>
        </p:sp>
        <p:pic>
          <p:nvPicPr>
            <p:cNvPr id="3" name="Google Shape;97;p2">
              <a:extLst>
                <a:ext uri="{FF2B5EF4-FFF2-40B4-BE49-F238E27FC236}">
                  <a16:creationId xmlns:a16="http://schemas.microsoft.com/office/drawing/2014/main" id="{87E747B5-55F3-503D-45DC-AAF51603EB0E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038666" y="701023"/>
              <a:ext cx="2339936" cy="11009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105;p2">
              <a:extLst>
                <a:ext uri="{FF2B5EF4-FFF2-40B4-BE49-F238E27FC236}">
                  <a16:creationId xmlns:a16="http://schemas.microsoft.com/office/drawing/2014/main" id="{4D5B2A9A-12EE-42EA-7438-D991507DEF7C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374532" y="204414"/>
              <a:ext cx="740611" cy="6826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106;p2">
              <a:extLst>
                <a:ext uri="{FF2B5EF4-FFF2-40B4-BE49-F238E27FC236}">
                  <a16:creationId xmlns:a16="http://schemas.microsoft.com/office/drawing/2014/main" id="{0CDD3A1E-11B6-ED54-F544-BCEF8E1058D6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165968" y="333100"/>
              <a:ext cx="3518394" cy="48469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Google Shape;98;p2">
            <a:extLst>
              <a:ext uri="{FF2B5EF4-FFF2-40B4-BE49-F238E27FC236}">
                <a16:creationId xmlns:a16="http://schemas.microsoft.com/office/drawing/2014/main" id="{CEBA8923-F0CD-C483-3603-5F4BB50DB9E4}"/>
              </a:ext>
            </a:extLst>
          </p:cNvPr>
          <p:cNvSpPr txBox="1"/>
          <p:nvPr/>
        </p:nvSpPr>
        <p:spPr>
          <a:xfrm>
            <a:off x="1235537" y="1300417"/>
            <a:ext cx="425893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800" b="1" kern="0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3. Listen and chant.</a:t>
            </a:r>
            <a:endParaRPr sz="1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10" name="Google Shape;118;p4">
            <a:extLst>
              <a:ext uri="{FF2B5EF4-FFF2-40B4-BE49-F238E27FC236}">
                <a16:creationId xmlns:a16="http://schemas.microsoft.com/office/drawing/2014/main" id="{3A7B4504-2E84-E570-3FA8-F64C33C518A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37951" t="8978" r="1971" b="16816"/>
          <a:stretch/>
        </p:blipFill>
        <p:spPr>
          <a:xfrm>
            <a:off x="6265782" y="1524321"/>
            <a:ext cx="4896280" cy="466834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385;p11">
            <a:extLst>
              <a:ext uri="{FF2B5EF4-FFF2-40B4-BE49-F238E27FC236}">
                <a16:creationId xmlns:a16="http://schemas.microsoft.com/office/drawing/2014/main" id="{3286857C-2A7E-CDDC-F24A-D7A5FF42DF1B}"/>
              </a:ext>
            </a:extLst>
          </p:cNvPr>
          <p:cNvSpPr txBox="1"/>
          <p:nvPr/>
        </p:nvSpPr>
        <p:spPr>
          <a:xfrm>
            <a:off x="1972205" y="1773104"/>
            <a:ext cx="29793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400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en-US" sz="4400" kern="0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,</a:t>
            </a:r>
            <a:r>
              <a:rPr lang="en-US" sz="4400" kern="0" dirty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4400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en-US" sz="4400" kern="0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,</a:t>
            </a:r>
            <a:r>
              <a:rPr lang="en-US" sz="4400" kern="0" dirty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4400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en-US" sz="4400" kern="0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ea.</a:t>
            </a:r>
            <a:endParaRPr sz="2400" kern="0" dirty="0">
              <a:solidFill>
                <a:srgbClr val="0070C0"/>
              </a:solidFill>
              <a:cs typeface="Arial"/>
              <a:sym typeface="Arial"/>
            </a:endParaRPr>
          </a:p>
        </p:txBody>
      </p:sp>
      <p:pic>
        <p:nvPicPr>
          <p:cNvPr id="19" name="Track 13">
            <a:hlinkClick r:id="" action="ppaction://media"/>
            <a:extLst>
              <a:ext uri="{FF2B5EF4-FFF2-40B4-BE49-F238E27FC236}">
                <a16:creationId xmlns:a16="http://schemas.microsoft.com/office/drawing/2014/main" id="{2F575533-BC14-5025-619A-57FEA40532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9357" y="4786868"/>
            <a:ext cx="1411643" cy="1526105"/>
          </a:xfrm>
          <a:prstGeom prst="rect">
            <a:avLst/>
          </a:prstGeom>
        </p:spPr>
      </p:pic>
      <p:pic>
        <p:nvPicPr>
          <p:cNvPr id="20" name="Track 13">
            <a:hlinkClick r:id="" action="ppaction://media"/>
            <a:extLst>
              <a:ext uri="{FF2B5EF4-FFF2-40B4-BE49-F238E27FC236}">
                <a16:creationId xmlns:a16="http://schemas.microsoft.com/office/drawing/2014/main" id="{A49495D0-12B0-E4B4-3C1D-FC07976C802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9500" end="40361.0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0389" y="1760749"/>
            <a:ext cx="609600" cy="609600"/>
          </a:xfrm>
          <a:prstGeom prst="rect">
            <a:avLst/>
          </a:prstGeom>
        </p:spPr>
      </p:pic>
      <p:pic>
        <p:nvPicPr>
          <p:cNvPr id="21" name="Track 13">
            <a:hlinkClick r:id="" action="ppaction://media"/>
            <a:extLst>
              <a:ext uri="{FF2B5EF4-FFF2-40B4-BE49-F238E27FC236}">
                <a16:creationId xmlns:a16="http://schemas.microsoft.com/office/drawing/2014/main" id="{ADFDCDDD-A917-A3C0-BC2D-482A9EF4354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4068" end="35810.0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0389" y="2454167"/>
            <a:ext cx="609600" cy="609600"/>
          </a:xfrm>
          <a:prstGeom prst="rect">
            <a:avLst/>
          </a:prstGeom>
        </p:spPr>
      </p:pic>
      <p:pic>
        <p:nvPicPr>
          <p:cNvPr id="22" name="Track 13">
            <a:hlinkClick r:id="" action="ppaction://media"/>
            <a:extLst>
              <a:ext uri="{FF2B5EF4-FFF2-40B4-BE49-F238E27FC236}">
                <a16:creationId xmlns:a16="http://schemas.microsoft.com/office/drawing/2014/main" id="{D0E3E9BB-1DA8-CE96-6399-6448A50A3C9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8100" end="31410.0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87288" y="3082169"/>
            <a:ext cx="609600" cy="609600"/>
          </a:xfrm>
          <a:prstGeom prst="rect">
            <a:avLst/>
          </a:prstGeom>
        </p:spPr>
      </p:pic>
      <p:pic>
        <p:nvPicPr>
          <p:cNvPr id="23" name="Track 13">
            <a:hlinkClick r:id="" action="ppaction://media"/>
            <a:extLst>
              <a:ext uri="{FF2B5EF4-FFF2-40B4-BE49-F238E27FC236}">
                <a16:creationId xmlns:a16="http://schemas.microsoft.com/office/drawing/2014/main" id="{567C5F56-C2CD-7451-569C-38F73B951D3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4400" end="25210.0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01547" y="3865356"/>
            <a:ext cx="609600" cy="609600"/>
          </a:xfrm>
          <a:prstGeom prst="rect">
            <a:avLst/>
          </a:prstGeom>
        </p:spPr>
      </p:pic>
      <p:pic>
        <p:nvPicPr>
          <p:cNvPr id="6" name="Track 13">
            <a:hlinkClick r:id="" action="ppaction://media"/>
            <a:extLst>
              <a:ext uri="{FF2B5EF4-FFF2-40B4-BE49-F238E27FC236}">
                <a16:creationId xmlns:a16="http://schemas.microsoft.com/office/drawing/2014/main" id="{8A3708E3-2C05-56EE-81BF-E4FA260676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8800" end="20310.0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3428" y="4544773"/>
            <a:ext cx="609600" cy="609600"/>
          </a:xfrm>
          <a:prstGeom prst="rect">
            <a:avLst/>
          </a:prstGeom>
        </p:spPr>
      </p:pic>
      <p:pic>
        <p:nvPicPr>
          <p:cNvPr id="8" name="Track 13">
            <a:hlinkClick r:id="" action="ppaction://media"/>
            <a:extLst>
              <a:ext uri="{FF2B5EF4-FFF2-40B4-BE49-F238E27FC236}">
                <a16:creationId xmlns:a16="http://schemas.microsoft.com/office/drawing/2014/main" id="{FF47064C-C1E7-AD45-6451-B0BE84202E1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43100" end="16710.0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328381" y="5743518"/>
            <a:ext cx="609600" cy="609600"/>
          </a:xfrm>
          <a:prstGeom prst="rect">
            <a:avLst/>
          </a:prstGeom>
        </p:spPr>
      </p:pic>
      <p:sp>
        <p:nvSpPr>
          <p:cNvPr id="26" name="Google Shape;385;p11">
            <a:extLst>
              <a:ext uri="{FF2B5EF4-FFF2-40B4-BE49-F238E27FC236}">
                <a16:creationId xmlns:a16="http://schemas.microsoft.com/office/drawing/2014/main" id="{FB945C10-D890-28D9-3812-C1E3CEBE0A1A}"/>
              </a:ext>
            </a:extLst>
          </p:cNvPr>
          <p:cNvSpPr txBox="1"/>
          <p:nvPr/>
        </p:nvSpPr>
        <p:spPr>
          <a:xfrm>
            <a:off x="1948721" y="2323263"/>
            <a:ext cx="29793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400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en-US" sz="4400" kern="0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,</a:t>
            </a:r>
            <a:r>
              <a:rPr lang="en-US" sz="4400" kern="0" dirty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4400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en-US" sz="4400" kern="0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,</a:t>
            </a:r>
            <a:r>
              <a:rPr lang="en-US" sz="4400" kern="0" dirty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4400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en-US" sz="4400" kern="0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ail.</a:t>
            </a:r>
            <a:endParaRPr sz="2400" kern="0" dirty="0">
              <a:solidFill>
                <a:srgbClr val="0070C0"/>
              </a:solidFill>
              <a:cs typeface="Arial"/>
              <a:sym typeface="Arial"/>
            </a:endParaRPr>
          </a:p>
        </p:txBody>
      </p:sp>
      <p:sp>
        <p:nvSpPr>
          <p:cNvPr id="27" name="Google Shape;385;p11">
            <a:extLst>
              <a:ext uri="{FF2B5EF4-FFF2-40B4-BE49-F238E27FC236}">
                <a16:creationId xmlns:a16="http://schemas.microsoft.com/office/drawing/2014/main" id="{62AF655F-F27E-D010-0D51-20258333A0DE}"/>
              </a:ext>
            </a:extLst>
          </p:cNvPr>
          <p:cNvSpPr txBox="1"/>
          <p:nvPr/>
        </p:nvSpPr>
        <p:spPr>
          <a:xfrm>
            <a:off x="1927120" y="2878969"/>
            <a:ext cx="29793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400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en-US" sz="4400" kern="0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,</a:t>
            </a:r>
            <a:r>
              <a:rPr lang="en-US" sz="4400" kern="0" dirty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4400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en-US" sz="4400" kern="0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,</a:t>
            </a:r>
            <a:r>
              <a:rPr lang="en-US" sz="4400" kern="0" dirty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4400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en-US" sz="4400" kern="0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and.</a:t>
            </a:r>
            <a:endParaRPr sz="2400" kern="0" dirty="0">
              <a:solidFill>
                <a:srgbClr val="0070C0"/>
              </a:solidFill>
              <a:cs typeface="Arial"/>
              <a:sym typeface="Arial"/>
            </a:endParaRPr>
          </a:p>
        </p:txBody>
      </p:sp>
      <p:sp>
        <p:nvSpPr>
          <p:cNvPr id="28" name="Google Shape;385;p11">
            <a:extLst>
              <a:ext uri="{FF2B5EF4-FFF2-40B4-BE49-F238E27FC236}">
                <a16:creationId xmlns:a16="http://schemas.microsoft.com/office/drawing/2014/main" id="{0339DFB6-86A8-BA5D-97AF-DC9AA576F4B3}"/>
              </a:ext>
            </a:extLst>
          </p:cNvPr>
          <p:cNvSpPr txBox="1"/>
          <p:nvPr/>
        </p:nvSpPr>
        <p:spPr>
          <a:xfrm>
            <a:off x="1206940" y="3693842"/>
            <a:ext cx="561019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400" kern="0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I can </a:t>
            </a:r>
            <a:r>
              <a:rPr lang="en-US" sz="4400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en-US" sz="4400" kern="0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ee the </a:t>
            </a:r>
            <a:r>
              <a:rPr lang="en-US" sz="4400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en-US" sz="4400" kern="0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ea.</a:t>
            </a:r>
            <a:endParaRPr sz="2400" kern="0" dirty="0">
              <a:solidFill>
                <a:srgbClr val="0070C0"/>
              </a:solidFill>
              <a:cs typeface="Arial"/>
              <a:sym typeface="Arial"/>
            </a:endParaRPr>
          </a:p>
        </p:txBody>
      </p:sp>
      <p:sp>
        <p:nvSpPr>
          <p:cNvPr id="29" name="Google Shape;385;p11">
            <a:extLst>
              <a:ext uri="{FF2B5EF4-FFF2-40B4-BE49-F238E27FC236}">
                <a16:creationId xmlns:a16="http://schemas.microsoft.com/office/drawing/2014/main" id="{5073F247-6AEE-1910-C48F-11BD172322C7}"/>
              </a:ext>
            </a:extLst>
          </p:cNvPr>
          <p:cNvSpPr txBox="1"/>
          <p:nvPr/>
        </p:nvSpPr>
        <p:spPr>
          <a:xfrm>
            <a:off x="1210872" y="4309708"/>
            <a:ext cx="561019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400" kern="0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I can </a:t>
            </a:r>
            <a:r>
              <a:rPr lang="en-US" sz="4400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en-US" sz="4400" kern="0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ee the </a:t>
            </a:r>
            <a:r>
              <a:rPr lang="en-US" sz="4400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en-US" sz="4400" kern="0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ail.</a:t>
            </a:r>
            <a:endParaRPr sz="2400" kern="0" dirty="0">
              <a:solidFill>
                <a:srgbClr val="0070C0"/>
              </a:solidFill>
              <a:cs typeface="Arial"/>
              <a:sym typeface="Arial"/>
            </a:endParaRPr>
          </a:p>
        </p:txBody>
      </p:sp>
      <p:sp>
        <p:nvSpPr>
          <p:cNvPr id="30" name="Google Shape;385;p11">
            <a:extLst>
              <a:ext uri="{FF2B5EF4-FFF2-40B4-BE49-F238E27FC236}">
                <a16:creationId xmlns:a16="http://schemas.microsoft.com/office/drawing/2014/main" id="{8381445D-793E-042F-AA9E-686CA7D84045}"/>
              </a:ext>
            </a:extLst>
          </p:cNvPr>
          <p:cNvSpPr txBox="1"/>
          <p:nvPr/>
        </p:nvSpPr>
        <p:spPr>
          <a:xfrm>
            <a:off x="1213479" y="4905821"/>
            <a:ext cx="561019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400" kern="0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I can </a:t>
            </a:r>
            <a:r>
              <a:rPr lang="en-US" sz="4400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en-US" sz="4400" kern="0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ee the </a:t>
            </a:r>
            <a:r>
              <a:rPr lang="en-US" sz="4400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en-US" sz="4400" kern="0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and.</a:t>
            </a:r>
            <a:endParaRPr sz="2400" kern="0" dirty="0">
              <a:solidFill>
                <a:srgbClr val="0070C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17434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54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 override="childStyle">
                                        <p:cTn id="4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53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 override="childStyle">
                                        <p:cTn id="5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9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 override="childStyle">
                                        <p:cTn id="6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38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800"/>
                                  </p:iterate>
                                  <p:childTnLst>
                                    <p:set>
                                      <p:cBhvr override="childStyle">
                                        <p:cTn id="6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43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800"/>
                                  </p:iterate>
                                  <p:childTnLst>
                                    <p:set>
                                      <p:cBhvr override="childStyle">
                                        <p:cTn id="7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800"/>
                                  </p:iterate>
                                  <p:childTnLst>
                                    <p:set>
                                      <p:cBhvr override="childStyle">
                                        <p:cTn id="7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36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</p:bldLst>
  </p:timing>
</p:sld>
</file>

<file path=ppt/theme/theme1.xml><?xml version="1.0" encoding="utf-8"?>
<a:theme xmlns:a="http://schemas.openxmlformats.org/drawingml/2006/main" name="Language Arts Development for Pre-K by Slidesgo">
  <a:themeElements>
    <a:clrScheme name="Simple Light">
      <a:dk1>
        <a:srgbClr val="372D31"/>
      </a:dk1>
      <a:lt1>
        <a:srgbClr val="FFFDF5"/>
      </a:lt1>
      <a:dk2>
        <a:srgbClr val="FAE77F"/>
      </a:dk2>
      <a:lt2>
        <a:srgbClr val="CDEA9D"/>
      </a:lt2>
      <a:accent1>
        <a:srgbClr val="8FDDEF"/>
      </a:accent1>
      <a:accent2>
        <a:srgbClr val="DDB2D5"/>
      </a:accent2>
      <a:accent3>
        <a:srgbClr val="F198C5"/>
      </a:accent3>
      <a:accent4>
        <a:srgbClr val="F2B87E"/>
      </a:accent4>
      <a:accent5>
        <a:srgbClr val="EFEFEF"/>
      </a:accent5>
      <a:accent6>
        <a:srgbClr val="FFFFFF"/>
      </a:accent6>
      <a:hlink>
        <a:srgbClr val="372D3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837</TotalTime>
  <Words>383</Words>
  <Application>Microsoft Office PowerPoint</Application>
  <PresentationFormat>Widescreen</PresentationFormat>
  <Paragraphs>116</Paragraphs>
  <Slides>27</Slides>
  <Notes>14</Notes>
  <HiddenSlides>0</HiddenSlides>
  <MMClips>41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Broadway</vt:lpstr>
      <vt:lpstr>Calibri</vt:lpstr>
      <vt:lpstr>Comic Sans Bold</vt:lpstr>
      <vt:lpstr>Comic Sans MS</vt:lpstr>
      <vt:lpstr>Lilita One</vt:lpstr>
      <vt:lpstr>Poppins</vt:lpstr>
      <vt:lpstr>Times New Roman</vt:lpstr>
      <vt:lpstr>Language Arts Development for Pre-K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bao phan</dc:creator>
  <cp:lastModifiedBy>DELL</cp:lastModifiedBy>
  <cp:revision>51</cp:revision>
  <dcterms:created xsi:type="dcterms:W3CDTF">2023-10-25T13:32:29Z</dcterms:created>
  <dcterms:modified xsi:type="dcterms:W3CDTF">2025-04-08T14:44:19Z</dcterms:modified>
</cp:coreProperties>
</file>