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340" r:id="rId2"/>
    <p:sldId id="339" r:id="rId3"/>
    <p:sldId id="261" r:id="rId4"/>
    <p:sldId id="269" r:id="rId5"/>
    <p:sldId id="271" r:id="rId6"/>
    <p:sldId id="270" r:id="rId7"/>
    <p:sldId id="336" r:id="rId8"/>
    <p:sldId id="272" r:id="rId9"/>
    <p:sldId id="274" r:id="rId10"/>
    <p:sldId id="275" r:id="rId11"/>
    <p:sldId id="337" r:id="rId12"/>
    <p:sldId id="276" r:id="rId13"/>
    <p:sldId id="277" r:id="rId14"/>
    <p:sldId id="293" r:id="rId15"/>
    <p:sldId id="338" r:id="rId16"/>
    <p:sldId id="283" r:id="rId17"/>
    <p:sldId id="286" r:id="rId18"/>
    <p:sldId id="291" r:id="rId19"/>
    <p:sldId id="290" r:id="rId20"/>
    <p:sldId id="289" r:id="rId21"/>
    <p:sldId id="296" r:id="rId22"/>
    <p:sldId id="295" r:id="rId23"/>
    <p:sldId id="29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B44BA3-3052-4D3C-9824-9BE27A23F2FB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6A2-328D-4AC7-B3D0-1D9D93D90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962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42884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2772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0695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task to move to other slides</a:t>
            </a:r>
          </a:p>
          <a:p>
            <a:r>
              <a:rPr lang="en-US" dirty="0"/>
              <a:t>Click the Team 1/ 2 to get flags</a:t>
            </a:r>
          </a:p>
          <a:p>
            <a:r>
              <a:rPr lang="en-US" dirty="0"/>
              <a:t>Click winner to congratulation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636A2-328D-4AC7-B3D0-1D9D93D9046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149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pieces to match the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636A2-328D-4AC7-B3D0-1D9D93D9046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3010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pieces to match the words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636A2-328D-4AC7-B3D0-1D9D93D9046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4802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pieces to match the words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636A2-328D-4AC7-B3D0-1D9D93D9046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926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pieces to match the words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636A2-328D-4AC7-B3D0-1D9D93D9046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92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pieces to match the words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636A2-328D-4AC7-B3D0-1D9D93D9046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19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0254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fish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see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words</a:t>
            </a:r>
            <a:r>
              <a:rPr lang="es-ES" dirty="0"/>
              <a:t> </a:t>
            </a:r>
          </a:p>
          <a:p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words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see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missing</a:t>
            </a:r>
            <a:r>
              <a:rPr lang="es-ES" dirty="0"/>
              <a:t> </a:t>
            </a:r>
            <a:r>
              <a:rPr lang="es-ES" dirty="0" err="1"/>
              <a:t>letters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31281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59595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0173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6610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8770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see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words</a:t>
            </a:r>
            <a:r>
              <a:rPr lang="es-ES" dirty="0"/>
              <a:t> </a:t>
            </a:r>
            <a:r>
              <a:rPr lang="es-ES" dirty="0" err="1"/>
              <a:t>without</a:t>
            </a:r>
            <a:r>
              <a:rPr lang="es-ES" dirty="0"/>
              <a:t> R</a:t>
            </a:r>
          </a:p>
          <a:p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see</a:t>
            </a:r>
            <a:r>
              <a:rPr lang="es-ES" dirty="0"/>
              <a:t> </a:t>
            </a:r>
            <a:r>
              <a:rPr lang="es-ES" dirty="0" err="1"/>
              <a:t>letter</a:t>
            </a:r>
            <a:r>
              <a:rPr lang="es-ES" dirty="0"/>
              <a:t> R </a:t>
            </a:r>
            <a:r>
              <a:rPr lang="es-ES" dirty="0" err="1"/>
              <a:t>appearing</a:t>
            </a:r>
            <a:endParaRPr lang="es-ES" dirty="0"/>
          </a:p>
          <a:p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words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hear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sound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48638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7248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97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41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65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38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2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87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67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4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00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71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34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4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2.wav"/><Relationship Id="rId12" Type="http://schemas.openxmlformats.org/officeDocument/2006/relationships/image" Target="../media/image2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9.wav"/><Relationship Id="rId11" Type="http://schemas.openxmlformats.org/officeDocument/2006/relationships/image" Target="../media/image25.png"/><Relationship Id="rId5" Type="http://schemas.openxmlformats.org/officeDocument/2006/relationships/audio" Target="../media/audio8.wav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8.xml"/><Relationship Id="rId9" Type="http://schemas.microsoft.com/office/2007/relationships/hdphoto" Target="../media/hdphoto1.wdp"/><Relationship Id="rId1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2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hyperlink" Target="https://www.walmart.com/ip/onn-Small-Rugged-Speaker-Aqua/546646610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23.jpe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slide" Target="slide17.xml"/><Relationship Id="rId7" Type="http://schemas.openxmlformats.org/officeDocument/2006/relationships/slide" Target="slide2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slide" Target="slide19.xml"/><Relationship Id="rId10" Type="http://schemas.openxmlformats.org/officeDocument/2006/relationships/slide" Target="slide22.xml"/><Relationship Id="rId4" Type="http://schemas.openxmlformats.org/officeDocument/2006/relationships/slide" Target="slide18.xml"/><Relationship Id="rId9" Type="http://schemas.openxmlformats.org/officeDocument/2006/relationships/image" Target="../media/image31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11.wav"/><Relationship Id="rId11" Type="http://schemas.openxmlformats.org/officeDocument/2006/relationships/image" Target="../media/image14.png"/><Relationship Id="rId5" Type="http://schemas.openxmlformats.org/officeDocument/2006/relationships/audio" Target="../media/audio10.wav"/><Relationship Id="rId10" Type="http://schemas.openxmlformats.org/officeDocument/2006/relationships/slide" Target="slide16.xml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4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gif"/><Relationship Id="rId12" Type="http://schemas.openxmlformats.org/officeDocument/2006/relationships/image" Target="../media/image3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11.wav"/><Relationship Id="rId11" Type="http://schemas.openxmlformats.org/officeDocument/2006/relationships/image" Target="../media/image14.png"/><Relationship Id="rId5" Type="http://schemas.openxmlformats.org/officeDocument/2006/relationships/audio" Target="../media/audio10.wav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15.xml"/><Relationship Id="rId9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gif"/><Relationship Id="rId12" Type="http://schemas.openxmlformats.org/officeDocument/2006/relationships/image" Target="../media/image3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audio11.wav"/><Relationship Id="rId11" Type="http://schemas.openxmlformats.org/officeDocument/2006/relationships/image" Target="../media/image14.png"/><Relationship Id="rId5" Type="http://schemas.openxmlformats.org/officeDocument/2006/relationships/audio" Target="../media/audio10.wav"/><Relationship Id="rId10" Type="http://schemas.openxmlformats.org/officeDocument/2006/relationships/image" Target="../media/image38.jpeg"/><Relationship Id="rId4" Type="http://schemas.openxmlformats.org/officeDocument/2006/relationships/notesSlide" Target="../notesSlides/notesSlide16.xml"/><Relationship Id="rId9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gif"/><Relationship Id="rId12" Type="http://schemas.openxmlformats.org/officeDocument/2006/relationships/image" Target="../media/image4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11.wav"/><Relationship Id="rId11" Type="http://schemas.openxmlformats.org/officeDocument/2006/relationships/image" Target="../media/image14.png"/><Relationship Id="rId5" Type="http://schemas.openxmlformats.org/officeDocument/2006/relationships/audio" Target="../media/audio10.wav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17.xml"/><Relationship Id="rId9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gif"/><Relationship Id="rId12" Type="http://schemas.openxmlformats.org/officeDocument/2006/relationships/image" Target="../media/image43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audio" Target="../media/audio11.wav"/><Relationship Id="rId11" Type="http://schemas.openxmlformats.org/officeDocument/2006/relationships/image" Target="../media/image14.png"/><Relationship Id="rId5" Type="http://schemas.openxmlformats.org/officeDocument/2006/relationships/audio" Target="../media/audio10.wav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18.xml"/><Relationship Id="rId9" Type="http://schemas.openxmlformats.org/officeDocument/2006/relationships/slide" Target="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.wav"/><Relationship Id="rId4" Type="http://schemas.openxmlformats.org/officeDocument/2006/relationships/image" Target="../media/image45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6.png"/><Relationship Id="rId18" Type="http://schemas.microsoft.com/office/2007/relationships/hdphoto" Target="../media/hdphoto3.wdp"/><Relationship Id="rId26" Type="http://schemas.openxmlformats.org/officeDocument/2006/relationships/image" Target="../media/image16.gi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2.png"/><Relationship Id="rId7" Type="http://schemas.openxmlformats.org/officeDocument/2006/relationships/audio" Target="../media/audio3.wav"/><Relationship Id="rId12" Type="http://schemas.openxmlformats.org/officeDocument/2006/relationships/image" Target="../media/image5.jpeg"/><Relationship Id="rId17" Type="http://schemas.openxmlformats.org/officeDocument/2006/relationships/image" Target="../media/image9.png"/><Relationship Id="rId25" Type="http://schemas.openxmlformats.org/officeDocument/2006/relationships/image" Target="../media/image15.gif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20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audio" Target="../media/audio7.wav"/><Relationship Id="rId24" Type="http://schemas.openxmlformats.org/officeDocument/2006/relationships/image" Target="../media/image14.png"/><Relationship Id="rId5" Type="http://schemas.openxmlformats.org/officeDocument/2006/relationships/audio" Target="../media/audio1.wav"/><Relationship Id="rId15" Type="http://schemas.openxmlformats.org/officeDocument/2006/relationships/image" Target="../media/image8.png"/><Relationship Id="rId23" Type="http://schemas.openxmlformats.org/officeDocument/2006/relationships/image" Target="../media/image13.gif"/><Relationship Id="rId28" Type="http://schemas.openxmlformats.org/officeDocument/2006/relationships/image" Target="../media/image18.gif"/><Relationship Id="rId10" Type="http://schemas.openxmlformats.org/officeDocument/2006/relationships/audio" Target="../media/audio6.wav"/><Relationship Id="rId19" Type="http://schemas.openxmlformats.org/officeDocument/2006/relationships/image" Target="../media/image10.png"/><Relationship Id="rId4" Type="http://schemas.openxmlformats.org/officeDocument/2006/relationships/notesSlide" Target="../notesSlides/notesSlide3.xml"/><Relationship Id="rId9" Type="http://schemas.openxmlformats.org/officeDocument/2006/relationships/audio" Target="../media/audio5.wav"/><Relationship Id="rId14" Type="http://schemas.openxmlformats.org/officeDocument/2006/relationships/image" Target="../media/image7.png"/><Relationship Id="rId22" Type="http://schemas.microsoft.com/office/2007/relationships/hdphoto" Target="../media/hdphoto4.wdp"/><Relationship Id="rId27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9.gif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openxmlformats.org/officeDocument/2006/relationships/hyperlink" Target="https://www.walmart.com/ip/onn-Small-Rugged-Speaker-Aqua/546646610" TargetMode="Externa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23.jpe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6815"/>
            <a:ext cx="12361321" cy="6944815"/>
          </a:xfrm>
          <a:custGeom>
            <a:avLst/>
            <a:gdLst/>
            <a:ahLst/>
            <a:cxnLst/>
            <a:rect l="l" t="t" r="r" b="b"/>
            <a:pathLst>
              <a:path w="18541982" h="10417223">
                <a:moveTo>
                  <a:pt x="0" y="0"/>
                </a:moveTo>
                <a:lnTo>
                  <a:pt x="18541982" y="0"/>
                </a:lnTo>
                <a:lnTo>
                  <a:pt x="18541982" y="10417223"/>
                </a:lnTo>
                <a:lnTo>
                  <a:pt x="0" y="10417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15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-383377" y="3987800"/>
            <a:ext cx="2567777" cy="2870200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0" y="0"/>
                </a:moveTo>
                <a:lnTo>
                  <a:pt x="2596105" y="0"/>
                </a:lnTo>
                <a:lnTo>
                  <a:pt x="2596105" y="3633226"/>
                </a:lnTo>
                <a:lnTo>
                  <a:pt x="0" y="3633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10160000" y="3987800"/>
            <a:ext cx="2251815" cy="2870200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2596105" y="0"/>
                </a:moveTo>
                <a:lnTo>
                  <a:pt x="0" y="0"/>
                </a:lnTo>
                <a:lnTo>
                  <a:pt x="0" y="3633226"/>
                </a:lnTo>
                <a:lnTo>
                  <a:pt x="2596105" y="3633226"/>
                </a:lnTo>
                <a:lnTo>
                  <a:pt x="259610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905D1C-653D-2BF2-FF59-294B4ACA27AF}"/>
              </a:ext>
            </a:extLst>
          </p:cNvPr>
          <p:cNvSpPr txBox="1"/>
          <p:nvPr/>
        </p:nvSpPr>
        <p:spPr>
          <a:xfrm>
            <a:off x="1397000" y="2987526"/>
            <a:ext cx="9398000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2"/>
              </a:lnSpc>
              <a:spcBef>
                <a:spcPct val="0"/>
              </a:spcBef>
            </a:pPr>
            <a:r>
              <a:rPr lang="en-US" sz="6667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WELCOME</a:t>
            </a:r>
            <a:endParaRPr lang="en-US" sz="6667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lnSpc>
                <a:spcPts val="7832"/>
              </a:lnSpc>
              <a:spcBef>
                <a:spcPct val="0"/>
              </a:spcBef>
            </a:pPr>
            <a:r>
              <a:rPr lang="en-US" sz="6667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To Our Class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26577" y="816981"/>
            <a:ext cx="574040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/>
              <a:t>UBND QUẬN DƯƠNG KINH</a:t>
            </a:r>
          </a:p>
          <a:p>
            <a:pPr algn="ctr"/>
            <a:r>
              <a:rPr lang="en-US" sz="2667" b="1" u="sng"/>
              <a:t>TRƯỜNG TIỂU HỌC ANH DŨNG</a:t>
            </a:r>
          </a:p>
        </p:txBody>
      </p:sp>
    </p:spTree>
    <p:extLst>
      <p:ext uri="{BB962C8B-B14F-4D97-AF65-F5344CB8AC3E}">
        <p14:creationId xmlns:p14="http://schemas.microsoft.com/office/powerpoint/2010/main" val="202724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00" y1="8333" x2="1042" y2="89722"/>
                        <a14:foregroundMark x1="2917" y1="2778" x2="30417" y2="1389"/>
                        <a14:foregroundMark x1="2292" y1="1667" x2="208" y2="4167"/>
                        <a14:foregroundMark x1="833" y1="11389" x2="0" y2="65556"/>
                        <a14:foregroundMark x1="31667" y1="2500" x2="77083" y2="2222"/>
                        <a14:foregroundMark x1="77083" y1="2222" x2="98750" y2="1944"/>
                        <a14:foregroundMark x1="98542" y1="2222" x2="98125" y2="56111"/>
                        <a14:foregroundMark x1="98125" y1="57778" x2="98958" y2="94444"/>
                        <a14:foregroundMark x1="2083" y1="96111" x2="7292" y2="99722"/>
                        <a14:foregroundMark x1="10000" y1="97778" x2="47500" y2="97222"/>
                        <a14:foregroundMark x1="50000" y1="98056" x2="80625" y2="96944"/>
                        <a14:foregroundMark x1="80833" y1="98333" x2="96458" y2="97778"/>
                        <a14:foregroundMark x1="3125" y1="12500" x2="3125" y2="90000"/>
                        <a14:foregroundMark x1="93750" y1="3056" x2="96875" y2="6667"/>
                        <a14:foregroundMark x1="96667" y1="7083" x2="97708" y2="13194"/>
                        <a14:backgroundMark x1="7083" y1="14444" x2="7083" y2="88056"/>
                        <a14:backgroundMark x1="11042" y1="8611" x2="90625" y2="8889"/>
                        <a14:backgroundMark x1="92708" y1="13333" x2="90625" y2="80278"/>
                        <a14:backgroundMark x1="14583" y1="29444" x2="13125" y2="76667"/>
                        <a14:backgroundMark x1="23958" y1="25278" x2="26458" y2="70000"/>
                        <a14:backgroundMark x1="30417" y1="37778" x2="68333" y2="45556"/>
                        <a14:backgroundMark x1="41042" y1="24722" x2="78125" y2="23056"/>
                        <a14:backgroundMark x1="80833" y1="37222" x2="80000" y2="73889"/>
                        <a14:backgroundMark x1="35417" y1="80833" x2="78542" y2="83333"/>
                        <a14:backgroundMark x1="19792" y1="18889" x2="37917" y2="18611"/>
                        <a14:backgroundMark x1="75833" y1="36389" x2="74792" y2="60833"/>
                        <a14:backgroundMark x1="29167" y1="88056" x2="8812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" r="-10"/>
          <a:stretch/>
        </p:blipFill>
        <p:spPr>
          <a:xfrm>
            <a:off x="28026" y="-122274"/>
            <a:ext cx="12248375" cy="71025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575BE0-F636-F90D-31D5-6C98B7F0FA1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6" b="12678"/>
          <a:stretch/>
        </p:blipFill>
        <p:spPr>
          <a:xfrm>
            <a:off x="4720627" y="1505667"/>
            <a:ext cx="3118992" cy="22411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F06C71-F802-5AE3-40B4-4CF4417B46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10" y="1554295"/>
            <a:ext cx="3795124" cy="24161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5F0EE6-9C90-D486-4AD2-39CE36ED905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b="4992"/>
          <a:stretch/>
        </p:blipFill>
        <p:spPr>
          <a:xfrm>
            <a:off x="8466318" y="1675040"/>
            <a:ext cx="2574970" cy="217466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CFE6BCE0-9953-C9CB-5097-A73A0510CAE4}"/>
              </a:ext>
            </a:extLst>
          </p:cNvPr>
          <p:cNvGrpSpPr/>
          <p:nvPr/>
        </p:nvGrpSpPr>
        <p:grpSpPr>
          <a:xfrm>
            <a:off x="5177192" y="3970454"/>
            <a:ext cx="2328268" cy="982444"/>
            <a:chOff x="3860005" y="4358138"/>
            <a:chExt cx="1728088" cy="641592"/>
          </a:xfrm>
        </p:grpSpPr>
        <p:sp>
          <p:nvSpPr>
            <p:cNvPr id="6" name="Rounded Rectangle 12">
              <a:extLst>
                <a:ext uri="{FF2B5EF4-FFF2-40B4-BE49-F238E27FC236}">
                  <a16:creationId xmlns:a16="http://schemas.microsoft.com/office/drawing/2014/main" id="{8345DA18-5E7F-8346-0DB1-44BF5D33DAFB}"/>
                </a:ext>
              </a:extLst>
            </p:cNvPr>
            <p:cNvSpPr/>
            <p:nvPr/>
          </p:nvSpPr>
          <p:spPr>
            <a:xfrm>
              <a:off x="3888391" y="4358138"/>
              <a:ext cx="1564826" cy="641592"/>
            </a:xfrm>
            <a:prstGeom prst="roundRect">
              <a:avLst>
                <a:gd name="adj" fmla="val 32594"/>
              </a:avLst>
            </a:prstGeom>
            <a:solidFill>
              <a:srgbClr val="F3C3DA"/>
            </a:solidFill>
            <a:ln w="12700" cap="flat" cmpd="sng" algn="ctr">
              <a:solidFill>
                <a:srgbClr val="F3C3D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8800" b="1" ker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F6B8A03-C820-59FE-9BAA-7240F4AB8513}"/>
                </a:ext>
              </a:extLst>
            </p:cNvPr>
            <p:cNvSpPr/>
            <p:nvPr/>
          </p:nvSpPr>
          <p:spPr>
            <a:xfrm>
              <a:off x="3860005" y="4373252"/>
              <a:ext cx="1728088" cy="5426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4400" b="1" kern="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_</a:t>
              </a:r>
              <a:r>
                <a:rPr lang="en-US" sz="4800" b="1" kern="0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iver</a:t>
              </a:r>
              <a:endParaRPr lang="en-US" sz="44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9787410-22BA-CF4F-B158-8791ADE98AA7}"/>
              </a:ext>
            </a:extLst>
          </p:cNvPr>
          <p:cNvGrpSpPr/>
          <p:nvPr/>
        </p:nvGrpSpPr>
        <p:grpSpPr>
          <a:xfrm>
            <a:off x="8498551" y="3940691"/>
            <a:ext cx="2599058" cy="966788"/>
            <a:chOff x="1486381" y="4248918"/>
            <a:chExt cx="1345513" cy="829674"/>
          </a:xfrm>
        </p:grpSpPr>
        <p:sp>
          <p:nvSpPr>
            <p:cNvPr id="9" name="Rounded Rectangle 15">
              <a:extLst>
                <a:ext uri="{FF2B5EF4-FFF2-40B4-BE49-F238E27FC236}">
                  <a16:creationId xmlns:a16="http://schemas.microsoft.com/office/drawing/2014/main" id="{097BE5D0-A4E6-5133-668A-5483137B0EC2}"/>
                </a:ext>
              </a:extLst>
            </p:cNvPr>
            <p:cNvSpPr/>
            <p:nvPr/>
          </p:nvSpPr>
          <p:spPr>
            <a:xfrm>
              <a:off x="1652254" y="4248918"/>
              <a:ext cx="1068852" cy="829674"/>
            </a:xfrm>
            <a:prstGeom prst="roundRect">
              <a:avLst>
                <a:gd name="adj" fmla="val 32594"/>
              </a:avLst>
            </a:prstGeom>
            <a:solidFill>
              <a:srgbClr val="F3C3DA"/>
            </a:solidFill>
            <a:ln w="12700" cap="flat" cmpd="sng" algn="ctr">
              <a:solidFill>
                <a:srgbClr val="F3C3D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8000" b="1" ker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B2EF376-675A-C6F7-CB45-1363DA388E20}"/>
                </a:ext>
              </a:extLst>
            </p:cNvPr>
            <p:cNvSpPr/>
            <p:nvPr/>
          </p:nvSpPr>
          <p:spPr>
            <a:xfrm>
              <a:off x="1486381" y="4275464"/>
              <a:ext cx="1345513" cy="6603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4400" b="1" kern="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_</a:t>
              </a:r>
              <a:r>
                <a:rPr lang="en-US" sz="4400" b="1" kern="0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oad</a:t>
              </a:r>
              <a:endParaRPr lang="en-US" sz="44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F3EF627-E303-DEA2-422C-555E8E0F376A}"/>
              </a:ext>
            </a:extLst>
          </p:cNvPr>
          <p:cNvSpPr txBox="1"/>
          <p:nvPr/>
        </p:nvSpPr>
        <p:spPr>
          <a:xfrm>
            <a:off x="608658" y="472989"/>
            <a:ext cx="6621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1. Listen and repeat.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F011CAE-EB3F-91A8-EA39-735CD3A47FB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843" y="397353"/>
            <a:ext cx="1355796" cy="73116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C6328FC-4A80-BFE6-9AE7-D2A2B75EEA2A}"/>
              </a:ext>
            </a:extLst>
          </p:cNvPr>
          <p:cNvGrpSpPr/>
          <p:nvPr/>
        </p:nvGrpSpPr>
        <p:grpSpPr>
          <a:xfrm>
            <a:off x="1094391" y="3956057"/>
            <a:ext cx="3069787" cy="996847"/>
            <a:chOff x="-238628" y="4159407"/>
            <a:chExt cx="2323236" cy="738138"/>
          </a:xfrm>
        </p:grpSpPr>
        <p:sp>
          <p:nvSpPr>
            <p:cNvPr id="14" name="Rounded Rectangle 12">
              <a:extLst>
                <a:ext uri="{FF2B5EF4-FFF2-40B4-BE49-F238E27FC236}">
                  <a16:creationId xmlns:a16="http://schemas.microsoft.com/office/drawing/2014/main" id="{0375EF4A-3EA4-DAA9-6EBE-D15E37DABF00}"/>
                </a:ext>
              </a:extLst>
            </p:cNvPr>
            <p:cNvSpPr/>
            <p:nvPr/>
          </p:nvSpPr>
          <p:spPr>
            <a:xfrm>
              <a:off x="15667" y="4159407"/>
              <a:ext cx="1943438" cy="738138"/>
            </a:xfrm>
            <a:prstGeom prst="roundRect">
              <a:avLst>
                <a:gd name="adj" fmla="val 32594"/>
              </a:avLst>
            </a:prstGeom>
            <a:solidFill>
              <a:srgbClr val="F3C3DA"/>
            </a:solidFill>
            <a:ln w="12700" cap="flat" cmpd="sng" algn="ctr">
              <a:solidFill>
                <a:srgbClr val="F3C3D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72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5E1135A-C504-43A6-C2AD-6FB0C117A6AF}"/>
                </a:ext>
              </a:extLst>
            </p:cNvPr>
            <p:cNvSpPr/>
            <p:nvPr/>
          </p:nvSpPr>
          <p:spPr>
            <a:xfrm>
              <a:off x="-238628" y="4268938"/>
              <a:ext cx="2323236" cy="5697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_</a:t>
              </a:r>
              <a:r>
                <a:rPr lang="en-US" sz="44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ainbow</a:t>
              </a:r>
              <a:endPara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E091710-087E-956F-C063-20F910CB315D}"/>
              </a:ext>
            </a:extLst>
          </p:cNvPr>
          <p:cNvSpPr txBox="1"/>
          <p:nvPr/>
        </p:nvSpPr>
        <p:spPr>
          <a:xfrm>
            <a:off x="1430401" y="4091206"/>
            <a:ext cx="721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041206-7021-8351-95CB-FEC8A2E3B601}"/>
              </a:ext>
            </a:extLst>
          </p:cNvPr>
          <p:cNvSpPr txBox="1"/>
          <p:nvPr/>
        </p:nvSpPr>
        <p:spPr>
          <a:xfrm>
            <a:off x="5436853" y="5057122"/>
            <a:ext cx="1360714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</a:p>
        </p:txBody>
      </p:sp>
      <p:pic>
        <p:nvPicPr>
          <p:cNvPr id="28" name="Track 017">
            <a:hlinkClick r:id="" action="ppaction://media"/>
            <a:extLst>
              <a:ext uri="{FF2B5EF4-FFF2-40B4-BE49-F238E27FC236}">
                <a16:creationId xmlns:a16="http://schemas.microsoft.com/office/drawing/2014/main" id="{5FE55746-44F1-C976-E76E-2896B8307F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55" end="852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94267" y="1916304"/>
            <a:ext cx="709938" cy="70993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050DFA6-CB65-4299-0AAD-0B4B0670CB1D}"/>
              </a:ext>
            </a:extLst>
          </p:cNvPr>
          <p:cNvSpPr txBox="1"/>
          <p:nvPr/>
        </p:nvSpPr>
        <p:spPr>
          <a:xfrm>
            <a:off x="5512931" y="5057122"/>
            <a:ext cx="1360714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E6EFF6-C69D-5C76-A82A-BF5A56291C5E}"/>
              </a:ext>
            </a:extLst>
          </p:cNvPr>
          <p:cNvSpPr txBox="1"/>
          <p:nvPr/>
        </p:nvSpPr>
        <p:spPr>
          <a:xfrm>
            <a:off x="5436853" y="5057121"/>
            <a:ext cx="1360714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216AF48-7EDD-843A-9E31-D31539A6B9F2}"/>
              </a:ext>
            </a:extLst>
          </p:cNvPr>
          <p:cNvSpPr txBox="1"/>
          <p:nvPr/>
        </p:nvSpPr>
        <p:spPr>
          <a:xfrm>
            <a:off x="5501953" y="4013488"/>
            <a:ext cx="646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4B5803A-B7F1-493B-8A9D-FF7B660789DE}"/>
              </a:ext>
            </a:extLst>
          </p:cNvPr>
          <p:cNvSpPr txBox="1"/>
          <p:nvPr/>
        </p:nvSpPr>
        <p:spPr>
          <a:xfrm>
            <a:off x="9005420" y="3945169"/>
            <a:ext cx="693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</a:p>
        </p:txBody>
      </p:sp>
      <p:pic>
        <p:nvPicPr>
          <p:cNvPr id="34" name="Track 017">
            <a:hlinkClick r:id="" action="ppaction://media"/>
            <a:extLst>
              <a:ext uri="{FF2B5EF4-FFF2-40B4-BE49-F238E27FC236}">
                <a16:creationId xmlns:a16="http://schemas.microsoft.com/office/drawing/2014/main" id="{C70923AA-6D3D-87EF-BD49-62F3E01BDE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74" end="562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94267" y="2628410"/>
            <a:ext cx="577169" cy="577169"/>
          </a:xfrm>
          <a:prstGeom prst="rect">
            <a:avLst/>
          </a:prstGeom>
        </p:spPr>
      </p:pic>
      <p:pic>
        <p:nvPicPr>
          <p:cNvPr id="35" name="Track 017">
            <a:hlinkClick r:id="" action="ppaction://media"/>
            <a:extLst>
              <a:ext uri="{FF2B5EF4-FFF2-40B4-BE49-F238E27FC236}">
                <a16:creationId xmlns:a16="http://schemas.microsoft.com/office/drawing/2014/main" id="{623644A4-BC1B-850B-C8C4-13B9868E96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80" end="282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81144" y="3328311"/>
            <a:ext cx="590292" cy="59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2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35794 -0.19329 " pathEditMode="relative" rAng="0" ptsTypes="AA">
                                      <p:cBhvr>
                                        <p:cTn id="36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04" y="-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03034 -0.23102 " pathEditMode="relative" rAng="0" ptsTypes="AA">
                                      <p:cBhvr>
                                        <p:cTn id="54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0.24922 -0.24699 " pathEditMode="relative" rAng="0" ptsTypes="AA">
                                      <p:cBhvr>
                                        <p:cTn id="72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1" y="-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64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31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132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7" grpId="0"/>
      <p:bldP spid="11" grpId="0"/>
      <p:bldP spid="11" grpId="1"/>
      <p:bldP spid="11" grpId="2"/>
      <p:bldP spid="30" grpId="0"/>
      <p:bldP spid="30" grpId="1"/>
      <p:bldP spid="30" grpId="2"/>
      <p:bldP spid="31" grpId="0"/>
      <p:bldP spid="31" grpId="1"/>
      <p:bldP spid="31" grpId="2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00" y1="8333" x2="1042" y2="89722"/>
                        <a14:foregroundMark x1="2917" y1="2778" x2="30417" y2="1389"/>
                        <a14:foregroundMark x1="2292" y1="1667" x2="208" y2="4167"/>
                        <a14:foregroundMark x1="833" y1="11389" x2="0" y2="65556"/>
                        <a14:foregroundMark x1="31667" y1="2500" x2="77083" y2="2222"/>
                        <a14:foregroundMark x1="77083" y1="2222" x2="98750" y2="1944"/>
                        <a14:foregroundMark x1="98542" y1="2222" x2="98125" y2="56111"/>
                        <a14:foregroundMark x1="98125" y1="57778" x2="98958" y2="94444"/>
                        <a14:foregroundMark x1="2083" y1="96111" x2="7292" y2="99722"/>
                        <a14:foregroundMark x1="10000" y1="97778" x2="47500" y2="97222"/>
                        <a14:foregroundMark x1="50000" y1="98056" x2="80625" y2="96944"/>
                        <a14:foregroundMark x1="80833" y1="98333" x2="96458" y2="97778"/>
                        <a14:foregroundMark x1="3125" y1="12500" x2="3125" y2="90000"/>
                        <a14:foregroundMark x1="93750" y1="3056" x2="96875" y2="6667"/>
                        <a14:foregroundMark x1="96667" y1="7083" x2="97708" y2="13194"/>
                        <a14:backgroundMark x1="7083" y1="14444" x2="7083" y2="88056"/>
                        <a14:backgroundMark x1="11042" y1="8611" x2="90625" y2="8889"/>
                        <a14:backgroundMark x1="92708" y1="13333" x2="90625" y2="80278"/>
                        <a14:backgroundMark x1="14583" y1="29444" x2="13125" y2="76667"/>
                        <a14:backgroundMark x1="23958" y1="25278" x2="26458" y2="70000"/>
                        <a14:backgroundMark x1="30417" y1="37778" x2="68333" y2="45556"/>
                        <a14:backgroundMark x1="41042" y1="24722" x2="78125" y2="23056"/>
                        <a14:backgroundMark x1="80833" y1="37222" x2="80000" y2="73889"/>
                        <a14:backgroundMark x1="35417" y1="80833" x2="78542" y2="83333"/>
                        <a14:backgroundMark x1="19792" y1="18889" x2="37917" y2="18611"/>
                        <a14:backgroundMark x1="75833" y1="36389" x2="74792" y2="60833"/>
                        <a14:backgroundMark x1="29167" y1="88056" x2="8812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" r="-10"/>
          <a:stretch/>
        </p:blipFill>
        <p:spPr>
          <a:xfrm>
            <a:off x="-97857" y="0"/>
            <a:ext cx="12387713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2E27CB-A6FF-6443-A890-5C5CCC0DB52A}"/>
              </a:ext>
            </a:extLst>
          </p:cNvPr>
          <p:cNvSpPr txBox="1"/>
          <p:nvPr/>
        </p:nvSpPr>
        <p:spPr>
          <a:xfrm>
            <a:off x="913065" y="520642"/>
            <a:ext cx="10798628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3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genial Black" panose="02000503040000020004" pitchFamily="2" charset="0"/>
              </a:rPr>
              <a:t>03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7200" b="0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Activity 2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600" b="1" i="0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Black" panose="02000503040000020004" pitchFamily="2" charset="0"/>
              </a:rPr>
              <a:t>Point and say.</a:t>
            </a:r>
            <a:endParaRPr lang="en-US" sz="8800" kern="0" dirty="0">
              <a:solidFill>
                <a:schemeClr val="bg1"/>
              </a:solidFill>
              <a:latin typeface="Congenial Blac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07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500" y1="8333" x2="1042" y2="89722"/>
                        <a14:foregroundMark x1="2917" y1="2778" x2="30417" y2="1389"/>
                        <a14:foregroundMark x1="2292" y1="1667" x2="208" y2="4167"/>
                        <a14:foregroundMark x1="833" y1="11389" x2="0" y2="65556"/>
                        <a14:foregroundMark x1="31667" y1="2500" x2="77083" y2="2222"/>
                        <a14:foregroundMark x1="77083" y1="2222" x2="98750" y2="1944"/>
                        <a14:foregroundMark x1="98542" y1="2222" x2="98125" y2="56111"/>
                        <a14:foregroundMark x1="98125" y1="57778" x2="98958" y2="94444"/>
                        <a14:foregroundMark x1="2083" y1="96111" x2="7292" y2="99722"/>
                        <a14:foregroundMark x1="10000" y1="97778" x2="47500" y2="97222"/>
                        <a14:foregroundMark x1="50000" y1="98056" x2="80625" y2="96944"/>
                        <a14:foregroundMark x1="80833" y1="98333" x2="96458" y2="97778"/>
                        <a14:foregroundMark x1="3125" y1="12500" x2="3125" y2="90000"/>
                        <a14:foregroundMark x1="93750" y1="3056" x2="96875" y2="6667"/>
                        <a14:foregroundMark x1="96667" y1="7083" x2="97708" y2="13194"/>
                        <a14:backgroundMark x1="7083" y1="14444" x2="7083" y2="88056"/>
                        <a14:backgroundMark x1="11042" y1="8611" x2="90625" y2="8889"/>
                        <a14:backgroundMark x1="92708" y1="13333" x2="90625" y2="80278"/>
                        <a14:backgroundMark x1="14583" y1="29444" x2="13125" y2="76667"/>
                        <a14:backgroundMark x1="23958" y1="25278" x2="26458" y2="70000"/>
                        <a14:backgroundMark x1="30417" y1="37778" x2="68333" y2="45556"/>
                        <a14:backgroundMark x1="41042" y1="24722" x2="78125" y2="23056"/>
                        <a14:backgroundMark x1="80833" y1="37222" x2="80000" y2="73889"/>
                        <a14:backgroundMark x1="35417" y1="80833" x2="78542" y2="83333"/>
                        <a14:backgroundMark x1="19792" y1="18889" x2="37917" y2="18611"/>
                        <a14:backgroundMark x1="75833" y1="36389" x2="74792" y2="60833"/>
                        <a14:backgroundMark x1="29167" y1="88056" x2="8812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" r="-10"/>
          <a:stretch/>
        </p:blipFill>
        <p:spPr>
          <a:xfrm>
            <a:off x="0" y="-36246"/>
            <a:ext cx="12192000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21D234-10A8-2F5F-E61D-3D1BDA327F0A}"/>
              </a:ext>
            </a:extLst>
          </p:cNvPr>
          <p:cNvSpPr txBox="1"/>
          <p:nvPr/>
        </p:nvSpPr>
        <p:spPr>
          <a:xfrm>
            <a:off x="747112" y="383778"/>
            <a:ext cx="6741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2. Point and say.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3AA8F3-40A5-72D2-8818-C101E2FCAC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92" t="4375" r="3140" b="3442"/>
          <a:stretch/>
        </p:blipFill>
        <p:spPr>
          <a:xfrm>
            <a:off x="1985385" y="1335025"/>
            <a:ext cx="8503380" cy="4887071"/>
          </a:xfrm>
          <a:prstGeom prst="round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BEDBED-FE23-8457-9A16-94D09D5F19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635" y="1228814"/>
            <a:ext cx="1137609" cy="12051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AB1C47-9C11-E340-16A3-EA657B54CF7D}"/>
              </a:ext>
            </a:extLst>
          </p:cNvPr>
          <p:cNvSpPr txBox="1"/>
          <p:nvPr/>
        </p:nvSpPr>
        <p:spPr>
          <a:xfrm>
            <a:off x="4263095" y="1573457"/>
            <a:ext cx="2183588" cy="646331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36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ainbow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10BD98-0B64-CE6D-BA4C-6F32F5512156}"/>
              </a:ext>
            </a:extLst>
          </p:cNvPr>
          <p:cNvSpPr txBox="1"/>
          <p:nvPr/>
        </p:nvSpPr>
        <p:spPr>
          <a:xfrm>
            <a:off x="4026580" y="3227078"/>
            <a:ext cx="1664387" cy="646331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36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iver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AF1F5C-E612-7C7C-E5C8-44B539EAC9FD}"/>
              </a:ext>
            </a:extLst>
          </p:cNvPr>
          <p:cNvSpPr txBox="1"/>
          <p:nvPr/>
        </p:nvSpPr>
        <p:spPr>
          <a:xfrm>
            <a:off x="7488588" y="4986741"/>
            <a:ext cx="1474023" cy="646331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36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oad</a:t>
            </a:r>
          </a:p>
        </p:txBody>
      </p:sp>
      <p:pic>
        <p:nvPicPr>
          <p:cNvPr id="13" name="Track 017">
            <a:hlinkClick r:id="" action="ppaction://media"/>
            <a:extLst>
              <a:ext uri="{FF2B5EF4-FFF2-40B4-BE49-F238E27FC236}">
                <a16:creationId xmlns:a16="http://schemas.microsoft.com/office/drawing/2014/main" id="{AA078C0B-1EB7-6139-DA90-5AA1E9044D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86" end="116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94268" y="1335025"/>
            <a:ext cx="487363" cy="487363"/>
          </a:xfrm>
          <a:prstGeom prst="rect">
            <a:avLst/>
          </a:prstGeom>
        </p:spPr>
      </p:pic>
      <p:pic>
        <p:nvPicPr>
          <p:cNvPr id="14" name="Track 017">
            <a:hlinkClick r:id="" action="ppaction://media"/>
            <a:extLst>
              <a:ext uri="{FF2B5EF4-FFF2-40B4-BE49-F238E27FC236}">
                <a16:creationId xmlns:a16="http://schemas.microsoft.com/office/drawing/2014/main" id="{328F84DE-A67E-3D27-F043-4608229BC6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55" end="852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94267" y="1916305"/>
            <a:ext cx="487363" cy="487363"/>
          </a:xfrm>
          <a:prstGeom prst="rect">
            <a:avLst/>
          </a:prstGeom>
        </p:spPr>
      </p:pic>
      <p:pic>
        <p:nvPicPr>
          <p:cNvPr id="15" name="Track 017">
            <a:hlinkClick r:id="" action="ppaction://media"/>
            <a:extLst>
              <a:ext uri="{FF2B5EF4-FFF2-40B4-BE49-F238E27FC236}">
                <a16:creationId xmlns:a16="http://schemas.microsoft.com/office/drawing/2014/main" id="{DD40C335-D709-38FE-8D4F-26C8FB5BB4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74" end="562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94267" y="2495641"/>
            <a:ext cx="487363" cy="487363"/>
          </a:xfrm>
          <a:prstGeom prst="rect">
            <a:avLst/>
          </a:prstGeom>
        </p:spPr>
      </p:pic>
      <p:pic>
        <p:nvPicPr>
          <p:cNvPr id="16" name="Track 017">
            <a:hlinkClick r:id="" action="ppaction://media"/>
            <a:extLst>
              <a:ext uri="{FF2B5EF4-FFF2-40B4-BE49-F238E27FC236}">
                <a16:creationId xmlns:a16="http://schemas.microsoft.com/office/drawing/2014/main" id="{A8CBDDF8-C7DE-17B5-2A59-19B5C6ABD6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80" end="282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94267" y="3037476"/>
            <a:ext cx="487363" cy="487363"/>
          </a:xfrm>
          <a:prstGeom prst="rect">
            <a:avLst/>
          </a:prstGeom>
        </p:spPr>
      </p:pic>
      <p:pic>
        <p:nvPicPr>
          <p:cNvPr id="18" name="Track 017">
            <a:hlinkClick r:id="" action="ppaction://media"/>
            <a:extLst>
              <a:ext uri="{FF2B5EF4-FFF2-40B4-BE49-F238E27FC236}">
                <a16:creationId xmlns:a16="http://schemas.microsoft.com/office/drawing/2014/main" id="{8444A9B2-CE8D-048E-9EB8-E14040C24C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49" end="2820"/>
                </p14:media>
              </p:ext>
            </p:extLst>
          </p:nvPr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rcRect/>
          <a:stretch/>
        </p:blipFill>
        <p:spPr>
          <a:xfrm flipH="1">
            <a:off x="2093721" y="5042930"/>
            <a:ext cx="1901616" cy="18437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F0C857-D9E2-AD19-CE3D-1BBB1FCFF7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90967" y="455995"/>
            <a:ext cx="1243574" cy="61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33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4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3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3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mute="1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ets Work Together Work Sticker - Lets Work Together Work Office - Discover  &amp; Share GIFs">
            <a:extLst>
              <a:ext uri="{FF2B5EF4-FFF2-40B4-BE49-F238E27FC236}">
                <a16:creationId xmlns:a16="http://schemas.microsoft.com/office/drawing/2014/main" id="{DFAF1A04-3314-EA2C-FF5C-97E3F2797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486" y="1780954"/>
            <a:ext cx="5159828" cy="41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A1DC07-85C9-E110-37ED-64D7322D8982}"/>
              </a:ext>
            </a:extLst>
          </p:cNvPr>
          <p:cNvSpPr txBox="1"/>
          <p:nvPr/>
        </p:nvSpPr>
        <p:spPr>
          <a:xfrm>
            <a:off x="3605752" y="661885"/>
            <a:ext cx="49804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Pairwork</a:t>
            </a:r>
            <a:endParaRPr lang="en-US" sz="6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23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9B9823E2-E529-961A-3AC9-7494BFFA8C98}"/>
              </a:ext>
            </a:extLst>
          </p:cNvPr>
          <p:cNvSpPr txBox="1"/>
          <p:nvPr/>
        </p:nvSpPr>
        <p:spPr>
          <a:xfrm>
            <a:off x="2486391" y="1084937"/>
            <a:ext cx="3086100" cy="326692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defRPr/>
            </a:pPr>
            <a:endParaRPr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E3933D66-7536-201B-AAAE-3D6C60DFBA96}"/>
              </a:ext>
            </a:extLst>
          </p:cNvPr>
          <p:cNvSpPr txBox="1"/>
          <p:nvPr/>
        </p:nvSpPr>
        <p:spPr>
          <a:xfrm>
            <a:off x="2874904" y="1621487"/>
            <a:ext cx="7637161" cy="5424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600" dirty="0">
                <a:solidFill>
                  <a:schemeClr val="bg1"/>
                </a:solidFill>
                <a:latin typeface="Congenial" panose="02000503040000020004" pitchFamily="2" charset="0"/>
              </a:rPr>
              <a:t>Play “Rock, Paper, Scissors” game.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E398B18F-91D4-56FF-D5C8-34C4488D1265}"/>
              </a:ext>
            </a:extLst>
          </p:cNvPr>
          <p:cNvSpPr txBox="1"/>
          <p:nvPr/>
        </p:nvSpPr>
        <p:spPr>
          <a:xfrm>
            <a:off x="2757378" y="2821230"/>
            <a:ext cx="7697971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600" dirty="0">
                <a:solidFill>
                  <a:schemeClr val="bg1"/>
                </a:solidFill>
                <a:latin typeface="Congenial" panose="02000503040000020004" pitchFamily="2" charset="0"/>
              </a:rPr>
              <a:t>The winner will say the sound “r”.</a:t>
            </a: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EC3DC37B-FBE7-44A8-D1EA-CD1822E1ACCD}"/>
              </a:ext>
            </a:extLst>
          </p:cNvPr>
          <p:cNvSpPr txBox="1"/>
          <p:nvPr/>
        </p:nvSpPr>
        <p:spPr>
          <a:xfrm>
            <a:off x="2874904" y="4022356"/>
            <a:ext cx="7580445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600" dirty="0">
                <a:solidFill>
                  <a:schemeClr val="bg1"/>
                </a:solidFill>
                <a:latin typeface="Congenial" panose="02000503040000020004" pitchFamily="2" charset="0"/>
              </a:rPr>
              <a:t>The loser will say aloud the words </a:t>
            </a:r>
            <a:br>
              <a:rPr lang="en-US" sz="3600" dirty="0">
                <a:solidFill>
                  <a:schemeClr val="bg1"/>
                </a:solidFill>
                <a:latin typeface="Congenial" panose="02000503040000020004" pitchFamily="2" charset="0"/>
              </a:rPr>
            </a:br>
            <a:r>
              <a:rPr lang="en-US" sz="3600" dirty="0">
                <a:solidFill>
                  <a:schemeClr val="bg1"/>
                </a:solidFill>
                <a:latin typeface="Congenial" panose="02000503040000020004" pitchFamily="2" charset="0"/>
              </a:rPr>
              <a:t>with that sound.</a:t>
            </a:r>
          </a:p>
        </p:txBody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id="{DC3E9BAD-246A-B32C-33DE-9D1AEA63AE1B}"/>
              </a:ext>
            </a:extLst>
          </p:cNvPr>
          <p:cNvSpPr/>
          <p:nvPr/>
        </p:nvSpPr>
        <p:spPr>
          <a:xfrm>
            <a:off x="1679935" y="1314096"/>
            <a:ext cx="1077442" cy="997355"/>
          </a:xfrm>
          <a:custGeom>
            <a:avLst/>
            <a:gdLst/>
            <a:ahLst/>
            <a:cxnLst/>
            <a:rect l="l" t="t" r="r" b="b"/>
            <a:pathLst>
              <a:path w="1152406" h="997355">
                <a:moveTo>
                  <a:pt x="0" y="0"/>
                </a:moveTo>
                <a:lnTo>
                  <a:pt x="1152406" y="0"/>
                </a:lnTo>
                <a:lnTo>
                  <a:pt x="1152406" y="997355"/>
                </a:lnTo>
                <a:lnTo>
                  <a:pt x="0" y="9973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5">
            <a:extLst>
              <a:ext uri="{FF2B5EF4-FFF2-40B4-BE49-F238E27FC236}">
                <a16:creationId xmlns:a16="http://schemas.microsoft.com/office/drawing/2014/main" id="{56D9DCA7-77D0-9A17-10CF-1007CFECCFB2}"/>
              </a:ext>
            </a:extLst>
          </p:cNvPr>
          <p:cNvSpPr/>
          <p:nvPr/>
        </p:nvSpPr>
        <p:spPr>
          <a:xfrm>
            <a:off x="1585681" y="2622004"/>
            <a:ext cx="1077442" cy="997355"/>
          </a:xfrm>
          <a:custGeom>
            <a:avLst/>
            <a:gdLst/>
            <a:ahLst/>
            <a:cxnLst/>
            <a:rect l="l" t="t" r="r" b="b"/>
            <a:pathLst>
              <a:path w="1152406" h="997355">
                <a:moveTo>
                  <a:pt x="0" y="0"/>
                </a:moveTo>
                <a:lnTo>
                  <a:pt x="1152406" y="0"/>
                </a:lnTo>
                <a:lnTo>
                  <a:pt x="1152406" y="997355"/>
                </a:lnTo>
                <a:lnTo>
                  <a:pt x="0" y="9973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447600E4-CE34-67A2-0801-445418963F4E}"/>
              </a:ext>
            </a:extLst>
          </p:cNvPr>
          <p:cNvSpPr/>
          <p:nvPr/>
        </p:nvSpPr>
        <p:spPr>
          <a:xfrm>
            <a:off x="1679935" y="4065783"/>
            <a:ext cx="1077442" cy="997355"/>
          </a:xfrm>
          <a:custGeom>
            <a:avLst/>
            <a:gdLst/>
            <a:ahLst/>
            <a:cxnLst/>
            <a:rect l="l" t="t" r="r" b="b"/>
            <a:pathLst>
              <a:path w="1152406" h="997355">
                <a:moveTo>
                  <a:pt x="0" y="0"/>
                </a:moveTo>
                <a:lnTo>
                  <a:pt x="1152406" y="0"/>
                </a:lnTo>
                <a:lnTo>
                  <a:pt x="1152406" y="997355"/>
                </a:lnTo>
                <a:lnTo>
                  <a:pt x="0" y="9973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B53ABF-5899-7814-B47F-A8D0BBFFEEA5}"/>
              </a:ext>
            </a:extLst>
          </p:cNvPr>
          <p:cNvSpPr txBox="1"/>
          <p:nvPr/>
        </p:nvSpPr>
        <p:spPr>
          <a:xfrm>
            <a:off x="3382468" y="167796"/>
            <a:ext cx="4980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Pairwork</a:t>
            </a: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99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00" y1="8333" x2="1042" y2="89722"/>
                        <a14:foregroundMark x1="2917" y1="2778" x2="30417" y2="1389"/>
                        <a14:foregroundMark x1="2292" y1="1667" x2="208" y2="4167"/>
                        <a14:foregroundMark x1="833" y1="11389" x2="0" y2="65556"/>
                        <a14:foregroundMark x1="31667" y1="2500" x2="77083" y2="2222"/>
                        <a14:foregroundMark x1="77083" y1="2222" x2="98750" y2="1944"/>
                        <a14:foregroundMark x1="98542" y1="2222" x2="98125" y2="56111"/>
                        <a14:foregroundMark x1="98125" y1="57778" x2="98958" y2="94444"/>
                        <a14:foregroundMark x1="2083" y1="96111" x2="7292" y2="99722"/>
                        <a14:foregroundMark x1="10000" y1="97778" x2="47500" y2="97222"/>
                        <a14:foregroundMark x1="50000" y1="98056" x2="80625" y2="96944"/>
                        <a14:foregroundMark x1="80833" y1="98333" x2="96458" y2="97778"/>
                        <a14:foregroundMark x1="3125" y1="12500" x2="3125" y2="90000"/>
                        <a14:foregroundMark x1="93750" y1="3056" x2="96875" y2="6667"/>
                        <a14:foregroundMark x1="96667" y1="7083" x2="97708" y2="13194"/>
                        <a14:backgroundMark x1="7083" y1="14444" x2="7083" y2="88056"/>
                        <a14:backgroundMark x1="11042" y1="8611" x2="90625" y2="8889"/>
                        <a14:backgroundMark x1="92708" y1="13333" x2="90625" y2="80278"/>
                        <a14:backgroundMark x1="14583" y1="29444" x2="13125" y2="76667"/>
                        <a14:backgroundMark x1="23958" y1="25278" x2="26458" y2="70000"/>
                        <a14:backgroundMark x1="30417" y1="37778" x2="68333" y2="45556"/>
                        <a14:backgroundMark x1="41042" y1="24722" x2="78125" y2="23056"/>
                        <a14:backgroundMark x1="80833" y1="37222" x2="80000" y2="73889"/>
                        <a14:backgroundMark x1="35417" y1="80833" x2="78542" y2="83333"/>
                        <a14:backgroundMark x1="19792" y1="18889" x2="37917" y2="18611"/>
                        <a14:backgroundMark x1="75833" y1="36389" x2="74792" y2="60833"/>
                        <a14:backgroundMark x1="29167" y1="88056" x2="8812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" r="-10"/>
          <a:stretch/>
        </p:blipFill>
        <p:spPr>
          <a:xfrm>
            <a:off x="-97857" y="0"/>
            <a:ext cx="12387713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2E27CB-A6FF-6443-A890-5C5CCC0DB52A}"/>
              </a:ext>
            </a:extLst>
          </p:cNvPr>
          <p:cNvSpPr txBox="1"/>
          <p:nvPr/>
        </p:nvSpPr>
        <p:spPr>
          <a:xfrm>
            <a:off x="913065" y="520642"/>
            <a:ext cx="1079862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3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genial Black" panose="02000503040000020004" pitchFamily="2" charset="0"/>
              </a:rPr>
              <a:t>04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600" b="1" i="0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Black" panose="02000503040000020004" pitchFamily="2" charset="0"/>
              </a:rPr>
              <a:t>Fun corner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9600" kern="0" dirty="0">
                <a:solidFill>
                  <a:schemeClr val="bg1"/>
                </a:solidFill>
                <a:latin typeface="Congenial Black" panose="02000503040000020004" pitchFamily="2" charset="0"/>
              </a:rPr>
              <a:t>and Wrap-up</a:t>
            </a:r>
            <a:endParaRPr lang="en-US" sz="8800" kern="0" dirty="0">
              <a:solidFill>
                <a:schemeClr val="bg1"/>
              </a:solidFill>
              <a:latin typeface="Congenial Blac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24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6476E3-E96D-229D-54A4-46D4977C3F5A}"/>
              </a:ext>
            </a:extLst>
          </p:cNvPr>
          <p:cNvSpPr txBox="1"/>
          <p:nvPr/>
        </p:nvSpPr>
        <p:spPr>
          <a:xfrm>
            <a:off x="3241572" y="24557"/>
            <a:ext cx="6053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600" dirty="0">
                <a:solidFill>
                  <a:schemeClr val="bg1"/>
                </a:solidFill>
                <a:latin typeface="Congenial" panose="02000503040000020004" pitchFamily="2" charset="0"/>
              </a:rPr>
              <a:t>Game:</a:t>
            </a:r>
            <a:r>
              <a:rPr lang="en-US" sz="4000" dirty="0">
                <a:solidFill>
                  <a:schemeClr val="bg1"/>
                </a:solidFill>
                <a:latin typeface="Congenial" panose="02000503040000020004" pitchFamily="2" charset="0"/>
              </a:rPr>
              <a:t> </a:t>
            </a:r>
            <a:r>
              <a:rPr lang="en-US" sz="4800" b="1" dirty="0">
                <a:solidFill>
                  <a:srgbClr val="FFFF00"/>
                </a:solidFill>
                <a:latin typeface="Congenial Black" panose="02000503040000020004" pitchFamily="2" charset="0"/>
              </a:rPr>
              <a:t>BOARD RACE</a:t>
            </a:r>
            <a:endParaRPr lang="en-US" sz="4400" b="1" dirty="0">
              <a:solidFill>
                <a:srgbClr val="FFFF00"/>
              </a:solidFill>
              <a:latin typeface="Congenial Black" panose="0200050304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47B873-0CED-9911-6BB3-308C39F77BA8}"/>
              </a:ext>
            </a:extLst>
          </p:cNvPr>
          <p:cNvSpPr txBox="1"/>
          <p:nvPr/>
        </p:nvSpPr>
        <p:spPr>
          <a:xfrm>
            <a:off x="1755156" y="1017773"/>
            <a:ext cx="2002519" cy="646331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Team 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BF760A-3DBD-E5F0-41FA-05CB2A33AE02}"/>
              </a:ext>
            </a:extLst>
          </p:cNvPr>
          <p:cNvSpPr txBox="1"/>
          <p:nvPr/>
        </p:nvSpPr>
        <p:spPr>
          <a:xfrm>
            <a:off x="8210921" y="1028960"/>
            <a:ext cx="2002519" cy="646331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Team 2</a:t>
            </a:r>
          </a:p>
        </p:txBody>
      </p:sp>
      <p:sp>
        <p:nvSpPr>
          <p:cNvPr id="29" name="TextBox 28">
            <a:hlinkClick r:id="rId3" action="ppaction://hlinksldjump"/>
            <a:extLst>
              <a:ext uri="{FF2B5EF4-FFF2-40B4-BE49-F238E27FC236}">
                <a16:creationId xmlns:a16="http://schemas.microsoft.com/office/drawing/2014/main" id="{65940506-E8C0-4F21-1E0F-29A9B4415EAC}"/>
              </a:ext>
            </a:extLst>
          </p:cNvPr>
          <p:cNvSpPr txBox="1"/>
          <p:nvPr/>
        </p:nvSpPr>
        <p:spPr>
          <a:xfrm>
            <a:off x="5015830" y="1806567"/>
            <a:ext cx="1618053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Task 1</a:t>
            </a:r>
          </a:p>
        </p:txBody>
      </p:sp>
      <p:sp>
        <p:nvSpPr>
          <p:cNvPr id="30" name="TextBox 29">
            <a:hlinkClick r:id="rId4" action="ppaction://hlinksldjump"/>
            <a:extLst>
              <a:ext uri="{FF2B5EF4-FFF2-40B4-BE49-F238E27FC236}">
                <a16:creationId xmlns:a16="http://schemas.microsoft.com/office/drawing/2014/main" id="{34777E26-06E4-35D6-9B42-3AE81DB1C6FE}"/>
              </a:ext>
            </a:extLst>
          </p:cNvPr>
          <p:cNvSpPr txBox="1"/>
          <p:nvPr/>
        </p:nvSpPr>
        <p:spPr>
          <a:xfrm>
            <a:off x="5015830" y="2558318"/>
            <a:ext cx="1618052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Task 2</a:t>
            </a:r>
          </a:p>
        </p:txBody>
      </p:sp>
      <p:sp>
        <p:nvSpPr>
          <p:cNvPr id="31" name="TextBox 30">
            <a:hlinkClick r:id="rId5" action="ppaction://hlinksldjump"/>
            <a:extLst>
              <a:ext uri="{FF2B5EF4-FFF2-40B4-BE49-F238E27FC236}">
                <a16:creationId xmlns:a16="http://schemas.microsoft.com/office/drawing/2014/main" id="{F924784E-23ED-08DA-D6C4-09BEDB2707B9}"/>
              </a:ext>
            </a:extLst>
          </p:cNvPr>
          <p:cNvSpPr txBox="1"/>
          <p:nvPr/>
        </p:nvSpPr>
        <p:spPr>
          <a:xfrm>
            <a:off x="5015829" y="3362111"/>
            <a:ext cx="1618052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Task 3</a:t>
            </a:r>
          </a:p>
        </p:txBody>
      </p:sp>
      <p:sp>
        <p:nvSpPr>
          <p:cNvPr id="32" name="TextBox 31">
            <a:hlinkClick r:id="rId6" action="ppaction://hlinksldjump"/>
            <a:extLst>
              <a:ext uri="{FF2B5EF4-FFF2-40B4-BE49-F238E27FC236}">
                <a16:creationId xmlns:a16="http://schemas.microsoft.com/office/drawing/2014/main" id="{3A6CCB4D-B5CA-6B40-6CFE-0E6AB0B0C64E}"/>
              </a:ext>
            </a:extLst>
          </p:cNvPr>
          <p:cNvSpPr txBox="1"/>
          <p:nvPr/>
        </p:nvSpPr>
        <p:spPr>
          <a:xfrm>
            <a:off x="4998315" y="4163209"/>
            <a:ext cx="1635567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Task 4</a:t>
            </a:r>
          </a:p>
        </p:txBody>
      </p:sp>
      <p:sp>
        <p:nvSpPr>
          <p:cNvPr id="4" name="TextBox 3">
            <a:hlinkClick r:id="rId3" action="ppaction://hlinksldjump"/>
            <a:extLst>
              <a:ext uri="{FF2B5EF4-FFF2-40B4-BE49-F238E27FC236}">
                <a16:creationId xmlns:a16="http://schemas.microsoft.com/office/drawing/2014/main" id="{3923AF71-907F-A582-9E2C-5E9A58370420}"/>
              </a:ext>
            </a:extLst>
          </p:cNvPr>
          <p:cNvSpPr txBox="1"/>
          <p:nvPr/>
        </p:nvSpPr>
        <p:spPr>
          <a:xfrm>
            <a:off x="4998315" y="4843665"/>
            <a:ext cx="1635567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Task 5</a:t>
            </a:r>
          </a:p>
        </p:txBody>
      </p:sp>
      <p:sp>
        <p:nvSpPr>
          <p:cNvPr id="5" name="TextBox 4">
            <a:hlinkClick r:id="rId7" action="ppaction://hlinksldjump"/>
            <a:extLst>
              <a:ext uri="{FF2B5EF4-FFF2-40B4-BE49-F238E27FC236}">
                <a16:creationId xmlns:a16="http://schemas.microsoft.com/office/drawing/2014/main" id="{53222793-7BA1-D53D-1AA9-BCBA2A0A9DF5}"/>
              </a:ext>
            </a:extLst>
          </p:cNvPr>
          <p:cNvSpPr txBox="1"/>
          <p:nvPr/>
        </p:nvSpPr>
        <p:spPr>
          <a:xfrm>
            <a:off x="4998315" y="5596070"/>
            <a:ext cx="1635567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Task 6</a:t>
            </a:r>
          </a:p>
        </p:txBody>
      </p:sp>
      <p:pic>
        <p:nvPicPr>
          <p:cNvPr id="4098" name="Picture 2" descr="Flag by Andreas Bjørn Hansen on Dribbble">
            <a:extLst>
              <a:ext uri="{FF2B5EF4-FFF2-40B4-BE49-F238E27FC236}">
                <a16:creationId xmlns:a16="http://schemas.microsoft.com/office/drawing/2014/main" id="{2BB87753-73D4-1A3E-A4BD-756DCE69D4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D7E3FF"/>
              </a:clrFrom>
              <a:clrTo>
                <a:srgbClr val="D7E3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7" t="17567" r="13814" b="3642"/>
          <a:stretch/>
        </p:blipFill>
        <p:spPr bwMode="auto">
          <a:xfrm>
            <a:off x="2438400" y="1806566"/>
            <a:ext cx="999460" cy="81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lag by Andreas Bjørn Hansen on Dribbble">
            <a:extLst>
              <a:ext uri="{FF2B5EF4-FFF2-40B4-BE49-F238E27FC236}">
                <a16:creationId xmlns:a16="http://schemas.microsoft.com/office/drawing/2014/main" id="{C51D9F86-0707-90F0-AF16-53E8C14E1C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D7E3FF"/>
              </a:clrFrom>
              <a:clrTo>
                <a:srgbClr val="D7E3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7" t="17567" r="13814" b="3642"/>
          <a:stretch/>
        </p:blipFill>
        <p:spPr bwMode="auto">
          <a:xfrm>
            <a:off x="2395063" y="3480390"/>
            <a:ext cx="999460" cy="81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lag by Andreas Bjørn Hansen on Dribbble">
            <a:extLst>
              <a:ext uri="{FF2B5EF4-FFF2-40B4-BE49-F238E27FC236}">
                <a16:creationId xmlns:a16="http://schemas.microsoft.com/office/drawing/2014/main" id="{77AD96BC-1CF0-5E00-76F7-98D26227B2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D7E3FF"/>
              </a:clrFrom>
              <a:clrTo>
                <a:srgbClr val="D7E3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7" t="17567" r="13814" b="3642"/>
          <a:stretch/>
        </p:blipFill>
        <p:spPr bwMode="auto">
          <a:xfrm>
            <a:off x="2380832" y="2643478"/>
            <a:ext cx="999460" cy="81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lag by Andreas Bjørn Hansen on Dribbble">
            <a:extLst>
              <a:ext uri="{FF2B5EF4-FFF2-40B4-BE49-F238E27FC236}">
                <a16:creationId xmlns:a16="http://schemas.microsoft.com/office/drawing/2014/main" id="{52FADFFE-02C3-128B-3128-76CD374680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D7E3FF"/>
              </a:clrFrom>
              <a:clrTo>
                <a:srgbClr val="D7E3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7" t="17567" r="13814" b="3642"/>
          <a:stretch/>
        </p:blipFill>
        <p:spPr bwMode="auto">
          <a:xfrm>
            <a:off x="2363003" y="5771490"/>
            <a:ext cx="999460" cy="81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lag by Andreas Bjørn Hansen on Dribbble">
            <a:extLst>
              <a:ext uri="{FF2B5EF4-FFF2-40B4-BE49-F238E27FC236}">
                <a16:creationId xmlns:a16="http://schemas.microsoft.com/office/drawing/2014/main" id="{F38DB2DE-BCE4-887E-24CA-9473E4902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D7E3FF"/>
              </a:clrFrom>
              <a:clrTo>
                <a:srgbClr val="D7E3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7" t="17567" r="13814" b="3642"/>
          <a:stretch/>
        </p:blipFill>
        <p:spPr bwMode="auto">
          <a:xfrm>
            <a:off x="2387867" y="4963554"/>
            <a:ext cx="999460" cy="81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lag by Andreas Bjørn Hansen on Dribbble">
            <a:extLst>
              <a:ext uri="{FF2B5EF4-FFF2-40B4-BE49-F238E27FC236}">
                <a16:creationId xmlns:a16="http://schemas.microsoft.com/office/drawing/2014/main" id="{40AE5CFC-7D26-649F-E71C-FA1D460D77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D7E3FF"/>
              </a:clrFrom>
              <a:clrTo>
                <a:srgbClr val="D7E3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7" t="17567" r="13814" b="3642"/>
          <a:stretch/>
        </p:blipFill>
        <p:spPr bwMode="auto">
          <a:xfrm>
            <a:off x="2391465" y="4221972"/>
            <a:ext cx="999460" cy="81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Yellow Flag Sticker by Sampsoid for iOS &amp; Android | GIPHY">
            <a:extLst>
              <a:ext uri="{FF2B5EF4-FFF2-40B4-BE49-F238E27FC236}">
                <a16:creationId xmlns:a16="http://schemas.microsoft.com/office/drawing/2014/main" id="{4EECCA98-A194-EF21-76F0-9C46C1A17A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8" t="14514" r="8783" b="12663"/>
          <a:stretch/>
        </p:blipFill>
        <p:spPr bwMode="auto">
          <a:xfrm>
            <a:off x="8773934" y="1931365"/>
            <a:ext cx="638508" cy="5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Yellow Flag Sticker by Sampsoid for iOS &amp; Android | GIPHY">
            <a:extLst>
              <a:ext uri="{FF2B5EF4-FFF2-40B4-BE49-F238E27FC236}">
                <a16:creationId xmlns:a16="http://schemas.microsoft.com/office/drawing/2014/main" id="{19829617-9C79-7229-C6F1-DB8035D2CC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8" t="14514" r="8783" b="12663"/>
          <a:stretch/>
        </p:blipFill>
        <p:spPr bwMode="auto">
          <a:xfrm>
            <a:off x="8773934" y="2663305"/>
            <a:ext cx="638508" cy="5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Yellow Flag Sticker by Sampsoid for iOS &amp; Android | GIPHY">
            <a:extLst>
              <a:ext uri="{FF2B5EF4-FFF2-40B4-BE49-F238E27FC236}">
                <a16:creationId xmlns:a16="http://schemas.microsoft.com/office/drawing/2014/main" id="{92566F62-43B8-80F7-0C0D-A41FBF284A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8" t="14514" r="8783" b="12663"/>
          <a:stretch/>
        </p:blipFill>
        <p:spPr bwMode="auto">
          <a:xfrm>
            <a:off x="8773934" y="3436600"/>
            <a:ext cx="638508" cy="5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Yellow Flag Sticker by Sampsoid for iOS &amp; Android | GIPHY">
            <a:extLst>
              <a:ext uri="{FF2B5EF4-FFF2-40B4-BE49-F238E27FC236}">
                <a16:creationId xmlns:a16="http://schemas.microsoft.com/office/drawing/2014/main" id="{490B7465-DEE4-858B-3AAD-2FE19F557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8" t="14514" r="8783" b="12663"/>
          <a:stretch/>
        </p:blipFill>
        <p:spPr bwMode="auto">
          <a:xfrm>
            <a:off x="8753587" y="4908809"/>
            <a:ext cx="638508" cy="5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Yellow Flag Sticker by Sampsoid for iOS &amp; Android | GIPHY">
            <a:extLst>
              <a:ext uri="{FF2B5EF4-FFF2-40B4-BE49-F238E27FC236}">
                <a16:creationId xmlns:a16="http://schemas.microsoft.com/office/drawing/2014/main" id="{5D5557EF-F00D-4F28-C8CF-4210EC4F5E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8" t="14514" r="8783" b="12663"/>
          <a:stretch/>
        </p:blipFill>
        <p:spPr bwMode="auto">
          <a:xfrm>
            <a:off x="8764220" y="5668069"/>
            <a:ext cx="638508" cy="5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Yellow Flag Sticker by Sampsoid for iOS &amp; Android | GIPHY">
            <a:extLst>
              <a:ext uri="{FF2B5EF4-FFF2-40B4-BE49-F238E27FC236}">
                <a16:creationId xmlns:a16="http://schemas.microsoft.com/office/drawing/2014/main" id="{1C625612-53C3-0205-6AB1-1E97AB2FE7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8" t="14514" r="8783" b="12663"/>
          <a:stretch/>
        </p:blipFill>
        <p:spPr bwMode="auto">
          <a:xfrm>
            <a:off x="8773934" y="4190107"/>
            <a:ext cx="638508" cy="5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hlinkClick r:id="rId10" action="ppaction://hlinksldjump"/>
            <a:extLst>
              <a:ext uri="{FF2B5EF4-FFF2-40B4-BE49-F238E27FC236}">
                <a16:creationId xmlns:a16="http://schemas.microsoft.com/office/drawing/2014/main" id="{0052FB77-00FF-E410-4273-E50108E97F62}"/>
              </a:ext>
            </a:extLst>
          </p:cNvPr>
          <p:cNvSpPr txBox="1"/>
          <p:nvPr/>
        </p:nvSpPr>
        <p:spPr>
          <a:xfrm>
            <a:off x="4896003" y="1017773"/>
            <a:ext cx="1840190" cy="646331"/>
          </a:xfrm>
          <a:prstGeom prst="rect">
            <a:avLst/>
          </a:prstGeom>
          <a:solidFill>
            <a:srgbClr val="FF9933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Winner</a:t>
            </a:r>
          </a:p>
        </p:txBody>
      </p:sp>
    </p:spTree>
    <p:extLst>
      <p:ext uri="{BB962C8B-B14F-4D97-AF65-F5344CB8AC3E}">
        <p14:creationId xmlns:p14="http://schemas.microsoft.com/office/powerpoint/2010/main" val="410318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ainbow with Clouds Clip Art | rainbow with clouds clip art | Rainbow  clipart, Clip art, Rainbow">
            <a:extLst>
              <a:ext uri="{FF2B5EF4-FFF2-40B4-BE49-F238E27FC236}">
                <a16:creationId xmlns:a16="http://schemas.microsoft.com/office/drawing/2014/main" id="{428A835D-D302-4040-2960-4793EE04A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915" y="920910"/>
            <a:ext cx="3081976" cy="163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224D0DA-B8EC-77A9-361F-10981E5A39F7}"/>
              </a:ext>
            </a:extLst>
          </p:cNvPr>
          <p:cNvSpPr/>
          <p:nvPr/>
        </p:nvSpPr>
        <p:spPr>
          <a:xfrm>
            <a:off x="2068318" y="4231757"/>
            <a:ext cx="1937628" cy="1327462"/>
          </a:xfrm>
          <a:custGeom>
            <a:avLst/>
            <a:gdLst>
              <a:gd name="connsiteX0" fmla="*/ 0 w 1937628"/>
              <a:gd name="connsiteY0" fmla="*/ 0 h 1327462"/>
              <a:gd name="connsiteX1" fmla="*/ 1648046 w 1937628"/>
              <a:gd name="connsiteY1" fmla="*/ 0 h 1327462"/>
              <a:gd name="connsiteX2" fmla="*/ 1648046 w 1937628"/>
              <a:gd name="connsiteY2" fmla="*/ 280051 h 1327462"/>
              <a:gd name="connsiteX3" fmla="*/ 1695278 w 1937628"/>
              <a:gd name="connsiteY3" fmla="*/ 284390 h 1327462"/>
              <a:gd name="connsiteX4" fmla="*/ 1937628 w 1937628"/>
              <a:gd name="connsiteY4" fmla="*/ 555395 h 1327462"/>
              <a:gd name="connsiteX5" fmla="*/ 1695278 w 1937628"/>
              <a:gd name="connsiteY5" fmla="*/ 826400 h 1327462"/>
              <a:gd name="connsiteX6" fmla="*/ 1648046 w 1937628"/>
              <a:gd name="connsiteY6" fmla="*/ 830740 h 1327462"/>
              <a:gd name="connsiteX7" fmla="*/ 1648046 w 1937628"/>
              <a:gd name="connsiteY7" fmla="*/ 1073889 h 1327462"/>
              <a:gd name="connsiteX8" fmla="*/ 1117309 w 1937628"/>
              <a:gd name="connsiteY8" fmla="*/ 1073889 h 1327462"/>
              <a:gd name="connsiteX9" fmla="*/ 1113693 w 1937628"/>
              <a:gd name="connsiteY9" fmla="*/ 1106587 h 1327462"/>
              <a:gd name="connsiteX10" fmla="*/ 816339 w 1937628"/>
              <a:gd name="connsiteY10" fmla="*/ 1327462 h 1327462"/>
              <a:gd name="connsiteX11" fmla="*/ 518986 w 1937628"/>
              <a:gd name="connsiteY11" fmla="*/ 1106587 h 1327462"/>
              <a:gd name="connsiteX12" fmla="*/ 515369 w 1937628"/>
              <a:gd name="connsiteY12" fmla="*/ 1073889 h 1327462"/>
              <a:gd name="connsiteX13" fmla="*/ 0 w 1937628"/>
              <a:gd name="connsiteY13" fmla="*/ 1073889 h 132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37628" h="1327462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95278" y="284390"/>
                </a:lnTo>
                <a:cubicBezTo>
                  <a:pt x="1833587" y="310185"/>
                  <a:pt x="1937628" y="421716"/>
                  <a:pt x="1937628" y="555395"/>
                </a:cubicBezTo>
                <a:cubicBezTo>
                  <a:pt x="1937628" y="689074"/>
                  <a:pt x="1833587" y="800606"/>
                  <a:pt x="1695278" y="82640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3693" y="1106587"/>
                </a:lnTo>
                <a:cubicBezTo>
                  <a:pt x="1085390" y="1232640"/>
                  <a:pt x="963014" y="1327462"/>
                  <a:pt x="816339" y="1327462"/>
                </a:cubicBezTo>
                <a:cubicBezTo>
                  <a:pt x="669664" y="1327462"/>
                  <a:pt x="547288" y="1232640"/>
                  <a:pt x="518986" y="110658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0" rIns="274320" bIns="274320" rtlCol="0" anchor="ctr">
            <a:noAutofit/>
          </a:bodyPr>
          <a:lstStyle/>
          <a:p>
            <a:pPr algn="ctr"/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ran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8A6A342-3DB8-0F2B-CE0A-1C000501A8C4}"/>
              </a:ext>
            </a:extLst>
          </p:cNvPr>
          <p:cNvSpPr/>
          <p:nvPr/>
        </p:nvSpPr>
        <p:spPr>
          <a:xfrm flipH="1">
            <a:off x="4174817" y="4231170"/>
            <a:ext cx="1648046" cy="1073889"/>
          </a:xfrm>
          <a:custGeom>
            <a:avLst/>
            <a:gdLst>
              <a:gd name="connsiteX0" fmla="*/ 0 w 1648046"/>
              <a:gd name="connsiteY0" fmla="*/ 0 h 1073889"/>
              <a:gd name="connsiteX1" fmla="*/ 1648046 w 1648046"/>
              <a:gd name="connsiteY1" fmla="*/ 0 h 1073889"/>
              <a:gd name="connsiteX2" fmla="*/ 1648046 w 1648046"/>
              <a:gd name="connsiteY2" fmla="*/ 280051 h 1073889"/>
              <a:gd name="connsiteX3" fmla="*/ 1634108 w 1648046"/>
              <a:gd name="connsiteY3" fmla="*/ 278770 h 1073889"/>
              <a:gd name="connsiteX4" fmla="*/ 1330588 w 1648046"/>
              <a:gd name="connsiteY4" fmla="*/ 555395 h 1073889"/>
              <a:gd name="connsiteX5" fmla="*/ 1634108 w 1648046"/>
              <a:gd name="connsiteY5" fmla="*/ 832020 h 1073889"/>
              <a:gd name="connsiteX6" fmla="*/ 1648046 w 1648046"/>
              <a:gd name="connsiteY6" fmla="*/ 830740 h 1073889"/>
              <a:gd name="connsiteX7" fmla="*/ 1648046 w 1648046"/>
              <a:gd name="connsiteY7" fmla="*/ 1073889 h 1073889"/>
              <a:gd name="connsiteX8" fmla="*/ 1117309 w 1648046"/>
              <a:gd name="connsiteY8" fmla="*/ 1073889 h 1073889"/>
              <a:gd name="connsiteX9" fmla="*/ 1119859 w 1648046"/>
              <a:gd name="connsiteY9" fmla="*/ 1050837 h 1073889"/>
              <a:gd name="connsiteX10" fmla="*/ 816339 w 1648046"/>
              <a:gd name="connsiteY10" fmla="*/ 774212 h 1073889"/>
              <a:gd name="connsiteX11" fmla="*/ 512819 w 1648046"/>
              <a:gd name="connsiteY11" fmla="*/ 1050837 h 1073889"/>
              <a:gd name="connsiteX12" fmla="*/ 515369 w 1648046"/>
              <a:gd name="connsiteY12" fmla="*/ 1073889 h 1073889"/>
              <a:gd name="connsiteX13" fmla="*/ 0 w 1648046"/>
              <a:gd name="connsiteY13" fmla="*/ 1073889 h 107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48046" h="1073889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34108" y="278770"/>
                </a:lnTo>
                <a:cubicBezTo>
                  <a:pt x="1466479" y="278770"/>
                  <a:pt x="1330588" y="402619"/>
                  <a:pt x="1330588" y="555395"/>
                </a:cubicBezTo>
                <a:cubicBezTo>
                  <a:pt x="1330588" y="708171"/>
                  <a:pt x="1466479" y="832020"/>
                  <a:pt x="1634108" y="83202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9859" y="1050837"/>
                </a:lnTo>
                <a:cubicBezTo>
                  <a:pt x="1119859" y="898061"/>
                  <a:pt x="983968" y="774212"/>
                  <a:pt x="816339" y="774212"/>
                </a:cubicBezTo>
                <a:cubicBezTo>
                  <a:pt x="648710" y="774212"/>
                  <a:pt x="512819" y="898061"/>
                  <a:pt x="512819" y="105083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82880" rtlCol="0" anchor="t" anchorCtr="1">
            <a:noAutofit/>
          </a:bodyPr>
          <a:lstStyle/>
          <a:p>
            <a:pPr algn="ctr"/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bow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960205B-2E30-A4AD-7AE1-4312BDFC1CEF}"/>
              </a:ext>
            </a:extLst>
          </p:cNvPr>
          <p:cNvSpPr/>
          <p:nvPr/>
        </p:nvSpPr>
        <p:spPr>
          <a:xfrm>
            <a:off x="6302218" y="4247125"/>
            <a:ext cx="1937628" cy="1327462"/>
          </a:xfrm>
          <a:custGeom>
            <a:avLst/>
            <a:gdLst>
              <a:gd name="connsiteX0" fmla="*/ 0 w 1937628"/>
              <a:gd name="connsiteY0" fmla="*/ 0 h 1327462"/>
              <a:gd name="connsiteX1" fmla="*/ 1648046 w 1937628"/>
              <a:gd name="connsiteY1" fmla="*/ 0 h 1327462"/>
              <a:gd name="connsiteX2" fmla="*/ 1648046 w 1937628"/>
              <a:gd name="connsiteY2" fmla="*/ 280051 h 1327462"/>
              <a:gd name="connsiteX3" fmla="*/ 1695278 w 1937628"/>
              <a:gd name="connsiteY3" fmla="*/ 284390 h 1327462"/>
              <a:gd name="connsiteX4" fmla="*/ 1937628 w 1937628"/>
              <a:gd name="connsiteY4" fmla="*/ 555395 h 1327462"/>
              <a:gd name="connsiteX5" fmla="*/ 1695278 w 1937628"/>
              <a:gd name="connsiteY5" fmla="*/ 826400 h 1327462"/>
              <a:gd name="connsiteX6" fmla="*/ 1648046 w 1937628"/>
              <a:gd name="connsiteY6" fmla="*/ 830740 h 1327462"/>
              <a:gd name="connsiteX7" fmla="*/ 1648046 w 1937628"/>
              <a:gd name="connsiteY7" fmla="*/ 1073889 h 1327462"/>
              <a:gd name="connsiteX8" fmla="*/ 1117309 w 1937628"/>
              <a:gd name="connsiteY8" fmla="*/ 1073889 h 1327462"/>
              <a:gd name="connsiteX9" fmla="*/ 1113693 w 1937628"/>
              <a:gd name="connsiteY9" fmla="*/ 1106587 h 1327462"/>
              <a:gd name="connsiteX10" fmla="*/ 816339 w 1937628"/>
              <a:gd name="connsiteY10" fmla="*/ 1327462 h 1327462"/>
              <a:gd name="connsiteX11" fmla="*/ 518986 w 1937628"/>
              <a:gd name="connsiteY11" fmla="*/ 1106587 h 1327462"/>
              <a:gd name="connsiteX12" fmla="*/ 515369 w 1937628"/>
              <a:gd name="connsiteY12" fmla="*/ 1073889 h 1327462"/>
              <a:gd name="connsiteX13" fmla="*/ 0 w 1937628"/>
              <a:gd name="connsiteY13" fmla="*/ 1073889 h 132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37628" h="1327462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95278" y="284390"/>
                </a:lnTo>
                <a:cubicBezTo>
                  <a:pt x="1833587" y="310185"/>
                  <a:pt x="1937628" y="421716"/>
                  <a:pt x="1937628" y="555395"/>
                </a:cubicBezTo>
                <a:cubicBezTo>
                  <a:pt x="1937628" y="689074"/>
                  <a:pt x="1833587" y="800606"/>
                  <a:pt x="1695278" y="82640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3693" y="1106587"/>
                </a:lnTo>
                <a:cubicBezTo>
                  <a:pt x="1085390" y="1232640"/>
                  <a:pt x="963014" y="1327462"/>
                  <a:pt x="816339" y="1327462"/>
                </a:cubicBezTo>
                <a:cubicBezTo>
                  <a:pt x="669664" y="1327462"/>
                  <a:pt x="547288" y="1232640"/>
                  <a:pt x="518986" y="110658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82880" rIns="182880" bIns="274320" rtlCol="0" anchor="t" anchorCtr="1">
            <a:noAutofit/>
          </a:bodyPr>
          <a:lstStyle/>
          <a:p>
            <a:pPr algn="ctr"/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rain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A3E9B2A-969E-15EA-6846-319D8E7F1D76}"/>
              </a:ext>
            </a:extLst>
          </p:cNvPr>
          <p:cNvSpPr/>
          <p:nvPr/>
        </p:nvSpPr>
        <p:spPr>
          <a:xfrm flipH="1">
            <a:off x="8570081" y="4246538"/>
            <a:ext cx="1648046" cy="1073889"/>
          </a:xfrm>
          <a:custGeom>
            <a:avLst/>
            <a:gdLst>
              <a:gd name="connsiteX0" fmla="*/ 0 w 1648046"/>
              <a:gd name="connsiteY0" fmla="*/ 0 h 1073889"/>
              <a:gd name="connsiteX1" fmla="*/ 1648046 w 1648046"/>
              <a:gd name="connsiteY1" fmla="*/ 0 h 1073889"/>
              <a:gd name="connsiteX2" fmla="*/ 1648046 w 1648046"/>
              <a:gd name="connsiteY2" fmla="*/ 280051 h 1073889"/>
              <a:gd name="connsiteX3" fmla="*/ 1634108 w 1648046"/>
              <a:gd name="connsiteY3" fmla="*/ 278770 h 1073889"/>
              <a:gd name="connsiteX4" fmla="*/ 1330588 w 1648046"/>
              <a:gd name="connsiteY4" fmla="*/ 555395 h 1073889"/>
              <a:gd name="connsiteX5" fmla="*/ 1634108 w 1648046"/>
              <a:gd name="connsiteY5" fmla="*/ 832020 h 1073889"/>
              <a:gd name="connsiteX6" fmla="*/ 1648046 w 1648046"/>
              <a:gd name="connsiteY6" fmla="*/ 830740 h 1073889"/>
              <a:gd name="connsiteX7" fmla="*/ 1648046 w 1648046"/>
              <a:gd name="connsiteY7" fmla="*/ 1073889 h 1073889"/>
              <a:gd name="connsiteX8" fmla="*/ 1117309 w 1648046"/>
              <a:gd name="connsiteY8" fmla="*/ 1073889 h 1073889"/>
              <a:gd name="connsiteX9" fmla="*/ 1119859 w 1648046"/>
              <a:gd name="connsiteY9" fmla="*/ 1050837 h 1073889"/>
              <a:gd name="connsiteX10" fmla="*/ 816339 w 1648046"/>
              <a:gd name="connsiteY10" fmla="*/ 774212 h 1073889"/>
              <a:gd name="connsiteX11" fmla="*/ 512819 w 1648046"/>
              <a:gd name="connsiteY11" fmla="*/ 1050837 h 1073889"/>
              <a:gd name="connsiteX12" fmla="*/ 515369 w 1648046"/>
              <a:gd name="connsiteY12" fmla="*/ 1073889 h 1073889"/>
              <a:gd name="connsiteX13" fmla="*/ 0 w 1648046"/>
              <a:gd name="connsiteY13" fmla="*/ 1073889 h 107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48046" h="1073889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34108" y="278770"/>
                </a:lnTo>
                <a:cubicBezTo>
                  <a:pt x="1466479" y="278770"/>
                  <a:pt x="1330588" y="402619"/>
                  <a:pt x="1330588" y="555395"/>
                </a:cubicBezTo>
                <a:cubicBezTo>
                  <a:pt x="1330588" y="708171"/>
                  <a:pt x="1466479" y="832020"/>
                  <a:pt x="1634108" y="83202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9859" y="1050837"/>
                </a:lnTo>
                <a:cubicBezTo>
                  <a:pt x="1119859" y="898061"/>
                  <a:pt x="983968" y="774212"/>
                  <a:pt x="816339" y="774212"/>
                </a:cubicBezTo>
                <a:cubicBezTo>
                  <a:pt x="648710" y="774212"/>
                  <a:pt x="512819" y="898061"/>
                  <a:pt x="512819" y="105083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0" bIns="182880" rtlCol="0" anchor="ctr">
            <a:noAutofit/>
          </a:bodyPr>
          <a:lstStyle/>
          <a:p>
            <a:pPr algn="ctr"/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ball</a:t>
            </a:r>
          </a:p>
        </p:txBody>
      </p:sp>
      <p:pic>
        <p:nvPicPr>
          <p:cNvPr id="3078" name="Picture 6" descr="Hello Kitty's Quick Replies! | Hello kitty, Kitty, Hello kitty photos">
            <a:extLst>
              <a:ext uri="{FF2B5EF4-FFF2-40B4-BE49-F238E27FC236}">
                <a16:creationId xmlns:a16="http://schemas.microsoft.com/office/drawing/2014/main" id="{58B2842A-A9AA-9CA5-CEE3-54349E957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580" y="870096"/>
            <a:ext cx="2722906" cy="248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F2A86AA9-5801-C20A-6277-785946F37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29" y="994648"/>
            <a:ext cx="3040556" cy="236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ction Button: Go Home 19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74C43A97-E1CF-3567-CE60-4B436E6DCEEF}"/>
              </a:ext>
            </a:extLst>
          </p:cNvPr>
          <p:cNvSpPr/>
          <p:nvPr/>
        </p:nvSpPr>
        <p:spPr>
          <a:xfrm>
            <a:off x="5650327" y="5894166"/>
            <a:ext cx="767152" cy="669894"/>
          </a:xfrm>
          <a:prstGeom prst="actionButtonHome">
            <a:avLst/>
          </a:prstGeom>
          <a:solidFill>
            <a:srgbClr val="F287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Track 017">
            <a:hlinkClick r:id="" action="ppaction://media"/>
            <a:extLst>
              <a:ext uri="{FF2B5EF4-FFF2-40B4-BE49-F238E27FC236}">
                <a16:creationId xmlns:a16="http://schemas.microsoft.com/office/drawing/2014/main" id="{93D87768-61C3-AB27-5611-85900EAE9A8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55" end="852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94267" y="1916304"/>
            <a:ext cx="1060812" cy="10608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926520-B199-C79E-9AC6-130C51A2EB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40200" y="2645596"/>
            <a:ext cx="351160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3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15104 -0.21597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108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ld-says-yes-1131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3 0.00717 L 0.15716 -0.21412 " pathEditMode="fixed" rAng="0" ptsTypes="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3" y="-1106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ld-says-yes-1131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  <p:bldP spid="18" grpId="0" animBg="1"/>
      <p:bldP spid="1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224D0DA-B8EC-77A9-361F-10981E5A39F7}"/>
              </a:ext>
            </a:extLst>
          </p:cNvPr>
          <p:cNvSpPr/>
          <p:nvPr/>
        </p:nvSpPr>
        <p:spPr>
          <a:xfrm>
            <a:off x="3872187" y="4247125"/>
            <a:ext cx="1937628" cy="1327462"/>
          </a:xfrm>
          <a:custGeom>
            <a:avLst/>
            <a:gdLst>
              <a:gd name="connsiteX0" fmla="*/ 0 w 1937628"/>
              <a:gd name="connsiteY0" fmla="*/ 0 h 1327462"/>
              <a:gd name="connsiteX1" fmla="*/ 1648046 w 1937628"/>
              <a:gd name="connsiteY1" fmla="*/ 0 h 1327462"/>
              <a:gd name="connsiteX2" fmla="*/ 1648046 w 1937628"/>
              <a:gd name="connsiteY2" fmla="*/ 280051 h 1327462"/>
              <a:gd name="connsiteX3" fmla="*/ 1695278 w 1937628"/>
              <a:gd name="connsiteY3" fmla="*/ 284390 h 1327462"/>
              <a:gd name="connsiteX4" fmla="*/ 1937628 w 1937628"/>
              <a:gd name="connsiteY4" fmla="*/ 555395 h 1327462"/>
              <a:gd name="connsiteX5" fmla="*/ 1695278 w 1937628"/>
              <a:gd name="connsiteY5" fmla="*/ 826400 h 1327462"/>
              <a:gd name="connsiteX6" fmla="*/ 1648046 w 1937628"/>
              <a:gd name="connsiteY6" fmla="*/ 830740 h 1327462"/>
              <a:gd name="connsiteX7" fmla="*/ 1648046 w 1937628"/>
              <a:gd name="connsiteY7" fmla="*/ 1073889 h 1327462"/>
              <a:gd name="connsiteX8" fmla="*/ 1117309 w 1937628"/>
              <a:gd name="connsiteY8" fmla="*/ 1073889 h 1327462"/>
              <a:gd name="connsiteX9" fmla="*/ 1113693 w 1937628"/>
              <a:gd name="connsiteY9" fmla="*/ 1106587 h 1327462"/>
              <a:gd name="connsiteX10" fmla="*/ 816339 w 1937628"/>
              <a:gd name="connsiteY10" fmla="*/ 1327462 h 1327462"/>
              <a:gd name="connsiteX11" fmla="*/ 518986 w 1937628"/>
              <a:gd name="connsiteY11" fmla="*/ 1106587 h 1327462"/>
              <a:gd name="connsiteX12" fmla="*/ 515369 w 1937628"/>
              <a:gd name="connsiteY12" fmla="*/ 1073889 h 1327462"/>
              <a:gd name="connsiteX13" fmla="*/ 0 w 1937628"/>
              <a:gd name="connsiteY13" fmla="*/ 1073889 h 132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37628" h="1327462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95278" y="284390"/>
                </a:lnTo>
                <a:cubicBezTo>
                  <a:pt x="1833587" y="310185"/>
                  <a:pt x="1937628" y="421716"/>
                  <a:pt x="1937628" y="555395"/>
                </a:cubicBezTo>
                <a:cubicBezTo>
                  <a:pt x="1937628" y="689074"/>
                  <a:pt x="1833587" y="800606"/>
                  <a:pt x="1695278" y="82640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3693" y="1106587"/>
                </a:lnTo>
                <a:cubicBezTo>
                  <a:pt x="1085390" y="1232640"/>
                  <a:pt x="963014" y="1327462"/>
                  <a:pt x="816339" y="1327462"/>
                </a:cubicBezTo>
                <a:cubicBezTo>
                  <a:pt x="669664" y="1327462"/>
                  <a:pt x="547288" y="1232640"/>
                  <a:pt x="518986" y="110658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bIns="274320" rtlCol="0" anchor="ctr">
            <a:noAutofit/>
          </a:bodyPr>
          <a:lstStyle/>
          <a:p>
            <a:pPr algn="ctr">
              <a:defRPr/>
            </a:pPr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ed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8A6A342-3DB8-0F2B-CE0A-1C000501A8C4}"/>
              </a:ext>
            </a:extLst>
          </p:cNvPr>
          <p:cNvSpPr/>
          <p:nvPr/>
        </p:nvSpPr>
        <p:spPr>
          <a:xfrm flipH="1">
            <a:off x="1893906" y="4246538"/>
            <a:ext cx="1648046" cy="1073889"/>
          </a:xfrm>
          <a:custGeom>
            <a:avLst/>
            <a:gdLst>
              <a:gd name="connsiteX0" fmla="*/ 0 w 1648046"/>
              <a:gd name="connsiteY0" fmla="*/ 0 h 1073889"/>
              <a:gd name="connsiteX1" fmla="*/ 1648046 w 1648046"/>
              <a:gd name="connsiteY1" fmla="*/ 0 h 1073889"/>
              <a:gd name="connsiteX2" fmla="*/ 1648046 w 1648046"/>
              <a:gd name="connsiteY2" fmla="*/ 280051 h 1073889"/>
              <a:gd name="connsiteX3" fmla="*/ 1634108 w 1648046"/>
              <a:gd name="connsiteY3" fmla="*/ 278770 h 1073889"/>
              <a:gd name="connsiteX4" fmla="*/ 1330588 w 1648046"/>
              <a:gd name="connsiteY4" fmla="*/ 555395 h 1073889"/>
              <a:gd name="connsiteX5" fmla="*/ 1634108 w 1648046"/>
              <a:gd name="connsiteY5" fmla="*/ 832020 h 1073889"/>
              <a:gd name="connsiteX6" fmla="*/ 1648046 w 1648046"/>
              <a:gd name="connsiteY6" fmla="*/ 830740 h 1073889"/>
              <a:gd name="connsiteX7" fmla="*/ 1648046 w 1648046"/>
              <a:gd name="connsiteY7" fmla="*/ 1073889 h 1073889"/>
              <a:gd name="connsiteX8" fmla="*/ 1117309 w 1648046"/>
              <a:gd name="connsiteY8" fmla="*/ 1073889 h 1073889"/>
              <a:gd name="connsiteX9" fmla="*/ 1119859 w 1648046"/>
              <a:gd name="connsiteY9" fmla="*/ 1050837 h 1073889"/>
              <a:gd name="connsiteX10" fmla="*/ 816339 w 1648046"/>
              <a:gd name="connsiteY10" fmla="*/ 774212 h 1073889"/>
              <a:gd name="connsiteX11" fmla="*/ 512819 w 1648046"/>
              <a:gd name="connsiteY11" fmla="*/ 1050837 h 1073889"/>
              <a:gd name="connsiteX12" fmla="*/ 515369 w 1648046"/>
              <a:gd name="connsiteY12" fmla="*/ 1073889 h 1073889"/>
              <a:gd name="connsiteX13" fmla="*/ 0 w 1648046"/>
              <a:gd name="connsiteY13" fmla="*/ 1073889 h 107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48046" h="1073889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34108" y="278770"/>
                </a:lnTo>
                <a:cubicBezTo>
                  <a:pt x="1466479" y="278770"/>
                  <a:pt x="1330588" y="402619"/>
                  <a:pt x="1330588" y="555395"/>
                </a:cubicBezTo>
                <a:cubicBezTo>
                  <a:pt x="1330588" y="708171"/>
                  <a:pt x="1466479" y="832020"/>
                  <a:pt x="1634108" y="83202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9859" y="1050837"/>
                </a:lnTo>
                <a:cubicBezTo>
                  <a:pt x="1119859" y="898061"/>
                  <a:pt x="983968" y="774212"/>
                  <a:pt x="816339" y="774212"/>
                </a:cubicBezTo>
                <a:cubicBezTo>
                  <a:pt x="648710" y="774212"/>
                  <a:pt x="512819" y="898061"/>
                  <a:pt x="512819" y="105083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1">
            <a:noAutofit/>
          </a:bodyPr>
          <a:lstStyle/>
          <a:p>
            <a:pPr algn="ctr">
              <a:defRPr/>
            </a:pPr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ad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960205B-2E30-A4AD-7AE1-4312BDFC1CEF}"/>
              </a:ext>
            </a:extLst>
          </p:cNvPr>
          <p:cNvSpPr/>
          <p:nvPr/>
        </p:nvSpPr>
        <p:spPr>
          <a:xfrm>
            <a:off x="6302218" y="4247125"/>
            <a:ext cx="1937628" cy="1327462"/>
          </a:xfrm>
          <a:custGeom>
            <a:avLst/>
            <a:gdLst>
              <a:gd name="connsiteX0" fmla="*/ 0 w 1937628"/>
              <a:gd name="connsiteY0" fmla="*/ 0 h 1327462"/>
              <a:gd name="connsiteX1" fmla="*/ 1648046 w 1937628"/>
              <a:gd name="connsiteY1" fmla="*/ 0 h 1327462"/>
              <a:gd name="connsiteX2" fmla="*/ 1648046 w 1937628"/>
              <a:gd name="connsiteY2" fmla="*/ 280051 h 1327462"/>
              <a:gd name="connsiteX3" fmla="*/ 1695278 w 1937628"/>
              <a:gd name="connsiteY3" fmla="*/ 284390 h 1327462"/>
              <a:gd name="connsiteX4" fmla="*/ 1937628 w 1937628"/>
              <a:gd name="connsiteY4" fmla="*/ 555395 h 1327462"/>
              <a:gd name="connsiteX5" fmla="*/ 1695278 w 1937628"/>
              <a:gd name="connsiteY5" fmla="*/ 826400 h 1327462"/>
              <a:gd name="connsiteX6" fmla="*/ 1648046 w 1937628"/>
              <a:gd name="connsiteY6" fmla="*/ 830740 h 1327462"/>
              <a:gd name="connsiteX7" fmla="*/ 1648046 w 1937628"/>
              <a:gd name="connsiteY7" fmla="*/ 1073889 h 1327462"/>
              <a:gd name="connsiteX8" fmla="*/ 1117309 w 1937628"/>
              <a:gd name="connsiteY8" fmla="*/ 1073889 h 1327462"/>
              <a:gd name="connsiteX9" fmla="*/ 1113693 w 1937628"/>
              <a:gd name="connsiteY9" fmla="*/ 1106587 h 1327462"/>
              <a:gd name="connsiteX10" fmla="*/ 816339 w 1937628"/>
              <a:gd name="connsiteY10" fmla="*/ 1327462 h 1327462"/>
              <a:gd name="connsiteX11" fmla="*/ 518986 w 1937628"/>
              <a:gd name="connsiteY11" fmla="*/ 1106587 h 1327462"/>
              <a:gd name="connsiteX12" fmla="*/ 515369 w 1937628"/>
              <a:gd name="connsiteY12" fmla="*/ 1073889 h 1327462"/>
              <a:gd name="connsiteX13" fmla="*/ 0 w 1937628"/>
              <a:gd name="connsiteY13" fmla="*/ 1073889 h 132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37628" h="1327462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95278" y="284390"/>
                </a:lnTo>
                <a:cubicBezTo>
                  <a:pt x="1833587" y="310185"/>
                  <a:pt x="1937628" y="421716"/>
                  <a:pt x="1937628" y="555395"/>
                </a:cubicBezTo>
                <a:cubicBezTo>
                  <a:pt x="1937628" y="689074"/>
                  <a:pt x="1833587" y="800606"/>
                  <a:pt x="1695278" y="82640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3693" y="1106587"/>
                </a:lnTo>
                <a:cubicBezTo>
                  <a:pt x="1085390" y="1232640"/>
                  <a:pt x="963014" y="1327462"/>
                  <a:pt x="816339" y="1327462"/>
                </a:cubicBezTo>
                <a:cubicBezTo>
                  <a:pt x="669664" y="1327462"/>
                  <a:pt x="547288" y="1232640"/>
                  <a:pt x="518986" y="110658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1">
            <a:no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prstClr val="white"/>
                </a:solidFill>
                <a:latin typeface="Comic Sans MS" panose="030F0702030302020204" pitchFamily="66" charset="0"/>
              </a:rPr>
              <a:t>ro</a:t>
            </a:r>
            <a:endParaRPr lang="en-US" sz="40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A3E9B2A-969E-15EA-6846-319D8E7F1D76}"/>
              </a:ext>
            </a:extLst>
          </p:cNvPr>
          <p:cNvSpPr/>
          <p:nvPr/>
        </p:nvSpPr>
        <p:spPr>
          <a:xfrm flipH="1">
            <a:off x="8570081" y="4246538"/>
            <a:ext cx="1648046" cy="1073889"/>
          </a:xfrm>
          <a:custGeom>
            <a:avLst/>
            <a:gdLst>
              <a:gd name="connsiteX0" fmla="*/ 0 w 1648046"/>
              <a:gd name="connsiteY0" fmla="*/ 0 h 1073889"/>
              <a:gd name="connsiteX1" fmla="*/ 1648046 w 1648046"/>
              <a:gd name="connsiteY1" fmla="*/ 0 h 1073889"/>
              <a:gd name="connsiteX2" fmla="*/ 1648046 w 1648046"/>
              <a:gd name="connsiteY2" fmla="*/ 280051 h 1073889"/>
              <a:gd name="connsiteX3" fmla="*/ 1634108 w 1648046"/>
              <a:gd name="connsiteY3" fmla="*/ 278770 h 1073889"/>
              <a:gd name="connsiteX4" fmla="*/ 1330588 w 1648046"/>
              <a:gd name="connsiteY4" fmla="*/ 555395 h 1073889"/>
              <a:gd name="connsiteX5" fmla="*/ 1634108 w 1648046"/>
              <a:gd name="connsiteY5" fmla="*/ 832020 h 1073889"/>
              <a:gd name="connsiteX6" fmla="*/ 1648046 w 1648046"/>
              <a:gd name="connsiteY6" fmla="*/ 830740 h 1073889"/>
              <a:gd name="connsiteX7" fmla="*/ 1648046 w 1648046"/>
              <a:gd name="connsiteY7" fmla="*/ 1073889 h 1073889"/>
              <a:gd name="connsiteX8" fmla="*/ 1117309 w 1648046"/>
              <a:gd name="connsiteY8" fmla="*/ 1073889 h 1073889"/>
              <a:gd name="connsiteX9" fmla="*/ 1119859 w 1648046"/>
              <a:gd name="connsiteY9" fmla="*/ 1050837 h 1073889"/>
              <a:gd name="connsiteX10" fmla="*/ 816339 w 1648046"/>
              <a:gd name="connsiteY10" fmla="*/ 774212 h 1073889"/>
              <a:gd name="connsiteX11" fmla="*/ 512819 w 1648046"/>
              <a:gd name="connsiteY11" fmla="*/ 1050837 h 1073889"/>
              <a:gd name="connsiteX12" fmla="*/ 515369 w 1648046"/>
              <a:gd name="connsiteY12" fmla="*/ 1073889 h 1073889"/>
              <a:gd name="connsiteX13" fmla="*/ 0 w 1648046"/>
              <a:gd name="connsiteY13" fmla="*/ 1073889 h 107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48046" h="1073889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34108" y="278770"/>
                </a:lnTo>
                <a:cubicBezTo>
                  <a:pt x="1466479" y="278770"/>
                  <a:pt x="1330588" y="402619"/>
                  <a:pt x="1330588" y="555395"/>
                </a:cubicBezTo>
                <a:cubicBezTo>
                  <a:pt x="1330588" y="708171"/>
                  <a:pt x="1466479" y="832020"/>
                  <a:pt x="1634108" y="83202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9859" y="1050837"/>
                </a:lnTo>
                <a:cubicBezTo>
                  <a:pt x="1119859" y="898061"/>
                  <a:pt x="983968" y="774212"/>
                  <a:pt x="816339" y="774212"/>
                </a:cubicBezTo>
                <a:cubicBezTo>
                  <a:pt x="648710" y="774212"/>
                  <a:pt x="512819" y="898061"/>
                  <a:pt x="512819" y="105083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182880" rtlCol="0" anchor="ctr">
            <a:no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prstClr val="white"/>
                </a:solidFill>
                <a:latin typeface="Comic Sans MS" panose="030F0702030302020204" pitchFamily="66" charset="0"/>
              </a:rPr>
              <a:t>ver</a:t>
            </a:r>
            <a:endParaRPr lang="en-US" sz="40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8" name="Picture 6" descr="Hello Kitty's Quick Replies! | Hello kitty, Kitty, Hello kitty photos">
            <a:extLst>
              <a:ext uri="{FF2B5EF4-FFF2-40B4-BE49-F238E27FC236}">
                <a16:creationId xmlns:a16="http://schemas.microsoft.com/office/drawing/2014/main" id="{58B2842A-A9AA-9CA5-CEE3-54349E957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427" y="292388"/>
            <a:ext cx="2722906" cy="248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F2A86AA9-5801-C20A-6277-785946F37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8" y="480830"/>
            <a:ext cx="3040556" cy="236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ction Button: Go Home 19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74C43A97-E1CF-3567-CE60-4B436E6DCEEF}"/>
              </a:ext>
            </a:extLst>
          </p:cNvPr>
          <p:cNvSpPr/>
          <p:nvPr/>
        </p:nvSpPr>
        <p:spPr>
          <a:xfrm>
            <a:off x="5650327" y="5894166"/>
            <a:ext cx="767152" cy="669894"/>
          </a:xfrm>
          <a:prstGeom prst="actionButtonHome">
            <a:avLst/>
          </a:prstGeom>
          <a:solidFill>
            <a:srgbClr val="F287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C2B722-164E-525F-F85A-C1CCF81133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8151" y="592252"/>
            <a:ext cx="3771504" cy="1983752"/>
          </a:xfrm>
          <a:prstGeom prst="rect">
            <a:avLst/>
          </a:prstGeom>
        </p:spPr>
      </p:pic>
      <p:pic>
        <p:nvPicPr>
          <p:cNvPr id="3" name="Track 017">
            <a:hlinkClick r:id="" action="ppaction://media"/>
            <a:extLst>
              <a:ext uri="{FF2B5EF4-FFF2-40B4-BE49-F238E27FC236}">
                <a16:creationId xmlns:a16="http://schemas.microsoft.com/office/drawing/2014/main" id="{913AE0C5-5C11-36FF-AA39-E6B19F2F71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80" end="282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94267" y="3037475"/>
            <a:ext cx="790246" cy="7902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CC5A75-3B1C-99C7-BD80-A3BCC9FD92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01351" y="2576004"/>
            <a:ext cx="3560373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14635 -0.21597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18" y="-108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ld-says-yes-1131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-3.7037E-6 L 0.35026 -0.21342 " pathEditMode="fixed" rAng="0" ptsTypes="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61" y="-1067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ld-says-yes-1131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8" grpId="0" animBg="1"/>
      <p:bldP spid="1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224D0DA-B8EC-77A9-361F-10981E5A39F7}"/>
              </a:ext>
            </a:extLst>
          </p:cNvPr>
          <p:cNvSpPr/>
          <p:nvPr/>
        </p:nvSpPr>
        <p:spPr>
          <a:xfrm>
            <a:off x="2058171" y="4566704"/>
            <a:ext cx="1937628" cy="1327462"/>
          </a:xfrm>
          <a:custGeom>
            <a:avLst/>
            <a:gdLst>
              <a:gd name="connsiteX0" fmla="*/ 0 w 1937628"/>
              <a:gd name="connsiteY0" fmla="*/ 0 h 1327462"/>
              <a:gd name="connsiteX1" fmla="*/ 1648046 w 1937628"/>
              <a:gd name="connsiteY1" fmla="*/ 0 h 1327462"/>
              <a:gd name="connsiteX2" fmla="*/ 1648046 w 1937628"/>
              <a:gd name="connsiteY2" fmla="*/ 280051 h 1327462"/>
              <a:gd name="connsiteX3" fmla="*/ 1695278 w 1937628"/>
              <a:gd name="connsiteY3" fmla="*/ 284390 h 1327462"/>
              <a:gd name="connsiteX4" fmla="*/ 1937628 w 1937628"/>
              <a:gd name="connsiteY4" fmla="*/ 555395 h 1327462"/>
              <a:gd name="connsiteX5" fmla="*/ 1695278 w 1937628"/>
              <a:gd name="connsiteY5" fmla="*/ 826400 h 1327462"/>
              <a:gd name="connsiteX6" fmla="*/ 1648046 w 1937628"/>
              <a:gd name="connsiteY6" fmla="*/ 830740 h 1327462"/>
              <a:gd name="connsiteX7" fmla="*/ 1648046 w 1937628"/>
              <a:gd name="connsiteY7" fmla="*/ 1073889 h 1327462"/>
              <a:gd name="connsiteX8" fmla="*/ 1117309 w 1937628"/>
              <a:gd name="connsiteY8" fmla="*/ 1073889 h 1327462"/>
              <a:gd name="connsiteX9" fmla="*/ 1113693 w 1937628"/>
              <a:gd name="connsiteY9" fmla="*/ 1106587 h 1327462"/>
              <a:gd name="connsiteX10" fmla="*/ 816339 w 1937628"/>
              <a:gd name="connsiteY10" fmla="*/ 1327462 h 1327462"/>
              <a:gd name="connsiteX11" fmla="*/ 518986 w 1937628"/>
              <a:gd name="connsiteY11" fmla="*/ 1106587 h 1327462"/>
              <a:gd name="connsiteX12" fmla="*/ 515369 w 1937628"/>
              <a:gd name="connsiteY12" fmla="*/ 1073889 h 1327462"/>
              <a:gd name="connsiteX13" fmla="*/ 0 w 1937628"/>
              <a:gd name="connsiteY13" fmla="*/ 1073889 h 132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37628" h="1327462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95278" y="284390"/>
                </a:lnTo>
                <a:cubicBezTo>
                  <a:pt x="1833587" y="310185"/>
                  <a:pt x="1937628" y="421716"/>
                  <a:pt x="1937628" y="555395"/>
                </a:cubicBezTo>
                <a:cubicBezTo>
                  <a:pt x="1937628" y="689074"/>
                  <a:pt x="1833587" y="800606"/>
                  <a:pt x="1695278" y="82640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3693" y="1106587"/>
                </a:lnTo>
                <a:cubicBezTo>
                  <a:pt x="1085390" y="1232640"/>
                  <a:pt x="963014" y="1327462"/>
                  <a:pt x="816339" y="1327462"/>
                </a:cubicBezTo>
                <a:cubicBezTo>
                  <a:pt x="669664" y="1327462"/>
                  <a:pt x="547288" y="1232640"/>
                  <a:pt x="518986" y="110658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re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8A6A342-3DB8-0F2B-CE0A-1C000501A8C4}"/>
              </a:ext>
            </a:extLst>
          </p:cNvPr>
          <p:cNvSpPr/>
          <p:nvPr/>
        </p:nvSpPr>
        <p:spPr>
          <a:xfrm flipH="1">
            <a:off x="4164670" y="4566117"/>
            <a:ext cx="1648046" cy="1073889"/>
          </a:xfrm>
          <a:custGeom>
            <a:avLst/>
            <a:gdLst>
              <a:gd name="connsiteX0" fmla="*/ 0 w 1648046"/>
              <a:gd name="connsiteY0" fmla="*/ 0 h 1073889"/>
              <a:gd name="connsiteX1" fmla="*/ 1648046 w 1648046"/>
              <a:gd name="connsiteY1" fmla="*/ 0 h 1073889"/>
              <a:gd name="connsiteX2" fmla="*/ 1648046 w 1648046"/>
              <a:gd name="connsiteY2" fmla="*/ 280051 h 1073889"/>
              <a:gd name="connsiteX3" fmla="*/ 1634108 w 1648046"/>
              <a:gd name="connsiteY3" fmla="*/ 278770 h 1073889"/>
              <a:gd name="connsiteX4" fmla="*/ 1330588 w 1648046"/>
              <a:gd name="connsiteY4" fmla="*/ 555395 h 1073889"/>
              <a:gd name="connsiteX5" fmla="*/ 1634108 w 1648046"/>
              <a:gd name="connsiteY5" fmla="*/ 832020 h 1073889"/>
              <a:gd name="connsiteX6" fmla="*/ 1648046 w 1648046"/>
              <a:gd name="connsiteY6" fmla="*/ 830740 h 1073889"/>
              <a:gd name="connsiteX7" fmla="*/ 1648046 w 1648046"/>
              <a:gd name="connsiteY7" fmla="*/ 1073889 h 1073889"/>
              <a:gd name="connsiteX8" fmla="*/ 1117309 w 1648046"/>
              <a:gd name="connsiteY8" fmla="*/ 1073889 h 1073889"/>
              <a:gd name="connsiteX9" fmla="*/ 1119859 w 1648046"/>
              <a:gd name="connsiteY9" fmla="*/ 1050837 h 1073889"/>
              <a:gd name="connsiteX10" fmla="*/ 816339 w 1648046"/>
              <a:gd name="connsiteY10" fmla="*/ 774212 h 1073889"/>
              <a:gd name="connsiteX11" fmla="*/ 512819 w 1648046"/>
              <a:gd name="connsiteY11" fmla="*/ 1050837 h 1073889"/>
              <a:gd name="connsiteX12" fmla="*/ 515369 w 1648046"/>
              <a:gd name="connsiteY12" fmla="*/ 1073889 h 1073889"/>
              <a:gd name="connsiteX13" fmla="*/ 0 w 1648046"/>
              <a:gd name="connsiteY13" fmla="*/ 1073889 h 107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48046" h="1073889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34108" y="278770"/>
                </a:lnTo>
                <a:cubicBezTo>
                  <a:pt x="1466479" y="278770"/>
                  <a:pt x="1330588" y="402619"/>
                  <a:pt x="1330588" y="555395"/>
                </a:cubicBezTo>
                <a:cubicBezTo>
                  <a:pt x="1330588" y="708171"/>
                  <a:pt x="1466479" y="832020"/>
                  <a:pt x="1634108" y="83202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9859" y="1050837"/>
                </a:lnTo>
                <a:cubicBezTo>
                  <a:pt x="1119859" y="898061"/>
                  <a:pt x="983968" y="774212"/>
                  <a:pt x="816339" y="774212"/>
                </a:cubicBezTo>
                <a:cubicBezTo>
                  <a:pt x="648710" y="774212"/>
                  <a:pt x="512819" y="898061"/>
                  <a:pt x="512819" y="105083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1">
            <a:no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prstClr val="white"/>
                </a:solidFill>
                <a:latin typeface="Comic Sans MS" panose="030F0702030302020204" pitchFamily="66" charset="0"/>
              </a:rPr>
              <a:t>ler</a:t>
            </a:r>
            <a:endParaRPr lang="en-US" sz="40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960205B-2E30-A4AD-7AE1-4312BDFC1CEF}"/>
              </a:ext>
            </a:extLst>
          </p:cNvPr>
          <p:cNvSpPr/>
          <p:nvPr/>
        </p:nvSpPr>
        <p:spPr>
          <a:xfrm>
            <a:off x="8424263" y="4566704"/>
            <a:ext cx="1937628" cy="1327462"/>
          </a:xfrm>
          <a:custGeom>
            <a:avLst/>
            <a:gdLst>
              <a:gd name="connsiteX0" fmla="*/ 0 w 1937628"/>
              <a:gd name="connsiteY0" fmla="*/ 0 h 1327462"/>
              <a:gd name="connsiteX1" fmla="*/ 1648046 w 1937628"/>
              <a:gd name="connsiteY1" fmla="*/ 0 h 1327462"/>
              <a:gd name="connsiteX2" fmla="*/ 1648046 w 1937628"/>
              <a:gd name="connsiteY2" fmla="*/ 280051 h 1327462"/>
              <a:gd name="connsiteX3" fmla="*/ 1695278 w 1937628"/>
              <a:gd name="connsiteY3" fmla="*/ 284390 h 1327462"/>
              <a:gd name="connsiteX4" fmla="*/ 1937628 w 1937628"/>
              <a:gd name="connsiteY4" fmla="*/ 555395 h 1327462"/>
              <a:gd name="connsiteX5" fmla="*/ 1695278 w 1937628"/>
              <a:gd name="connsiteY5" fmla="*/ 826400 h 1327462"/>
              <a:gd name="connsiteX6" fmla="*/ 1648046 w 1937628"/>
              <a:gd name="connsiteY6" fmla="*/ 830740 h 1327462"/>
              <a:gd name="connsiteX7" fmla="*/ 1648046 w 1937628"/>
              <a:gd name="connsiteY7" fmla="*/ 1073889 h 1327462"/>
              <a:gd name="connsiteX8" fmla="*/ 1117309 w 1937628"/>
              <a:gd name="connsiteY8" fmla="*/ 1073889 h 1327462"/>
              <a:gd name="connsiteX9" fmla="*/ 1113693 w 1937628"/>
              <a:gd name="connsiteY9" fmla="*/ 1106587 h 1327462"/>
              <a:gd name="connsiteX10" fmla="*/ 816339 w 1937628"/>
              <a:gd name="connsiteY10" fmla="*/ 1327462 h 1327462"/>
              <a:gd name="connsiteX11" fmla="*/ 518986 w 1937628"/>
              <a:gd name="connsiteY11" fmla="*/ 1106587 h 1327462"/>
              <a:gd name="connsiteX12" fmla="*/ 515369 w 1937628"/>
              <a:gd name="connsiteY12" fmla="*/ 1073889 h 1327462"/>
              <a:gd name="connsiteX13" fmla="*/ 0 w 1937628"/>
              <a:gd name="connsiteY13" fmla="*/ 1073889 h 132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37628" h="1327462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95278" y="284390"/>
                </a:lnTo>
                <a:cubicBezTo>
                  <a:pt x="1833587" y="310185"/>
                  <a:pt x="1937628" y="421716"/>
                  <a:pt x="1937628" y="555395"/>
                </a:cubicBezTo>
                <a:cubicBezTo>
                  <a:pt x="1937628" y="689074"/>
                  <a:pt x="1833587" y="800606"/>
                  <a:pt x="1695278" y="82640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3693" y="1106587"/>
                </a:lnTo>
                <a:cubicBezTo>
                  <a:pt x="1085390" y="1232640"/>
                  <a:pt x="963014" y="1327462"/>
                  <a:pt x="816339" y="1327462"/>
                </a:cubicBezTo>
                <a:cubicBezTo>
                  <a:pt x="669664" y="1327462"/>
                  <a:pt x="547288" y="1232640"/>
                  <a:pt x="518986" y="110658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182880" rtlCol="0" anchor="t" anchorCtr="1">
            <a:no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prstClr val="white"/>
                </a:solidFill>
                <a:latin typeface="Comic Sans MS" panose="030F0702030302020204" pitchFamily="66" charset="0"/>
              </a:rPr>
              <a:t>ru</a:t>
            </a:r>
            <a:endParaRPr lang="en-US" sz="40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A3E9B2A-969E-15EA-6846-319D8E7F1D76}"/>
              </a:ext>
            </a:extLst>
          </p:cNvPr>
          <p:cNvSpPr/>
          <p:nvPr/>
        </p:nvSpPr>
        <p:spPr>
          <a:xfrm flipH="1">
            <a:off x="6294466" y="4566117"/>
            <a:ext cx="1648046" cy="1073889"/>
          </a:xfrm>
          <a:custGeom>
            <a:avLst/>
            <a:gdLst>
              <a:gd name="connsiteX0" fmla="*/ 0 w 1648046"/>
              <a:gd name="connsiteY0" fmla="*/ 0 h 1073889"/>
              <a:gd name="connsiteX1" fmla="*/ 1648046 w 1648046"/>
              <a:gd name="connsiteY1" fmla="*/ 0 h 1073889"/>
              <a:gd name="connsiteX2" fmla="*/ 1648046 w 1648046"/>
              <a:gd name="connsiteY2" fmla="*/ 280051 h 1073889"/>
              <a:gd name="connsiteX3" fmla="*/ 1634108 w 1648046"/>
              <a:gd name="connsiteY3" fmla="*/ 278770 h 1073889"/>
              <a:gd name="connsiteX4" fmla="*/ 1330588 w 1648046"/>
              <a:gd name="connsiteY4" fmla="*/ 555395 h 1073889"/>
              <a:gd name="connsiteX5" fmla="*/ 1634108 w 1648046"/>
              <a:gd name="connsiteY5" fmla="*/ 832020 h 1073889"/>
              <a:gd name="connsiteX6" fmla="*/ 1648046 w 1648046"/>
              <a:gd name="connsiteY6" fmla="*/ 830740 h 1073889"/>
              <a:gd name="connsiteX7" fmla="*/ 1648046 w 1648046"/>
              <a:gd name="connsiteY7" fmla="*/ 1073889 h 1073889"/>
              <a:gd name="connsiteX8" fmla="*/ 1117309 w 1648046"/>
              <a:gd name="connsiteY8" fmla="*/ 1073889 h 1073889"/>
              <a:gd name="connsiteX9" fmla="*/ 1119859 w 1648046"/>
              <a:gd name="connsiteY9" fmla="*/ 1050837 h 1073889"/>
              <a:gd name="connsiteX10" fmla="*/ 816339 w 1648046"/>
              <a:gd name="connsiteY10" fmla="*/ 774212 h 1073889"/>
              <a:gd name="connsiteX11" fmla="*/ 512819 w 1648046"/>
              <a:gd name="connsiteY11" fmla="*/ 1050837 h 1073889"/>
              <a:gd name="connsiteX12" fmla="*/ 515369 w 1648046"/>
              <a:gd name="connsiteY12" fmla="*/ 1073889 h 1073889"/>
              <a:gd name="connsiteX13" fmla="*/ 0 w 1648046"/>
              <a:gd name="connsiteY13" fmla="*/ 1073889 h 107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48046" h="1073889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34108" y="278770"/>
                </a:lnTo>
                <a:cubicBezTo>
                  <a:pt x="1466479" y="278770"/>
                  <a:pt x="1330588" y="402619"/>
                  <a:pt x="1330588" y="555395"/>
                </a:cubicBezTo>
                <a:cubicBezTo>
                  <a:pt x="1330588" y="708171"/>
                  <a:pt x="1466479" y="832020"/>
                  <a:pt x="1634108" y="83202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9859" y="1050837"/>
                </a:lnTo>
                <a:cubicBezTo>
                  <a:pt x="1119859" y="898061"/>
                  <a:pt x="983968" y="774212"/>
                  <a:pt x="816339" y="774212"/>
                </a:cubicBezTo>
                <a:cubicBezTo>
                  <a:pt x="648710" y="774212"/>
                  <a:pt x="512819" y="898061"/>
                  <a:pt x="512819" y="105083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od</a:t>
            </a:r>
          </a:p>
        </p:txBody>
      </p:sp>
      <p:pic>
        <p:nvPicPr>
          <p:cNvPr id="3078" name="Picture 6" descr="Hello Kitty's Quick Replies! | Hello kitty, Kitty, Hello kitty photos">
            <a:extLst>
              <a:ext uri="{FF2B5EF4-FFF2-40B4-BE49-F238E27FC236}">
                <a16:creationId xmlns:a16="http://schemas.microsoft.com/office/drawing/2014/main" id="{58B2842A-A9AA-9CA5-CEE3-54349E957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196" y="1147211"/>
            <a:ext cx="2722906" cy="248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F2A86AA9-5801-C20A-6277-785946F37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48" y="1109775"/>
            <a:ext cx="3040556" cy="236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ction Button: Go Home 19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74C43A97-E1CF-3567-CE60-4B436E6DCEEF}"/>
              </a:ext>
            </a:extLst>
          </p:cNvPr>
          <p:cNvSpPr/>
          <p:nvPr/>
        </p:nvSpPr>
        <p:spPr>
          <a:xfrm>
            <a:off x="5650327" y="5894166"/>
            <a:ext cx="767152" cy="669894"/>
          </a:xfrm>
          <a:prstGeom prst="actionButtonHome">
            <a:avLst/>
          </a:prstGeom>
          <a:solidFill>
            <a:srgbClr val="F287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 descr="Cute Ruler Vector Art, Icons, and Graphics for Free Download">
            <a:extLst>
              <a:ext uri="{FF2B5EF4-FFF2-40B4-BE49-F238E27FC236}">
                <a16:creationId xmlns:a16="http://schemas.microsoft.com/office/drawing/2014/main" id="{96C8A0BF-5507-D671-6DC5-67BDB9EE2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85FFFF"/>
              </a:clrFrom>
              <a:clrTo>
                <a:srgbClr val="85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539" y="1051728"/>
            <a:ext cx="2462922" cy="1674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73 Track 73">
            <a:hlinkClick r:id="" action="ppaction://media"/>
            <a:extLst>
              <a:ext uri="{FF2B5EF4-FFF2-40B4-BE49-F238E27FC236}">
                <a16:creationId xmlns:a16="http://schemas.microsoft.com/office/drawing/2014/main" id="{500E537C-3BB3-87C5-8569-CB8B1FFC4A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44" end="24473.43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1025" y="2064020"/>
            <a:ext cx="1340884" cy="13408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490B2A-657D-FA62-E2B2-883C362EAE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88236" y="2793483"/>
            <a:ext cx="3554276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48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324 L -0.32135 -0.22778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20" y="-1155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ld-says-yes-1131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48148E-6 L 0.16563 -0.22569 " pathEditMode="fixed" rAng="0" ptsTypes="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81" y="-1129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ld-says-yes-1131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1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8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8" grpId="0" animBg="1"/>
      <p:bldP spid="1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6 Imagen">
            <a:extLst>
              <a:ext uri="{FF2B5EF4-FFF2-40B4-BE49-F238E27FC236}">
                <a16:creationId xmlns:a16="http://schemas.microsoft.com/office/drawing/2014/main" id="{3644ACC2-919C-4963-DB83-1D4933DC00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500" y1="8333" x2="1042" y2="89722"/>
                        <a14:foregroundMark x1="2917" y1="2778" x2="30417" y2="1389"/>
                        <a14:foregroundMark x1="2292" y1="1667" x2="208" y2="4167"/>
                        <a14:foregroundMark x1="833" y1="11389" x2="0" y2="65556"/>
                        <a14:foregroundMark x1="31667" y1="2500" x2="77083" y2="2222"/>
                        <a14:foregroundMark x1="77083" y1="2222" x2="98750" y2="1944"/>
                        <a14:foregroundMark x1="98542" y1="2222" x2="98125" y2="56111"/>
                        <a14:foregroundMark x1="98125" y1="57778" x2="98958" y2="94444"/>
                        <a14:foregroundMark x1="2083" y1="96111" x2="7292" y2="99722"/>
                        <a14:foregroundMark x1="10000" y1="97778" x2="47500" y2="97222"/>
                        <a14:foregroundMark x1="50000" y1="98056" x2="80625" y2="96944"/>
                        <a14:foregroundMark x1="80833" y1="98333" x2="96458" y2="97778"/>
                        <a14:foregroundMark x1="3125" y1="12500" x2="3125" y2="90000"/>
                        <a14:foregroundMark x1="93750" y1="3056" x2="96875" y2="6667"/>
                        <a14:foregroundMark x1="96667" y1="7083" x2="97708" y2="13194"/>
                        <a14:backgroundMark x1="7083" y1="14444" x2="7083" y2="88056"/>
                        <a14:backgroundMark x1="11042" y1="8611" x2="90625" y2="8889"/>
                        <a14:backgroundMark x1="92708" y1="13333" x2="90625" y2="80278"/>
                        <a14:backgroundMark x1="14583" y1="29444" x2="13125" y2="76667"/>
                        <a14:backgroundMark x1="23958" y1="25278" x2="26458" y2="70000"/>
                        <a14:backgroundMark x1="30417" y1="37778" x2="68333" y2="45556"/>
                        <a14:backgroundMark x1="41042" y1="24722" x2="78125" y2="23056"/>
                        <a14:backgroundMark x1="80833" y1="37222" x2="80000" y2="73889"/>
                        <a14:backgroundMark x1="35417" y1="80833" x2="78542" y2="83333"/>
                        <a14:backgroundMark x1="19792" y1="18889" x2="37917" y2="18611"/>
                        <a14:backgroundMark x1="75833" y1="36389" x2="74792" y2="60833"/>
                        <a14:backgroundMark x1="29167" y1="88056" x2="8812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" r="-10"/>
          <a:stretch/>
        </p:blipFill>
        <p:spPr>
          <a:xfrm>
            <a:off x="-96253" y="0"/>
            <a:ext cx="12288253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6936B3-7E4B-AA7F-6F60-E467A0BB7045}"/>
              </a:ext>
            </a:extLst>
          </p:cNvPr>
          <p:cNvSpPr txBox="1"/>
          <p:nvPr/>
        </p:nvSpPr>
        <p:spPr>
          <a:xfrm>
            <a:off x="770020" y="2301777"/>
            <a:ext cx="10555706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4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Unit 4</a:t>
            </a:r>
            <a:r>
              <a:rPr lang="en-US" sz="4400" b="1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</a:rPr>
              <a:t>In the countryside</a:t>
            </a:r>
            <a:endParaRPr lang="en-US" sz="4400" b="0" dirty="0">
              <a:solidFill>
                <a:srgbClr val="FFFF00"/>
              </a:solidFill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4400" b="1" i="0" u="none" strike="noStrike" dirty="0">
                <a:solidFill>
                  <a:srgbClr val="17365D"/>
                </a:solidFill>
                <a:effectLst/>
                <a:latin typeface="Arial" panose="020B0604020202020204" pitchFamily="34" charset="0"/>
              </a:rPr>
              <a:t>Lesson 1 – Period 1</a:t>
            </a:r>
            <a:endParaRPr lang="en-US" sz="4400" b="0" dirty="0">
              <a:effectLst/>
            </a:endParaRP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83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224D0DA-B8EC-77A9-361F-10981E5A39F7}"/>
              </a:ext>
            </a:extLst>
          </p:cNvPr>
          <p:cNvSpPr/>
          <p:nvPr/>
        </p:nvSpPr>
        <p:spPr>
          <a:xfrm>
            <a:off x="2036420" y="4395395"/>
            <a:ext cx="1937628" cy="1327462"/>
          </a:xfrm>
          <a:custGeom>
            <a:avLst/>
            <a:gdLst>
              <a:gd name="connsiteX0" fmla="*/ 0 w 1937628"/>
              <a:gd name="connsiteY0" fmla="*/ 0 h 1327462"/>
              <a:gd name="connsiteX1" fmla="*/ 1648046 w 1937628"/>
              <a:gd name="connsiteY1" fmla="*/ 0 h 1327462"/>
              <a:gd name="connsiteX2" fmla="*/ 1648046 w 1937628"/>
              <a:gd name="connsiteY2" fmla="*/ 280051 h 1327462"/>
              <a:gd name="connsiteX3" fmla="*/ 1695278 w 1937628"/>
              <a:gd name="connsiteY3" fmla="*/ 284390 h 1327462"/>
              <a:gd name="connsiteX4" fmla="*/ 1937628 w 1937628"/>
              <a:gd name="connsiteY4" fmla="*/ 555395 h 1327462"/>
              <a:gd name="connsiteX5" fmla="*/ 1695278 w 1937628"/>
              <a:gd name="connsiteY5" fmla="*/ 826400 h 1327462"/>
              <a:gd name="connsiteX6" fmla="*/ 1648046 w 1937628"/>
              <a:gd name="connsiteY6" fmla="*/ 830740 h 1327462"/>
              <a:gd name="connsiteX7" fmla="*/ 1648046 w 1937628"/>
              <a:gd name="connsiteY7" fmla="*/ 1073889 h 1327462"/>
              <a:gd name="connsiteX8" fmla="*/ 1117309 w 1937628"/>
              <a:gd name="connsiteY8" fmla="*/ 1073889 h 1327462"/>
              <a:gd name="connsiteX9" fmla="*/ 1113693 w 1937628"/>
              <a:gd name="connsiteY9" fmla="*/ 1106587 h 1327462"/>
              <a:gd name="connsiteX10" fmla="*/ 816339 w 1937628"/>
              <a:gd name="connsiteY10" fmla="*/ 1327462 h 1327462"/>
              <a:gd name="connsiteX11" fmla="*/ 518986 w 1937628"/>
              <a:gd name="connsiteY11" fmla="*/ 1106587 h 1327462"/>
              <a:gd name="connsiteX12" fmla="*/ 515369 w 1937628"/>
              <a:gd name="connsiteY12" fmla="*/ 1073889 h 1327462"/>
              <a:gd name="connsiteX13" fmla="*/ 0 w 1937628"/>
              <a:gd name="connsiteY13" fmla="*/ 1073889 h 132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37628" h="1327462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95278" y="284390"/>
                </a:lnTo>
                <a:cubicBezTo>
                  <a:pt x="1833587" y="310185"/>
                  <a:pt x="1937628" y="421716"/>
                  <a:pt x="1937628" y="555395"/>
                </a:cubicBezTo>
                <a:cubicBezTo>
                  <a:pt x="1937628" y="689074"/>
                  <a:pt x="1833587" y="800606"/>
                  <a:pt x="1695278" y="82640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3693" y="1106587"/>
                </a:lnTo>
                <a:cubicBezTo>
                  <a:pt x="1085390" y="1232640"/>
                  <a:pt x="963014" y="1327462"/>
                  <a:pt x="816339" y="1327462"/>
                </a:cubicBezTo>
                <a:cubicBezTo>
                  <a:pt x="669664" y="1327462"/>
                  <a:pt x="547288" y="1232640"/>
                  <a:pt x="518986" y="110658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t" anchorCtr="1">
            <a:no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prstClr val="white"/>
                </a:solidFill>
                <a:latin typeface="Comic Sans MS" panose="030F0702030302020204" pitchFamily="66" charset="0"/>
              </a:rPr>
              <a:t>ri</a:t>
            </a:r>
            <a:endParaRPr lang="en-US" sz="40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8A6A342-3DB8-0F2B-CE0A-1C000501A8C4}"/>
              </a:ext>
            </a:extLst>
          </p:cNvPr>
          <p:cNvSpPr/>
          <p:nvPr/>
        </p:nvSpPr>
        <p:spPr>
          <a:xfrm flipH="1">
            <a:off x="4142919" y="4394806"/>
            <a:ext cx="1648046" cy="1005840"/>
          </a:xfrm>
          <a:custGeom>
            <a:avLst/>
            <a:gdLst>
              <a:gd name="connsiteX0" fmla="*/ 0 w 1648046"/>
              <a:gd name="connsiteY0" fmla="*/ 0 h 1073889"/>
              <a:gd name="connsiteX1" fmla="*/ 1648046 w 1648046"/>
              <a:gd name="connsiteY1" fmla="*/ 0 h 1073889"/>
              <a:gd name="connsiteX2" fmla="*/ 1648046 w 1648046"/>
              <a:gd name="connsiteY2" fmla="*/ 280051 h 1073889"/>
              <a:gd name="connsiteX3" fmla="*/ 1634108 w 1648046"/>
              <a:gd name="connsiteY3" fmla="*/ 278770 h 1073889"/>
              <a:gd name="connsiteX4" fmla="*/ 1330588 w 1648046"/>
              <a:gd name="connsiteY4" fmla="*/ 555395 h 1073889"/>
              <a:gd name="connsiteX5" fmla="*/ 1634108 w 1648046"/>
              <a:gd name="connsiteY5" fmla="*/ 832020 h 1073889"/>
              <a:gd name="connsiteX6" fmla="*/ 1648046 w 1648046"/>
              <a:gd name="connsiteY6" fmla="*/ 830740 h 1073889"/>
              <a:gd name="connsiteX7" fmla="*/ 1648046 w 1648046"/>
              <a:gd name="connsiteY7" fmla="*/ 1073889 h 1073889"/>
              <a:gd name="connsiteX8" fmla="*/ 1117309 w 1648046"/>
              <a:gd name="connsiteY8" fmla="*/ 1073889 h 1073889"/>
              <a:gd name="connsiteX9" fmla="*/ 1119859 w 1648046"/>
              <a:gd name="connsiteY9" fmla="*/ 1050837 h 1073889"/>
              <a:gd name="connsiteX10" fmla="*/ 816339 w 1648046"/>
              <a:gd name="connsiteY10" fmla="*/ 774212 h 1073889"/>
              <a:gd name="connsiteX11" fmla="*/ 512819 w 1648046"/>
              <a:gd name="connsiteY11" fmla="*/ 1050837 h 1073889"/>
              <a:gd name="connsiteX12" fmla="*/ 515369 w 1648046"/>
              <a:gd name="connsiteY12" fmla="*/ 1073889 h 1073889"/>
              <a:gd name="connsiteX13" fmla="*/ 0 w 1648046"/>
              <a:gd name="connsiteY13" fmla="*/ 1073889 h 107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48046" h="1073889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34108" y="278770"/>
                </a:lnTo>
                <a:cubicBezTo>
                  <a:pt x="1466479" y="278770"/>
                  <a:pt x="1330588" y="402619"/>
                  <a:pt x="1330588" y="555395"/>
                </a:cubicBezTo>
                <a:cubicBezTo>
                  <a:pt x="1330588" y="708171"/>
                  <a:pt x="1466479" y="832020"/>
                  <a:pt x="1634108" y="83202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9859" y="1050837"/>
                </a:lnTo>
                <a:cubicBezTo>
                  <a:pt x="1119859" y="898061"/>
                  <a:pt x="983968" y="774212"/>
                  <a:pt x="816339" y="774212"/>
                </a:cubicBezTo>
                <a:cubicBezTo>
                  <a:pt x="648710" y="774212"/>
                  <a:pt x="512819" y="898061"/>
                  <a:pt x="512819" y="105083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1">
            <a:noAutofit/>
          </a:bodyPr>
          <a:lstStyle/>
          <a:p>
            <a:pPr algn="ctr">
              <a:defRPr/>
            </a:pPr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van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960205B-2E30-A4AD-7AE1-4312BDFC1CEF}"/>
              </a:ext>
            </a:extLst>
          </p:cNvPr>
          <p:cNvSpPr/>
          <p:nvPr/>
        </p:nvSpPr>
        <p:spPr>
          <a:xfrm>
            <a:off x="6270320" y="4410763"/>
            <a:ext cx="1937628" cy="1327462"/>
          </a:xfrm>
          <a:custGeom>
            <a:avLst/>
            <a:gdLst>
              <a:gd name="connsiteX0" fmla="*/ 0 w 1937628"/>
              <a:gd name="connsiteY0" fmla="*/ 0 h 1327462"/>
              <a:gd name="connsiteX1" fmla="*/ 1648046 w 1937628"/>
              <a:gd name="connsiteY1" fmla="*/ 0 h 1327462"/>
              <a:gd name="connsiteX2" fmla="*/ 1648046 w 1937628"/>
              <a:gd name="connsiteY2" fmla="*/ 280051 h 1327462"/>
              <a:gd name="connsiteX3" fmla="*/ 1695278 w 1937628"/>
              <a:gd name="connsiteY3" fmla="*/ 284390 h 1327462"/>
              <a:gd name="connsiteX4" fmla="*/ 1937628 w 1937628"/>
              <a:gd name="connsiteY4" fmla="*/ 555395 h 1327462"/>
              <a:gd name="connsiteX5" fmla="*/ 1695278 w 1937628"/>
              <a:gd name="connsiteY5" fmla="*/ 826400 h 1327462"/>
              <a:gd name="connsiteX6" fmla="*/ 1648046 w 1937628"/>
              <a:gd name="connsiteY6" fmla="*/ 830740 h 1327462"/>
              <a:gd name="connsiteX7" fmla="*/ 1648046 w 1937628"/>
              <a:gd name="connsiteY7" fmla="*/ 1073889 h 1327462"/>
              <a:gd name="connsiteX8" fmla="*/ 1117309 w 1937628"/>
              <a:gd name="connsiteY8" fmla="*/ 1073889 h 1327462"/>
              <a:gd name="connsiteX9" fmla="*/ 1113693 w 1937628"/>
              <a:gd name="connsiteY9" fmla="*/ 1106587 h 1327462"/>
              <a:gd name="connsiteX10" fmla="*/ 816339 w 1937628"/>
              <a:gd name="connsiteY10" fmla="*/ 1327462 h 1327462"/>
              <a:gd name="connsiteX11" fmla="*/ 518986 w 1937628"/>
              <a:gd name="connsiteY11" fmla="*/ 1106587 h 1327462"/>
              <a:gd name="connsiteX12" fmla="*/ 515369 w 1937628"/>
              <a:gd name="connsiteY12" fmla="*/ 1073889 h 1327462"/>
              <a:gd name="connsiteX13" fmla="*/ 0 w 1937628"/>
              <a:gd name="connsiteY13" fmla="*/ 1073889 h 132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37628" h="1327462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95278" y="284390"/>
                </a:lnTo>
                <a:cubicBezTo>
                  <a:pt x="1833587" y="310185"/>
                  <a:pt x="1937628" y="421716"/>
                  <a:pt x="1937628" y="555395"/>
                </a:cubicBezTo>
                <a:cubicBezTo>
                  <a:pt x="1937628" y="689074"/>
                  <a:pt x="1833587" y="800606"/>
                  <a:pt x="1695278" y="82640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3693" y="1106587"/>
                </a:lnTo>
                <a:cubicBezTo>
                  <a:pt x="1085390" y="1232640"/>
                  <a:pt x="963014" y="1327462"/>
                  <a:pt x="816339" y="1327462"/>
                </a:cubicBezTo>
                <a:cubicBezTo>
                  <a:pt x="669664" y="1327462"/>
                  <a:pt x="547288" y="1232640"/>
                  <a:pt x="518986" y="110658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1">
            <a:noAutofit/>
          </a:bodyPr>
          <a:lstStyle/>
          <a:p>
            <a:pPr algn="ctr">
              <a:defRPr/>
            </a:pPr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re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A3E9B2A-969E-15EA-6846-319D8E7F1D76}"/>
              </a:ext>
            </a:extLst>
          </p:cNvPr>
          <p:cNvSpPr/>
          <p:nvPr/>
        </p:nvSpPr>
        <p:spPr>
          <a:xfrm flipH="1">
            <a:off x="8538183" y="4410176"/>
            <a:ext cx="1648046" cy="1073889"/>
          </a:xfrm>
          <a:custGeom>
            <a:avLst/>
            <a:gdLst>
              <a:gd name="connsiteX0" fmla="*/ 0 w 1648046"/>
              <a:gd name="connsiteY0" fmla="*/ 0 h 1073889"/>
              <a:gd name="connsiteX1" fmla="*/ 1648046 w 1648046"/>
              <a:gd name="connsiteY1" fmla="*/ 0 h 1073889"/>
              <a:gd name="connsiteX2" fmla="*/ 1648046 w 1648046"/>
              <a:gd name="connsiteY2" fmla="*/ 280051 h 1073889"/>
              <a:gd name="connsiteX3" fmla="*/ 1634108 w 1648046"/>
              <a:gd name="connsiteY3" fmla="*/ 278770 h 1073889"/>
              <a:gd name="connsiteX4" fmla="*/ 1330588 w 1648046"/>
              <a:gd name="connsiteY4" fmla="*/ 555395 h 1073889"/>
              <a:gd name="connsiteX5" fmla="*/ 1634108 w 1648046"/>
              <a:gd name="connsiteY5" fmla="*/ 832020 h 1073889"/>
              <a:gd name="connsiteX6" fmla="*/ 1648046 w 1648046"/>
              <a:gd name="connsiteY6" fmla="*/ 830740 h 1073889"/>
              <a:gd name="connsiteX7" fmla="*/ 1648046 w 1648046"/>
              <a:gd name="connsiteY7" fmla="*/ 1073889 h 1073889"/>
              <a:gd name="connsiteX8" fmla="*/ 1117309 w 1648046"/>
              <a:gd name="connsiteY8" fmla="*/ 1073889 h 1073889"/>
              <a:gd name="connsiteX9" fmla="*/ 1119859 w 1648046"/>
              <a:gd name="connsiteY9" fmla="*/ 1050837 h 1073889"/>
              <a:gd name="connsiteX10" fmla="*/ 816339 w 1648046"/>
              <a:gd name="connsiteY10" fmla="*/ 774212 h 1073889"/>
              <a:gd name="connsiteX11" fmla="*/ 512819 w 1648046"/>
              <a:gd name="connsiteY11" fmla="*/ 1050837 h 1073889"/>
              <a:gd name="connsiteX12" fmla="*/ 515369 w 1648046"/>
              <a:gd name="connsiteY12" fmla="*/ 1073889 h 1073889"/>
              <a:gd name="connsiteX13" fmla="*/ 0 w 1648046"/>
              <a:gd name="connsiteY13" fmla="*/ 1073889 h 107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48046" h="1073889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34108" y="278770"/>
                </a:lnTo>
                <a:cubicBezTo>
                  <a:pt x="1466479" y="278770"/>
                  <a:pt x="1330588" y="402619"/>
                  <a:pt x="1330588" y="555395"/>
                </a:cubicBezTo>
                <a:cubicBezTo>
                  <a:pt x="1330588" y="708171"/>
                  <a:pt x="1466479" y="832020"/>
                  <a:pt x="1634108" y="83202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9859" y="1050837"/>
                </a:lnTo>
                <a:cubicBezTo>
                  <a:pt x="1119859" y="898061"/>
                  <a:pt x="983968" y="774212"/>
                  <a:pt x="816339" y="774212"/>
                </a:cubicBezTo>
                <a:cubicBezTo>
                  <a:pt x="648710" y="774212"/>
                  <a:pt x="512819" y="898061"/>
                  <a:pt x="512819" y="105083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1">
            <a:no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prstClr val="white"/>
                </a:solidFill>
                <a:latin typeface="Comic Sans MS" panose="030F0702030302020204" pitchFamily="66" charset="0"/>
              </a:rPr>
              <a:t>ver</a:t>
            </a:r>
            <a:endParaRPr lang="en-US" sz="40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8" name="Picture 6" descr="Hello Kitty's Quick Replies! | Hello kitty, Kitty, Hello kitty photos">
            <a:extLst>
              <a:ext uri="{FF2B5EF4-FFF2-40B4-BE49-F238E27FC236}">
                <a16:creationId xmlns:a16="http://schemas.microsoft.com/office/drawing/2014/main" id="{58B2842A-A9AA-9CA5-CEE3-54349E957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147" y="1204027"/>
            <a:ext cx="2722906" cy="248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F2A86AA9-5801-C20A-6277-785946F37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64" y="999573"/>
            <a:ext cx="3040556" cy="236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ction Button: Go Home 19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74C43A97-E1CF-3567-CE60-4B436E6DCEEF}"/>
              </a:ext>
            </a:extLst>
          </p:cNvPr>
          <p:cNvSpPr/>
          <p:nvPr/>
        </p:nvSpPr>
        <p:spPr>
          <a:xfrm>
            <a:off x="5650327" y="5894166"/>
            <a:ext cx="767152" cy="669894"/>
          </a:xfrm>
          <a:prstGeom prst="actionButtonHome">
            <a:avLst/>
          </a:prstGeom>
          <a:solidFill>
            <a:srgbClr val="F287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727772-D139-BFC9-0EFE-F8D5A7235D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7801" y="999573"/>
            <a:ext cx="3523794" cy="1786585"/>
          </a:xfrm>
          <a:prstGeom prst="rect">
            <a:avLst/>
          </a:prstGeom>
        </p:spPr>
      </p:pic>
      <p:pic>
        <p:nvPicPr>
          <p:cNvPr id="4" name="Track 017">
            <a:hlinkClick r:id="" action="ppaction://media"/>
            <a:extLst>
              <a:ext uri="{FF2B5EF4-FFF2-40B4-BE49-F238E27FC236}">
                <a16:creationId xmlns:a16="http://schemas.microsoft.com/office/drawing/2014/main" id="{C1FBC324-C429-64EB-24D9-3F64405CD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74" end="562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94267" y="2495640"/>
            <a:ext cx="933360" cy="9333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287D98-F54D-AE98-916B-D452A915FE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08423" y="2712906"/>
            <a:ext cx="3523793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0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1296 L 0.21602 -0.21574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46" y="-10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ld-says-yes-1131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.00162 L -0.18568 -0.21968 " pathEditMode="fixed" rAng="0" ptsTypes="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84" y="-1106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ld-says-yes-1131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3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9" grpId="0" animBg="1"/>
      <p:bldP spid="1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224D0DA-B8EC-77A9-361F-10981E5A39F7}"/>
              </a:ext>
            </a:extLst>
          </p:cNvPr>
          <p:cNvSpPr/>
          <p:nvPr/>
        </p:nvSpPr>
        <p:spPr>
          <a:xfrm>
            <a:off x="3918828" y="4413527"/>
            <a:ext cx="1937628" cy="1327462"/>
          </a:xfrm>
          <a:custGeom>
            <a:avLst/>
            <a:gdLst>
              <a:gd name="connsiteX0" fmla="*/ 0 w 1937628"/>
              <a:gd name="connsiteY0" fmla="*/ 0 h 1327462"/>
              <a:gd name="connsiteX1" fmla="*/ 1648046 w 1937628"/>
              <a:gd name="connsiteY1" fmla="*/ 0 h 1327462"/>
              <a:gd name="connsiteX2" fmla="*/ 1648046 w 1937628"/>
              <a:gd name="connsiteY2" fmla="*/ 280051 h 1327462"/>
              <a:gd name="connsiteX3" fmla="*/ 1695278 w 1937628"/>
              <a:gd name="connsiteY3" fmla="*/ 284390 h 1327462"/>
              <a:gd name="connsiteX4" fmla="*/ 1937628 w 1937628"/>
              <a:gd name="connsiteY4" fmla="*/ 555395 h 1327462"/>
              <a:gd name="connsiteX5" fmla="*/ 1695278 w 1937628"/>
              <a:gd name="connsiteY5" fmla="*/ 826400 h 1327462"/>
              <a:gd name="connsiteX6" fmla="*/ 1648046 w 1937628"/>
              <a:gd name="connsiteY6" fmla="*/ 830740 h 1327462"/>
              <a:gd name="connsiteX7" fmla="*/ 1648046 w 1937628"/>
              <a:gd name="connsiteY7" fmla="*/ 1073889 h 1327462"/>
              <a:gd name="connsiteX8" fmla="*/ 1117309 w 1937628"/>
              <a:gd name="connsiteY8" fmla="*/ 1073889 h 1327462"/>
              <a:gd name="connsiteX9" fmla="*/ 1113693 w 1937628"/>
              <a:gd name="connsiteY9" fmla="*/ 1106587 h 1327462"/>
              <a:gd name="connsiteX10" fmla="*/ 816339 w 1937628"/>
              <a:gd name="connsiteY10" fmla="*/ 1327462 h 1327462"/>
              <a:gd name="connsiteX11" fmla="*/ 518986 w 1937628"/>
              <a:gd name="connsiteY11" fmla="*/ 1106587 h 1327462"/>
              <a:gd name="connsiteX12" fmla="*/ 515369 w 1937628"/>
              <a:gd name="connsiteY12" fmla="*/ 1073889 h 1327462"/>
              <a:gd name="connsiteX13" fmla="*/ 0 w 1937628"/>
              <a:gd name="connsiteY13" fmla="*/ 1073889 h 132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37628" h="1327462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95278" y="284390"/>
                </a:lnTo>
                <a:cubicBezTo>
                  <a:pt x="1833587" y="310185"/>
                  <a:pt x="1937628" y="421716"/>
                  <a:pt x="1937628" y="555395"/>
                </a:cubicBezTo>
                <a:cubicBezTo>
                  <a:pt x="1937628" y="689074"/>
                  <a:pt x="1833587" y="800606"/>
                  <a:pt x="1695278" y="82640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3693" y="1106587"/>
                </a:lnTo>
                <a:cubicBezTo>
                  <a:pt x="1085390" y="1232640"/>
                  <a:pt x="963014" y="1327462"/>
                  <a:pt x="816339" y="1327462"/>
                </a:cubicBezTo>
                <a:cubicBezTo>
                  <a:pt x="669664" y="1327462"/>
                  <a:pt x="547288" y="1232640"/>
                  <a:pt x="518986" y="110658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40080" tIns="182880" rIns="0" rtlCol="0" anchor="t" anchorCtr="0">
            <a:noAutofit/>
          </a:bodyPr>
          <a:lstStyle/>
          <a:p>
            <a:pPr algn="ctr">
              <a:defRPr/>
            </a:pPr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re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8A6A342-3DB8-0F2B-CE0A-1C000501A8C4}"/>
              </a:ext>
            </a:extLst>
          </p:cNvPr>
          <p:cNvSpPr/>
          <p:nvPr/>
        </p:nvSpPr>
        <p:spPr>
          <a:xfrm flipH="1">
            <a:off x="1856919" y="4395395"/>
            <a:ext cx="1648046" cy="1005840"/>
          </a:xfrm>
          <a:custGeom>
            <a:avLst/>
            <a:gdLst>
              <a:gd name="connsiteX0" fmla="*/ 0 w 1648046"/>
              <a:gd name="connsiteY0" fmla="*/ 0 h 1073889"/>
              <a:gd name="connsiteX1" fmla="*/ 1648046 w 1648046"/>
              <a:gd name="connsiteY1" fmla="*/ 0 h 1073889"/>
              <a:gd name="connsiteX2" fmla="*/ 1648046 w 1648046"/>
              <a:gd name="connsiteY2" fmla="*/ 280051 h 1073889"/>
              <a:gd name="connsiteX3" fmla="*/ 1634108 w 1648046"/>
              <a:gd name="connsiteY3" fmla="*/ 278770 h 1073889"/>
              <a:gd name="connsiteX4" fmla="*/ 1330588 w 1648046"/>
              <a:gd name="connsiteY4" fmla="*/ 555395 h 1073889"/>
              <a:gd name="connsiteX5" fmla="*/ 1634108 w 1648046"/>
              <a:gd name="connsiteY5" fmla="*/ 832020 h 1073889"/>
              <a:gd name="connsiteX6" fmla="*/ 1648046 w 1648046"/>
              <a:gd name="connsiteY6" fmla="*/ 830740 h 1073889"/>
              <a:gd name="connsiteX7" fmla="*/ 1648046 w 1648046"/>
              <a:gd name="connsiteY7" fmla="*/ 1073889 h 1073889"/>
              <a:gd name="connsiteX8" fmla="*/ 1117309 w 1648046"/>
              <a:gd name="connsiteY8" fmla="*/ 1073889 h 1073889"/>
              <a:gd name="connsiteX9" fmla="*/ 1119859 w 1648046"/>
              <a:gd name="connsiteY9" fmla="*/ 1050837 h 1073889"/>
              <a:gd name="connsiteX10" fmla="*/ 816339 w 1648046"/>
              <a:gd name="connsiteY10" fmla="*/ 774212 h 1073889"/>
              <a:gd name="connsiteX11" fmla="*/ 512819 w 1648046"/>
              <a:gd name="connsiteY11" fmla="*/ 1050837 h 1073889"/>
              <a:gd name="connsiteX12" fmla="*/ 515369 w 1648046"/>
              <a:gd name="connsiteY12" fmla="*/ 1073889 h 1073889"/>
              <a:gd name="connsiteX13" fmla="*/ 0 w 1648046"/>
              <a:gd name="connsiteY13" fmla="*/ 1073889 h 107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48046" h="1073889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34108" y="278770"/>
                </a:lnTo>
                <a:cubicBezTo>
                  <a:pt x="1466479" y="278770"/>
                  <a:pt x="1330588" y="402619"/>
                  <a:pt x="1330588" y="555395"/>
                </a:cubicBezTo>
                <a:cubicBezTo>
                  <a:pt x="1330588" y="708171"/>
                  <a:pt x="1466479" y="832020"/>
                  <a:pt x="1634108" y="83202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9859" y="1050837"/>
                </a:lnTo>
                <a:cubicBezTo>
                  <a:pt x="1119859" y="898061"/>
                  <a:pt x="983968" y="774212"/>
                  <a:pt x="816339" y="774212"/>
                </a:cubicBezTo>
                <a:cubicBezTo>
                  <a:pt x="648710" y="774212"/>
                  <a:pt x="512819" y="898061"/>
                  <a:pt x="512819" y="105083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1">
            <a:noAutofit/>
          </a:bodyPr>
          <a:lstStyle/>
          <a:p>
            <a:pPr algn="ctr">
              <a:defRPr/>
            </a:pPr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ed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960205B-2E30-A4AD-7AE1-4312BDFC1CEF}"/>
              </a:ext>
            </a:extLst>
          </p:cNvPr>
          <p:cNvSpPr/>
          <p:nvPr/>
        </p:nvSpPr>
        <p:spPr>
          <a:xfrm>
            <a:off x="6335546" y="4395395"/>
            <a:ext cx="1937628" cy="1327462"/>
          </a:xfrm>
          <a:custGeom>
            <a:avLst/>
            <a:gdLst>
              <a:gd name="connsiteX0" fmla="*/ 0 w 1937628"/>
              <a:gd name="connsiteY0" fmla="*/ 0 h 1327462"/>
              <a:gd name="connsiteX1" fmla="*/ 1648046 w 1937628"/>
              <a:gd name="connsiteY1" fmla="*/ 0 h 1327462"/>
              <a:gd name="connsiteX2" fmla="*/ 1648046 w 1937628"/>
              <a:gd name="connsiteY2" fmla="*/ 280051 h 1327462"/>
              <a:gd name="connsiteX3" fmla="*/ 1695278 w 1937628"/>
              <a:gd name="connsiteY3" fmla="*/ 284390 h 1327462"/>
              <a:gd name="connsiteX4" fmla="*/ 1937628 w 1937628"/>
              <a:gd name="connsiteY4" fmla="*/ 555395 h 1327462"/>
              <a:gd name="connsiteX5" fmla="*/ 1695278 w 1937628"/>
              <a:gd name="connsiteY5" fmla="*/ 826400 h 1327462"/>
              <a:gd name="connsiteX6" fmla="*/ 1648046 w 1937628"/>
              <a:gd name="connsiteY6" fmla="*/ 830740 h 1327462"/>
              <a:gd name="connsiteX7" fmla="*/ 1648046 w 1937628"/>
              <a:gd name="connsiteY7" fmla="*/ 1073889 h 1327462"/>
              <a:gd name="connsiteX8" fmla="*/ 1117309 w 1937628"/>
              <a:gd name="connsiteY8" fmla="*/ 1073889 h 1327462"/>
              <a:gd name="connsiteX9" fmla="*/ 1113693 w 1937628"/>
              <a:gd name="connsiteY9" fmla="*/ 1106587 h 1327462"/>
              <a:gd name="connsiteX10" fmla="*/ 816339 w 1937628"/>
              <a:gd name="connsiteY10" fmla="*/ 1327462 h 1327462"/>
              <a:gd name="connsiteX11" fmla="*/ 518986 w 1937628"/>
              <a:gd name="connsiteY11" fmla="*/ 1106587 h 1327462"/>
              <a:gd name="connsiteX12" fmla="*/ 515369 w 1937628"/>
              <a:gd name="connsiteY12" fmla="*/ 1073889 h 1327462"/>
              <a:gd name="connsiteX13" fmla="*/ 0 w 1937628"/>
              <a:gd name="connsiteY13" fmla="*/ 1073889 h 132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37628" h="1327462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95278" y="284390"/>
                </a:lnTo>
                <a:cubicBezTo>
                  <a:pt x="1833587" y="310185"/>
                  <a:pt x="1937628" y="421716"/>
                  <a:pt x="1937628" y="555395"/>
                </a:cubicBezTo>
                <a:cubicBezTo>
                  <a:pt x="1937628" y="689074"/>
                  <a:pt x="1833587" y="800606"/>
                  <a:pt x="1695278" y="82640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3693" y="1106587"/>
                </a:lnTo>
                <a:cubicBezTo>
                  <a:pt x="1085390" y="1232640"/>
                  <a:pt x="963014" y="1327462"/>
                  <a:pt x="816339" y="1327462"/>
                </a:cubicBezTo>
                <a:cubicBezTo>
                  <a:pt x="669664" y="1327462"/>
                  <a:pt x="547288" y="1232640"/>
                  <a:pt x="518986" y="110658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1">
            <a:no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prstClr val="white"/>
                </a:solidFill>
                <a:latin typeface="Comic Sans MS" panose="030F0702030302020204" pitchFamily="66" charset="0"/>
              </a:rPr>
              <a:t>ri</a:t>
            </a:r>
            <a:endParaRPr lang="en-US" sz="40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A3E9B2A-969E-15EA-6846-319D8E7F1D76}"/>
              </a:ext>
            </a:extLst>
          </p:cNvPr>
          <p:cNvSpPr/>
          <p:nvPr/>
        </p:nvSpPr>
        <p:spPr>
          <a:xfrm flipH="1">
            <a:off x="8538183" y="4410176"/>
            <a:ext cx="1648046" cy="1073889"/>
          </a:xfrm>
          <a:custGeom>
            <a:avLst/>
            <a:gdLst>
              <a:gd name="connsiteX0" fmla="*/ 0 w 1648046"/>
              <a:gd name="connsiteY0" fmla="*/ 0 h 1073889"/>
              <a:gd name="connsiteX1" fmla="*/ 1648046 w 1648046"/>
              <a:gd name="connsiteY1" fmla="*/ 0 h 1073889"/>
              <a:gd name="connsiteX2" fmla="*/ 1648046 w 1648046"/>
              <a:gd name="connsiteY2" fmla="*/ 280051 h 1073889"/>
              <a:gd name="connsiteX3" fmla="*/ 1634108 w 1648046"/>
              <a:gd name="connsiteY3" fmla="*/ 278770 h 1073889"/>
              <a:gd name="connsiteX4" fmla="*/ 1330588 w 1648046"/>
              <a:gd name="connsiteY4" fmla="*/ 555395 h 1073889"/>
              <a:gd name="connsiteX5" fmla="*/ 1634108 w 1648046"/>
              <a:gd name="connsiteY5" fmla="*/ 832020 h 1073889"/>
              <a:gd name="connsiteX6" fmla="*/ 1648046 w 1648046"/>
              <a:gd name="connsiteY6" fmla="*/ 830740 h 1073889"/>
              <a:gd name="connsiteX7" fmla="*/ 1648046 w 1648046"/>
              <a:gd name="connsiteY7" fmla="*/ 1073889 h 1073889"/>
              <a:gd name="connsiteX8" fmla="*/ 1117309 w 1648046"/>
              <a:gd name="connsiteY8" fmla="*/ 1073889 h 1073889"/>
              <a:gd name="connsiteX9" fmla="*/ 1119859 w 1648046"/>
              <a:gd name="connsiteY9" fmla="*/ 1050837 h 1073889"/>
              <a:gd name="connsiteX10" fmla="*/ 816339 w 1648046"/>
              <a:gd name="connsiteY10" fmla="*/ 774212 h 1073889"/>
              <a:gd name="connsiteX11" fmla="*/ 512819 w 1648046"/>
              <a:gd name="connsiteY11" fmla="*/ 1050837 h 1073889"/>
              <a:gd name="connsiteX12" fmla="*/ 515369 w 1648046"/>
              <a:gd name="connsiteY12" fmla="*/ 1073889 h 1073889"/>
              <a:gd name="connsiteX13" fmla="*/ 0 w 1648046"/>
              <a:gd name="connsiteY13" fmla="*/ 1073889 h 107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48046" h="1073889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34108" y="278770"/>
                </a:lnTo>
                <a:cubicBezTo>
                  <a:pt x="1466479" y="278770"/>
                  <a:pt x="1330588" y="402619"/>
                  <a:pt x="1330588" y="555395"/>
                </a:cubicBezTo>
                <a:cubicBezTo>
                  <a:pt x="1330588" y="708171"/>
                  <a:pt x="1466479" y="832020"/>
                  <a:pt x="1634108" y="83202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9859" y="1050837"/>
                </a:lnTo>
                <a:cubicBezTo>
                  <a:pt x="1119859" y="898061"/>
                  <a:pt x="983968" y="774212"/>
                  <a:pt x="816339" y="774212"/>
                </a:cubicBezTo>
                <a:cubicBezTo>
                  <a:pt x="648710" y="774212"/>
                  <a:pt x="512819" y="898061"/>
                  <a:pt x="512819" y="105083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82880" rIns="274320" bIns="0" rtlCol="0" anchor="t" anchorCtr="1">
            <a:noAutofit/>
          </a:bodyPr>
          <a:lstStyle/>
          <a:p>
            <a:pPr algn="ctr">
              <a:defRPr/>
            </a:pPr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d</a:t>
            </a:r>
          </a:p>
        </p:txBody>
      </p:sp>
      <p:pic>
        <p:nvPicPr>
          <p:cNvPr id="3078" name="Picture 6" descr="Hello Kitty's Quick Replies! | Hello kitty, Kitty, Hello kitty photos">
            <a:extLst>
              <a:ext uri="{FF2B5EF4-FFF2-40B4-BE49-F238E27FC236}">
                <a16:creationId xmlns:a16="http://schemas.microsoft.com/office/drawing/2014/main" id="{58B2842A-A9AA-9CA5-CEE3-54349E957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106" y="1204027"/>
            <a:ext cx="2722906" cy="248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F2A86AA9-5801-C20A-6277-785946F37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13" y="1005331"/>
            <a:ext cx="3040556" cy="236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ction Button: Go Home 19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74C43A97-E1CF-3567-CE60-4B436E6DCEEF}"/>
              </a:ext>
            </a:extLst>
          </p:cNvPr>
          <p:cNvSpPr/>
          <p:nvPr/>
        </p:nvSpPr>
        <p:spPr>
          <a:xfrm>
            <a:off x="5650327" y="5894166"/>
            <a:ext cx="767152" cy="669894"/>
          </a:xfrm>
          <a:prstGeom prst="actionButtonHome">
            <a:avLst/>
          </a:prstGeom>
          <a:solidFill>
            <a:srgbClr val="F287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74" name="Picture 2" descr="Red Clip Art at Clker.com - vector clip art online, royalty free &amp; public  domain">
            <a:extLst>
              <a:ext uri="{FF2B5EF4-FFF2-40B4-BE49-F238E27FC236}">
                <a16:creationId xmlns:a16="http://schemas.microsoft.com/office/drawing/2014/main" id="{B632C0E0-E554-E855-ACDE-458A36143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846" y="932320"/>
            <a:ext cx="2518308" cy="172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d">
            <a:hlinkClick r:id="" action="ppaction://media"/>
            <a:extLst>
              <a:ext uri="{FF2B5EF4-FFF2-40B4-BE49-F238E27FC236}">
                <a16:creationId xmlns:a16="http://schemas.microsoft.com/office/drawing/2014/main" id="{DD44E07B-6BE9-0BE3-74E3-1389CFF328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387" end="10996.8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19785" y="2307649"/>
            <a:ext cx="1213293" cy="12132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D414FD-FB54-2FD2-2238-C06EDD745F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26883" y="2797517"/>
            <a:ext cx="3614039" cy="16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1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0162 L 0.04011 -0.21019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4" y="-10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ld-says-yes-1131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-0.00324 L -0.20274 -0.21111 " pathEditMode="fixed" rAng="0" ptsTypes="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52" y="-1039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ld-says-yes-1131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7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9" grpId="0" animBg="1"/>
      <p:bldP spid="1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ongratulations Congrats Sticker - Congratulations Congrats Congratulate -  Discover &amp; Share GIFs">
            <a:extLst>
              <a:ext uri="{FF2B5EF4-FFF2-40B4-BE49-F238E27FC236}">
                <a16:creationId xmlns:a16="http://schemas.microsoft.com/office/drawing/2014/main" id="{9D804657-E5BF-2A6B-8839-993C8961C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450" y="-1010195"/>
            <a:ext cx="9393187" cy="610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ongratulations Win Sticker for iOS &amp; Android | GIPHY">
            <a:extLst>
              <a:ext uri="{FF2B5EF4-FFF2-40B4-BE49-F238E27FC236}">
                <a16:creationId xmlns:a16="http://schemas.microsoft.com/office/drawing/2014/main" id="{2AA6456B-363A-BF4A-C347-A5576C1B3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187" y="2704847"/>
            <a:ext cx="4498457" cy="415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46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39 Goodbye ideas | bye gif, funny gif, cool gifs">
            <a:extLst>
              <a:ext uri="{FF2B5EF4-FFF2-40B4-BE49-F238E27FC236}">
                <a16:creationId xmlns:a16="http://schemas.microsoft.com/office/drawing/2014/main" id="{442945C0-90C4-1212-DA98-F877247A5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658" y="169024"/>
            <a:ext cx="8022772" cy="614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37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00" y1="8333" x2="1042" y2="89722"/>
                        <a14:foregroundMark x1="2917" y1="2778" x2="30417" y2="1389"/>
                        <a14:foregroundMark x1="2292" y1="1667" x2="208" y2="4167"/>
                        <a14:foregroundMark x1="833" y1="11389" x2="0" y2="65556"/>
                        <a14:foregroundMark x1="31667" y1="2500" x2="77083" y2="2222"/>
                        <a14:foregroundMark x1="77083" y1="2222" x2="98750" y2="1944"/>
                        <a14:foregroundMark x1="98542" y1="2222" x2="98125" y2="56111"/>
                        <a14:foregroundMark x1="98125" y1="57778" x2="98958" y2="94444"/>
                        <a14:foregroundMark x1="2083" y1="96111" x2="7292" y2="99722"/>
                        <a14:foregroundMark x1="10000" y1="97778" x2="47500" y2="97222"/>
                        <a14:foregroundMark x1="50000" y1="98056" x2="80625" y2="96944"/>
                        <a14:foregroundMark x1="80833" y1="98333" x2="96458" y2="97778"/>
                        <a14:foregroundMark x1="3125" y1="12500" x2="3125" y2="90000"/>
                        <a14:foregroundMark x1="93750" y1="3056" x2="96875" y2="6667"/>
                        <a14:foregroundMark x1="96667" y1="7083" x2="97708" y2="13194"/>
                        <a14:backgroundMark x1="7083" y1="14444" x2="7083" y2="88056"/>
                        <a14:backgroundMark x1="11042" y1="8611" x2="90625" y2="8889"/>
                        <a14:backgroundMark x1="92708" y1="13333" x2="90625" y2="80278"/>
                        <a14:backgroundMark x1="14583" y1="29444" x2="13125" y2="76667"/>
                        <a14:backgroundMark x1="23958" y1="25278" x2="26458" y2="70000"/>
                        <a14:backgroundMark x1="30417" y1="37778" x2="68333" y2="45556"/>
                        <a14:backgroundMark x1="41042" y1="24722" x2="78125" y2="23056"/>
                        <a14:backgroundMark x1="80833" y1="37222" x2="80000" y2="73889"/>
                        <a14:backgroundMark x1="35417" y1="80833" x2="78542" y2="83333"/>
                        <a14:backgroundMark x1="19792" y1="18889" x2="37917" y2="18611"/>
                        <a14:backgroundMark x1="75833" y1="36389" x2="74792" y2="60833"/>
                        <a14:backgroundMark x1="29167" y1="88056" x2="8812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" r="-10"/>
          <a:stretch/>
        </p:blipFill>
        <p:spPr>
          <a:xfrm>
            <a:off x="-134754" y="0"/>
            <a:ext cx="12445466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6666E5-EF41-0C23-E0FA-AA07F009540B}"/>
              </a:ext>
            </a:extLst>
          </p:cNvPr>
          <p:cNvSpPr txBox="1"/>
          <p:nvPr/>
        </p:nvSpPr>
        <p:spPr>
          <a:xfrm>
            <a:off x="2370363" y="435416"/>
            <a:ext cx="7688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FF00"/>
                </a:solidFill>
                <a:latin typeface="Congenial Black" panose="02000503040000020004" pitchFamily="2" charset="0"/>
              </a:rPr>
              <a:t>TABLE OF CONTENTS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DFEA71-4110-8642-FBA8-E4EE019B98FE}"/>
              </a:ext>
            </a:extLst>
          </p:cNvPr>
          <p:cNvSpPr txBox="1"/>
          <p:nvPr/>
        </p:nvSpPr>
        <p:spPr>
          <a:xfrm>
            <a:off x="2400857" y="1517564"/>
            <a:ext cx="990985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" panose="02000503040000020004" pitchFamily="2" charset="0"/>
              </a:rPr>
              <a:t>Warm-up and Review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" panose="02000503040000020004" pitchFamily="2" charset="0"/>
              </a:rPr>
              <a:t>2. Activity 1: Listen and repeat.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" panose="02000503040000020004" pitchFamily="2" charset="0"/>
              </a:rPr>
              <a:t>3. Activity 2: Point and say.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kern="0" dirty="0">
                <a:solidFill>
                  <a:schemeClr val="bg1"/>
                </a:solidFill>
                <a:latin typeface="Congenial" panose="02000503040000020004" pitchFamily="2" charset="0"/>
              </a:rPr>
              <a:t>4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" panose="02000503040000020004" pitchFamily="2" charset="0"/>
              </a:rPr>
              <a:t>. Fun corner and </a:t>
            </a:r>
            <a:r>
              <a:rPr lang="en-US" sz="4400" b="0" kern="0" dirty="0">
                <a:solidFill>
                  <a:schemeClr val="bg1"/>
                </a:solidFill>
                <a:latin typeface="Congenial" panose="02000503040000020004" pitchFamily="2" charset="0"/>
              </a:rPr>
              <a:t>W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" panose="02000503040000020004" pitchFamily="2" charset="0"/>
              </a:rPr>
              <a:t>rap-up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1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00" y1="8333" x2="1042" y2="89722"/>
                        <a14:foregroundMark x1="2917" y1="2778" x2="30417" y2="1389"/>
                        <a14:foregroundMark x1="2292" y1="1667" x2="208" y2="4167"/>
                        <a14:foregroundMark x1="833" y1="11389" x2="0" y2="65556"/>
                        <a14:foregroundMark x1="31667" y1="2500" x2="77083" y2="2222"/>
                        <a14:foregroundMark x1="77083" y1="2222" x2="98750" y2="1944"/>
                        <a14:foregroundMark x1="98542" y1="2222" x2="98125" y2="56111"/>
                        <a14:foregroundMark x1="98125" y1="57778" x2="98958" y2="94444"/>
                        <a14:foregroundMark x1="2083" y1="96111" x2="7292" y2="99722"/>
                        <a14:foregroundMark x1="10000" y1="97778" x2="47500" y2="97222"/>
                        <a14:foregroundMark x1="50000" y1="98056" x2="80625" y2="96944"/>
                        <a14:foregroundMark x1="80833" y1="98333" x2="96458" y2="97778"/>
                        <a14:foregroundMark x1="3125" y1="12500" x2="3125" y2="90000"/>
                        <a14:foregroundMark x1="93750" y1="3056" x2="96875" y2="6667"/>
                        <a14:foregroundMark x1="96667" y1="7083" x2="97708" y2="13194"/>
                        <a14:backgroundMark x1="7083" y1="14444" x2="7083" y2="88056"/>
                        <a14:backgroundMark x1="11042" y1="8611" x2="90625" y2="8889"/>
                        <a14:backgroundMark x1="92708" y1="13333" x2="90625" y2="80278"/>
                        <a14:backgroundMark x1="14583" y1="29444" x2="13125" y2="76667"/>
                        <a14:backgroundMark x1="23958" y1="25278" x2="26458" y2="70000"/>
                        <a14:backgroundMark x1="30417" y1="37778" x2="68333" y2="45556"/>
                        <a14:backgroundMark x1="41042" y1="24722" x2="78125" y2="23056"/>
                        <a14:backgroundMark x1="80833" y1="37222" x2="80000" y2="73889"/>
                        <a14:backgroundMark x1="35417" y1="80833" x2="78542" y2="83333"/>
                        <a14:backgroundMark x1="19792" y1="18889" x2="37917" y2="18611"/>
                        <a14:backgroundMark x1="75833" y1="36389" x2="74792" y2="60833"/>
                        <a14:backgroundMark x1="29167" y1="88056" x2="8812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" r="-10"/>
          <a:stretch/>
        </p:blipFill>
        <p:spPr>
          <a:xfrm>
            <a:off x="-97857" y="0"/>
            <a:ext cx="12387713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2E27CB-A6FF-6443-A890-5C5CCC0DB52A}"/>
              </a:ext>
            </a:extLst>
          </p:cNvPr>
          <p:cNvSpPr txBox="1"/>
          <p:nvPr/>
        </p:nvSpPr>
        <p:spPr>
          <a:xfrm>
            <a:off x="913065" y="520642"/>
            <a:ext cx="1079862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3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genial Black" panose="02000503040000020004" pitchFamily="2" charset="0"/>
              </a:rPr>
              <a:t>01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600" b="1" i="0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Black" panose="02000503040000020004" pitchFamily="2" charset="0"/>
              </a:rPr>
              <a:t>Warm-up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9600" kern="0" dirty="0">
                <a:solidFill>
                  <a:schemeClr val="bg1"/>
                </a:solidFill>
                <a:latin typeface="Congenial Black" panose="02000503040000020004" pitchFamily="2" charset="0"/>
              </a:rPr>
              <a:t>and R</a:t>
            </a:r>
            <a:r>
              <a:rPr kumimoji="0" lang="en-US" sz="9600" b="1" i="0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Black" panose="02000503040000020004" pitchFamily="2" charset="0"/>
              </a:rPr>
              <a:t>eview</a:t>
            </a:r>
            <a:endParaRPr lang="en-US" sz="8800" kern="0" dirty="0">
              <a:solidFill>
                <a:schemeClr val="bg1"/>
              </a:solidFill>
              <a:latin typeface="Congenial Blac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78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84,600+ Sea Clipart Illustrations, Royalty-Free Vector Graphics &amp; Clip Art  - iStock">
            <a:extLst>
              <a:ext uri="{FF2B5EF4-FFF2-40B4-BE49-F238E27FC236}">
                <a16:creationId xmlns:a16="http://schemas.microsoft.com/office/drawing/2014/main" id="{38A486A5-052E-26EC-2C13-23BF1A254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6EB3F7"/>
              </a:clrFrom>
              <a:clrTo>
                <a:srgbClr val="6EB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4E20AD-AE2F-1A4B-26A2-382B4B4BD8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53523" y="692640"/>
            <a:ext cx="1135090" cy="800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B194F7-0BC3-E802-FC85-90F7D045E39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49563" y="692641"/>
            <a:ext cx="1135090" cy="800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4DA768C-DA0B-0D85-43B6-9428A341FBF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455" b="92166" l="5761" r="94457">
                        <a14:foregroundMark x1="17065" y1="46851" x2="17065" y2="46851"/>
                        <a14:foregroundMark x1="27174" y1="50384" x2="27174" y2="50384"/>
                        <a14:foregroundMark x1="27391" y1="45315" x2="27935" y2="46697"/>
                        <a14:foregroundMark x1="24674" y1="15822" x2="46848" y2="21505"/>
                        <a14:foregroundMark x1="46848" y1="21505" x2="54891" y2="27803"/>
                        <a14:foregroundMark x1="25761" y1="4916" x2="37065" y2="4608"/>
                        <a14:foregroundMark x1="93370" y1="36252" x2="94457" y2="58679"/>
                        <a14:foregroundMark x1="94457" y1="58679" x2="94239" y2="59908"/>
                        <a14:foregroundMark x1="13043" y1="47926" x2="10978" y2="68817"/>
                        <a14:foregroundMark x1="10978" y1="68817" x2="20109" y2="77573"/>
                        <a14:foregroundMark x1="20109" y1="77573" x2="22174" y2="78495"/>
                        <a14:foregroundMark x1="14565" y1="42857" x2="14565" y2="42857"/>
                        <a14:foregroundMark x1="15543" y1="43011" x2="33152" y2="49462"/>
                        <a14:foregroundMark x1="5761" y1="58218" x2="5761" y2="64516"/>
                        <a14:foregroundMark x1="20761" y1="92166" x2="32717" y2="89555"/>
                        <a14:foregroundMark x1="32717" y1="89555" x2="33587" y2="889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8650" y="1015708"/>
            <a:ext cx="2185284" cy="18237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DD5C35C-A749-2C41-A396-8C3CDF434DE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583" b="89621" l="5122" r="94634">
                        <a14:foregroundMark x1="19756" y1="32535" x2="23049" y2="36527"/>
                        <a14:foregroundMark x1="7439" y1="45908" x2="8659" y2="49701"/>
                        <a14:foregroundMark x1="35122" y1="11178" x2="52195" y2="12176"/>
                        <a14:foregroundMark x1="49878" y1="40519" x2="51829" y2="56287"/>
                        <a14:foregroundMark x1="46220" y1="89621" x2="69512" y2="75050"/>
                        <a14:foregroundMark x1="89146" y1="21357" x2="88780" y2="61277"/>
                        <a14:foregroundMark x1="92195" y1="13174" x2="93171" y2="28144"/>
                        <a14:foregroundMark x1="94146" y1="54491" x2="94146" y2="54491"/>
                        <a14:foregroundMark x1="94878" y1="78643" x2="94878" y2="78643"/>
                        <a14:foregroundMark x1="94390" y1="8583" x2="94390" y2="8583"/>
                        <a14:foregroundMark x1="23293" y1="33533" x2="23293" y2="33533"/>
                        <a14:foregroundMark x1="19268" y1="47305" x2="30244" y2="30339"/>
                        <a14:foregroundMark x1="21463" y1="29341" x2="17439" y2="44311"/>
                        <a14:foregroundMark x1="20610" y1="28743" x2="28293" y2="41317"/>
                        <a14:foregroundMark x1="28293" y1="41317" x2="21829" y2="47705"/>
                        <a14:foregroundMark x1="21829" y1="47705" x2="21829" y2="47705"/>
                        <a14:foregroundMark x1="20000" y1="28343" x2="26463" y2="28343"/>
                        <a14:foregroundMark x1="19512" y1="26347" x2="25976" y2="26747"/>
                        <a14:foregroundMark x1="25976" y1="26747" x2="26220" y2="27146"/>
                        <a14:foregroundMark x1="5122" y1="43912" x2="5976" y2="455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8907" y="1092966"/>
            <a:ext cx="2467723" cy="17464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782232B-72B6-33C1-100F-C6ED1D5D77A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38584" y="3893078"/>
            <a:ext cx="2327009" cy="20180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9F6EFAE-62C0-0C61-5B56-CD403BC3AC51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786418" y="3844783"/>
            <a:ext cx="2128641" cy="18645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042364A-F250-A083-40F5-D546833EDE7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206" b="95000" l="8556" r="90667">
                        <a14:foregroundMark x1="30778" y1="61618" x2="39222" y2="62500"/>
                        <a14:foregroundMark x1="12000" y1="63971" x2="14333" y2="67647"/>
                        <a14:foregroundMark x1="29444" y1="95588" x2="33222" y2="92794"/>
                        <a14:foregroundMark x1="9111" y1="62353" x2="9444" y2="62353"/>
                        <a14:foregroundMark x1="9889" y1="62353" x2="8556" y2="62059"/>
                        <a14:foregroundMark x1="31222" y1="63971" x2="39778" y2="64265"/>
                        <a14:foregroundMark x1="54667" y1="16029" x2="63556" y2="13088"/>
                        <a14:foregroundMark x1="63556" y1="13088" x2="68222" y2="7206"/>
                        <a14:foregroundMark x1="90444" y1="33676" x2="90667" y2="42794"/>
                        <a14:foregroundMark x1="42444" y1="57206" x2="39000" y2="648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5141" y="2502191"/>
            <a:ext cx="2624500" cy="201802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7D6BC23-0ADC-4BBE-9B48-4B795ED5FA18}"/>
              </a:ext>
            </a:extLst>
          </p:cNvPr>
          <p:cNvSpPr/>
          <p:nvPr/>
        </p:nvSpPr>
        <p:spPr>
          <a:xfrm>
            <a:off x="3845731" y="1728778"/>
            <a:ext cx="13276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omic Sans MS" panose="030F0702030302020204" pitchFamily="66" charset="0"/>
              </a:rPr>
              <a:t>s_nd</a:t>
            </a:r>
            <a:endParaRPr lang="en-US" sz="4000" b="1" dirty="0">
              <a:ln w="12700">
                <a:solidFill>
                  <a:srgbClr val="9BBB59">
                    <a:lumMod val="5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innerShdw blurRad="177800">
                  <a:srgbClr val="9BBB59">
                    <a:lumMod val="50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AA34BB2-47D2-26BC-AE6E-50AE2980127B}"/>
              </a:ext>
            </a:extLst>
          </p:cNvPr>
          <p:cNvSpPr/>
          <p:nvPr/>
        </p:nvSpPr>
        <p:spPr>
          <a:xfrm>
            <a:off x="6915610" y="1597703"/>
            <a:ext cx="10791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omic Sans MS" panose="030F0702030302020204" pitchFamily="66" charset="0"/>
              </a:rPr>
              <a:t>_</a:t>
            </a:r>
            <a:r>
              <a:rPr lang="en-US" sz="4000" b="1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omic Sans MS" panose="030F0702030302020204" pitchFamily="66" charset="0"/>
              </a:rPr>
              <a:t>ea</a:t>
            </a:r>
            <a:endParaRPr lang="en-US" sz="4000" b="1" dirty="0">
              <a:ln w="12700">
                <a:solidFill>
                  <a:srgbClr val="9BBB59">
                    <a:lumMod val="5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innerShdw blurRad="177800">
                  <a:srgbClr val="9BBB59">
                    <a:lumMod val="50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8978BA8-2718-E8B0-BA06-855555A77E46}"/>
              </a:ext>
            </a:extLst>
          </p:cNvPr>
          <p:cNvSpPr/>
          <p:nvPr/>
        </p:nvSpPr>
        <p:spPr>
          <a:xfrm>
            <a:off x="5226238" y="2895548"/>
            <a:ext cx="126348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omic Sans MS" panose="030F0702030302020204" pitchFamily="66" charset="0"/>
              </a:rPr>
              <a:t>+ 2 </a:t>
            </a:r>
          </a:p>
          <a:p>
            <a:pPr algn="ctr"/>
            <a:r>
              <a:rPr lang="en-US" sz="3600" b="1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omic Sans MS" panose="030F0702030302020204" pitchFamily="66" charset="0"/>
              </a:rPr>
              <a:t>point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EF27366-5866-4AC1-78D1-C37DC2108CC1}"/>
              </a:ext>
            </a:extLst>
          </p:cNvPr>
          <p:cNvSpPr/>
          <p:nvPr/>
        </p:nvSpPr>
        <p:spPr>
          <a:xfrm>
            <a:off x="6926242" y="1597703"/>
            <a:ext cx="4347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BA7E7CB-E68B-77E8-EC27-C361ADECAAC1}"/>
              </a:ext>
            </a:extLst>
          </p:cNvPr>
          <p:cNvSpPr/>
          <p:nvPr/>
        </p:nvSpPr>
        <p:spPr>
          <a:xfrm>
            <a:off x="4133986" y="1728778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omic Sans MS" panose="030F0702030302020204" pitchFamily="66" charset="0"/>
              </a:rPr>
              <a:t>a</a:t>
            </a:r>
          </a:p>
        </p:txBody>
      </p:sp>
      <p:pic>
        <p:nvPicPr>
          <p:cNvPr id="1034" name="Picture 10" descr="minika Sticker for iOS &amp; Android | GIPHY">
            <a:extLst>
              <a:ext uri="{FF2B5EF4-FFF2-40B4-BE49-F238E27FC236}">
                <a16:creationId xmlns:a16="http://schemas.microsoft.com/office/drawing/2014/main" id="{211D8203-766D-CA88-D0B5-FD189C0C9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025" y="3804285"/>
            <a:ext cx="3702342" cy="208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30EE9DF-B3E2-06E3-864C-21400F377546}"/>
              </a:ext>
            </a:extLst>
          </p:cNvPr>
          <p:cNvSpPr/>
          <p:nvPr/>
        </p:nvSpPr>
        <p:spPr>
          <a:xfrm>
            <a:off x="3510419" y="4415417"/>
            <a:ext cx="118333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omic Sans MS" panose="030F0702030302020204" pitchFamily="66" charset="0"/>
              </a:rPr>
              <a:t>sa_l</a:t>
            </a:r>
            <a:endParaRPr lang="en-US" sz="4000" b="1" dirty="0">
              <a:ln w="12700">
                <a:solidFill>
                  <a:srgbClr val="9BBB59">
                    <a:lumMod val="5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innerShdw blurRad="177800">
                  <a:srgbClr val="9BBB59">
                    <a:lumMod val="50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6F82699-6346-34B7-3C58-8E53358EC560}"/>
              </a:ext>
            </a:extLst>
          </p:cNvPr>
          <p:cNvSpPr/>
          <p:nvPr/>
        </p:nvSpPr>
        <p:spPr>
          <a:xfrm>
            <a:off x="4097383" y="4415417"/>
            <a:ext cx="3289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omic Sans MS" panose="030F0702030302020204" pitchFamily="66" charset="0"/>
              </a:rPr>
              <a:t>i</a:t>
            </a:r>
            <a:endParaRPr lang="en-US" sz="4000" b="1" dirty="0">
              <a:ln w="12700">
                <a:solidFill>
                  <a:srgbClr val="9BBB59">
                    <a:lumMod val="5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rgbClr val="9BBB59">
                    <a:lumMod val="50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6" name="hello-87032">
            <a:hlinkClick r:id="" action="ppaction://media"/>
            <a:extLst>
              <a:ext uri="{FF2B5EF4-FFF2-40B4-BE49-F238E27FC236}">
                <a16:creationId xmlns:a16="http://schemas.microsoft.com/office/drawing/2014/main" id="{AC35C77A-2AD8-58AE-9BFB-15612DAED9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382203" y="2629594"/>
            <a:ext cx="1263485" cy="126348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78F184C-0703-7BB5-A687-4CD0365221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67302" y="1450778"/>
            <a:ext cx="983565" cy="9835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6817C4-BACF-FAC2-2203-9AC3F4DF3C8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48097" y="2191938"/>
            <a:ext cx="983565" cy="9835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7B9EB3D-566F-004C-E502-8865581465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48097" y="2933098"/>
            <a:ext cx="983565" cy="9835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4CF59E1-A956-3509-98FD-1DD24CDB23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25757" y="3685469"/>
            <a:ext cx="983565" cy="98356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D65CBAC-98F6-31F7-A241-9335B94855F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6927" y="4415418"/>
            <a:ext cx="983565" cy="983565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8C596E2-40EF-F1F6-B472-9E0F77C08A97}"/>
              </a:ext>
            </a:extLst>
          </p:cNvPr>
          <p:cNvSpPr/>
          <p:nvPr/>
        </p:nvSpPr>
        <p:spPr>
          <a:xfrm>
            <a:off x="9326964" y="1838264"/>
            <a:ext cx="1221867" cy="34953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3D61EEF-244C-2E7E-F6B3-841B19E55D13}"/>
              </a:ext>
            </a:extLst>
          </p:cNvPr>
          <p:cNvSpPr/>
          <p:nvPr/>
        </p:nvSpPr>
        <p:spPr>
          <a:xfrm>
            <a:off x="9326964" y="2553730"/>
            <a:ext cx="1221867" cy="349534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  <a:latin typeface="Calibri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EE2D673-B254-827B-5906-FF717728A8B1}"/>
              </a:ext>
            </a:extLst>
          </p:cNvPr>
          <p:cNvSpPr/>
          <p:nvPr/>
        </p:nvSpPr>
        <p:spPr>
          <a:xfrm>
            <a:off x="9325088" y="3223655"/>
            <a:ext cx="1221867" cy="34953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  <a:latin typeface="Calibri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4A84332-E9B6-77B2-CFAC-5B0FDCED411D}"/>
              </a:ext>
            </a:extLst>
          </p:cNvPr>
          <p:cNvSpPr/>
          <p:nvPr/>
        </p:nvSpPr>
        <p:spPr>
          <a:xfrm>
            <a:off x="9326964" y="3942873"/>
            <a:ext cx="1221867" cy="34953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  <a:latin typeface="Calibri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D53F5FD-9880-297E-C126-A25C85365D4A}"/>
              </a:ext>
            </a:extLst>
          </p:cNvPr>
          <p:cNvSpPr/>
          <p:nvPr/>
        </p:nvSpPr>
        <p:spPr>
          <a:xfrm>
            <a:off x="9326964" y="4669033"/>
            <a:ext cx="1221867" cy="34953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  <a:latin typeface="Calibri"/>
            </a:endParaRPr>
          </a:p>
        </p:txBody>
      </p:sp>
      <p:pic>
        <p:nvPicPr>
          <p:cNvPr id="1040" name="Picture 16" descr="digital loop — Blowing Bubbles by Matthew Butler on Make a GIF">
            <a:extLst>
              <a:ext uri="{FF2B5EF4-FFF2-40B4-BE49-F238E27FC236}">
                <a16:creationId xmlns:a16="http://schemas.microsoft.com/office/drawing/2014/main" id="{0C23B40F-E4CD-AFF4-56E2-EE6F2ED18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6EB3F7"/>
              </a:clrFrom>
              <a:clrTo>
                <a:srgbClr val="6EB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656" y="5461721"/>
            <a:ext cx="2024544" cy="129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6" descr="digital loop — Blowing Bubbles by Matthew Butler on Make a GIF">
            <a:extLst>
              <a:ext uri="{FF2B5EF4-FFF2-40B4-BE49-F238E27FC236}">
                <a16:creationId xmlns:a16="http://schemas.microsoft.com/office/drawing/2014/main" id="{97ADA1F1-AA92-8CAC-3639-4C0111A05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6EB3F7"/>
              </a:clrFrom>
              <a:clrTo>
                <a:srgbClr val="6EB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203" y="2451803"/>
            <a:ext cx="1596426" cy="109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3D Sea Sticker by jie en lee for iOS &amp; Android | GIPHY">
            <a:extLst>
              <a:ext uri="{FF2B5EF4-FFF2-40B4-BE49-F238E27FC236}">
                <a16:creationId xmlns:a16="http://schemas.microsoft.com/office/drawing/2014/main" id="{A3358326-945C-F772-2104-5F5B0BBD0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625" y="4639601"/>
            <a:ext cx="1047374" cy="221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reme De La Mer Sea Sticker by La Mer for iOS &amp; Android | GIPHY">
            <a:extLst>
              <a:ext uri="{FF2B5EF4-FFF2-40B4-BE49-F238E27FC236}">
                <a16:creationId xmlns:a16="http://schemas.microsoft.com/office/drawing/2014/main" id="{50E675BB-F121-CB17-149F-984FB5782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88428" y="5494357"/>
            <a:ext cx="1380646" cy="156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0" descr="Creme De La Mer Sea Sticker by La Mer for iOS &amp; Android | GIPHY">
            <a:extLst>
              <a:ext uri="{FF2B5EF4-FFF2-40B4-BE49-F238E27FC236}">
                <a16:creationId xmlns:a16="http://schemas.microsoft.com/office/drawing/2014/main" id="{88E73A4E-199D-2F12-620A-DB388E3B5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21292" y="4653010"/>
            <a:ext cx="1646627" cy="201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25Th Anniversary Hook GIF by Studios 2016 - Find &amp; Share on GIPHY">
            <a:extLst>
              <a:ext uri="{FF2B5EF4-FFF2-40B4-BE49-F238E27FC236}">
                <a16:creationId xmlns:a16="http://schemas.microsoft.com/office/drawing/2014/main" id="{2836E9D8-0666-A215-FBEF-031886E646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9" b="4651"/>
          <a:stretch/>
        </p:blipFill>
        <p:spPr bwMode="auto">
          <a:xfrm>
            <a:off x="5208025" y="1"/>
            <a:ext cx="571953" cy="409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2" descr="25Th Anniversary Hook GIF by Studios 2016 - Find &amp; Share on GIPHY">
            <a:extLst>
              <a:ext uri="{FF2B5EF4-FFF2-40B4-BE49-F238E27FC236}">
                <a16:creationId xmlns:a16="http://schemas.microsoft.com/office/drawing/2014/main" id="{77C357B4-2E5C-74DE-EBE1-7F352A022D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9" b="4651"/>
          <a:stretch/>
        </p:blipFill>
        <p:spPr bwMode="auto">
          <a:xfrm>
            <a:off x="7824592" y="475542"/>
            <a:ext cx="651989" cy="463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2" descr="25Th Anniversary Hook GIF by Studios 2016 - Find &amp; Share on GIPHY">
            <a:extLst>
              <a:ext uri="{FF2B5EF4-FFF2-40B4-BE49-F238E27FC236}">
                <a16:creationId xmlns:a16="http://schemas.microsoft.com/office/drawing/2014/main" id="{E6A49697-4D7F-C946-CF74-A68346F38A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9" b="4651"/>
          <a:stretch/>
        </p:blipFill>
        <p:spPr bwMode="auto">
          <a:xfrm>
            <a:off x="3305942" y="200418"/>
            <a:ext cx="651989" cy="506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2" descr="25Th Anniversary Hook GIF by Studios 2016 - Find &amp; Share on GIPHY">
            <a:extLst>
              <a:ext uri="{FF2B5EF4-FFF2-40B4-BE49-F238E27FC236}">
                <a16:creationId xmlns:a16="http://schemas.microsoft.com/office/drawing/2014/main" id="{38AD114D-1D6A-5192-B4D2-8AEA9FC6E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66" r="5109" b="4651"/>
          <a:stretch/>
        </p:blipFill>
        <p:spPr bwMode="auto">
          <a:xfrm>
            <a:off x="6346003" y="188297"/>
            <a:ext cx="651989" cy="219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2" descr="25Th Anniversary Hook GIF by Studios 2016 - Find &amp; Share on GIPHY">
            <a:extLst>
              <a:ext uri="{FF2B5EF4-FFF2-40B4-BE49-F238E27FC236}">
                <a16:creationId xmlns:a16="http://schemas.microsoft.com/office/drawing/2014/main" id="{C7769D97-C79D-68CC-6BE3-6465A5AD3A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9" b="4651"/>
          <a:stretch/>
        </p:blipFill>
        <p:spPr bwMode="auto">
          <a:xfrm>
            <a:off x="3548609" y="475541"/>
            <a:ext cx="708926" cy="226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6" descr="digital loop — Blowing Bubbles by Matthew Butler on Make a GIF">
            <a:extLst>
              <a:ext uri="{FF2B5EF4-FFF2-40B4-BE49-F238E27FC236}">
                <a16:creationId xmlns:a16="http://schemas.microsoft.com/office/drawing/2014/main" id="{1E9ACC39-595E-84A5-BF50-57E3BA3F2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6EB3F7"/>
              </a:clrFrom>
              <a:clrTo>
                <a:srgbClr val="6EB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031" y="266012"/>
            <a:ext cx="1623827" cy="103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0AE41BF-3642-2057-1FEF-B5F14BF5305C}"/>
              </a:ext>
            </a:extLst>
          </p:cNvPr>
          <p:cNvSpPr txBox="1"/>
          <p:nvPr/>
        </p:nvSpPr>
        <p:spPr>
          <a:xfrm>
            <a:off x="3119557" y="-20200"/>
            <a:ext cx="5538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Game: Fishing</a:t>
            </a:r>
          </a:p>
        </p:txBody>
      </p:sp>
    </p:spTree>
    <p:extLst>
      <p:ext uri="{BB962C8B-B14F-4D97-AF65-F5344CB8AC3E}">
        <p14:creationId xmlns:p14="http://schemas.microsoft.com/office/powerpoint/2010/main" val="348865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2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2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1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75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75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750"/>
                            </p:stCondLst>
                            <p:childTnLst>
                              <p:par>
                                <p:cTn id="79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250"/>
                            </p:stCondLst>
                            <p:childTnLst>
                              <p:par>
                                <p:cTn id="8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2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500"/>
                            </p:stCondLst>
                            <p:childTnLst>
                              <p:par>
                                <p:cTn id="1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500"/>
                            </p:stCondLst>
                            <p:childTnLst>
                              <p:par>
                                <p:cTn id="140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" dur="1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1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250"/>
                            </p:stCondLst>
                            <p:childTnLst>
                              <p:par>
                                <p:cTn id="1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81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56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1" grpId="1"/>
      <p:bldP spid="31" grpId="2"/>
      <p:bldP spid="32" grpId="0"/>
      <p:bldP spid="33" grpId="0"/>
      <p:bldP spid="34" grpId="0"/>
      <p:bldP spid="35" grpId="0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0CAAA249-C78F-FBE6-1A87-A58A9BB5F3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091" y="2448147"/>
            <a:ext cx="3429000" cy="3429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52C8BFA-69CC-768E-0CB2-2BF6E74DA5F8}"/>
              </a:ext>
            </a:extLst>
          </p:cNvPr>
          <p:cNvSpPr/>
          <p:nvPr/>
        </p:nvSpPr>
        <p:spPr>
          <a:xfrm>
            <a:off x="1830766" y="855893"/>
            <a:ext cx="899047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Calibri"/>
              </a:rPr>
              <a:t>CONGRATULATIONS!</a:t>
            </a:r>
          </a:p>
        </p:txBody>
      </p:sp>
      <p:pic>
        <p:nvPicPr>
          <p:cNvPr id="41" name="success-fanfare-trumpets-6185">
            <a:hlinkClick r:id="" action="ppaction://media"/>
            <a:extLst>
              <a:ext uri="{FF2B5EF4-FFF2-40B4-BE49-F238E27FC236}">
                <a16:creationId xmlns:a16="http://schemas.microsoft.com/office/drawing/2014/main" id="{31D615A8-D61D-EBE8-5F85-5087F9063E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22396" y="2073050"/>
            <a:ext cx="1234558" cy="123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0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1.11111E-6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1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00" y1="8333" x2="1042" y2="89722"/>
                        <a14:foregroundMark x1="2917" y1="2778" x2="30417" y2="1389"/>
                        <a14:foregroundMark x1="2292" y1="1667" x2="208" y2="4167"/>
                        <a14:foregroundMark x1="833" y1="11389" x2="0" y2="65556"/>
                        <a14:foregroundMark x1="31667" y1="2500" x2="77083" y2="2222"/>
                        <a14:foregroundMark x1="77083" y1="2222" x2="98750" y2="1944"/>
                        <a14:foregroundMark x1="98542" y1="2222" x2="98125" y2="56111"/>
                        <a14:foregroundMark x1="98125" y1="57778" x2="98958" y2="94444"/>
                        <a14:foregroundMark x1="2083" y1="96111" x2="7292" y2="99722"/>
                        <a14:foregroundMark x1="10000" y1="97778" x2="47500" y2="97222"/>
                        <a14:foregroundMark x1="50000" y1="98056" x2="80625" y2="96944"/>
                        <a14:foregroundMark x1="80833" y1="98333" x2="96458" y2="97778"/>
                        <a14:foregroundMark x1="3125" y1="12500" x2="3125" y2="90000"/>
                        <a14:foregroundMark x1="93750" y1="3056" x2="96875" y2="6667"/>
                        <a14:foregroundMark x1="96667" y1="7083" x2="97708" y2="13194"/>
                        <a14:backgroundMark x1="7083" y1="14444" x2="7083" y2="88056"/>
                        <a14:backgroundMark x1="11042" y1="8611" x2="90625" y2="8889"/>
                        <a14:backgroundMark x1="92708" y1="13333" x2="90625" y2="80278"/>
                        <a14:backgroundMark x1="14583" y1="29444" x2="13125" y2="76667"/>
                        <a14:backgroundMark x1="23958" y1="25278" x2="26458" y2="70000"/>
                        <a14:backgroundMark x1="30417" y1="37778" x2="68333" y2="45556"/>
                        <a14:backgroundMark x1="41042" y1="24722" x2="78125" y2="23056"/>
                        <a14:backgroundMark x1="80833" y1="37222" x2="80000" y2="73889"/>
                        <a14:backgroundMark x1="35417" y1="80833" x2="78542" y2="83333"/>
                        <a14:backgroundMark x1="19792" y1="18889" x2="37917" y2="18611"/>
                        <a14:backgroundMark x1="75833" y1="36389" x2="74792" y2="60833"/>
                        <a14:backgroundMark x1="29167" y1="88056" x2="8812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" r="-10"/>
          <a:stretch/>
        </p:blipFill>
        <p:spPr>
          <a:xfrm>
            <a:off x="-97857" y="0"/>
            <a:ext cx="12387713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2E27CB-A6FF-6443-A890-5C5CCC0DB52A}"/>
              </a:ext>
            </a:extLst>
          </p:cNvPr>
          <p:cNvSpPr txBox="1"/>
          <p:nvPr/>
        </p:nvSpPr>
        <p:spPr>
          <a:xfrm>
            <a:off x="913065" y="520642"/>
            <a:ext cx="10798628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3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genial Black" panose="02000503040000020004" pitchFamily="2" charset="0"/>
              </a:rPr>
              <a:t>02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7200" b="0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Activity 1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600" b="1" i="0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Black" panose="02000503040000020004" pitchFamily="2" charset="0"/>
              </a:rPr>
              <a:t>Listen and repeat.</a:t>
            </a:r>
            <a:endParaRPr lang="en-US" sz="8800" kern="0" dirty="0">
              <a:solidFill>
                <a:schemeClr val="bg1"/>
              </a:solidFill>
              <a:latin typeface="Congenial Blac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70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00" y1="8333" x2="1042" y2="89722"/>
                        <a14:foregroundMark x1="2917" y1="2778" x2="30417" y2="1389"/>
                        <a14:foregroundMark x1="2292" y1="1667" x2="208" y2="4167"/>
                        <a14:foregroundMark x1="833" y1="11389" x2="0" y2="65556"/>
                        <a14:foregroundMark x1="31667" y1="2500" x2="77083" y2="2222"/>
                        <a14:foregroundMark x1="77083" y1="2222" x2="98750" y2="1944"/>
                        <a14:foregroundMark x1="98542" y1="2222" x2="98125" y2="56111"/>
                        <a14:foregroundMark x1="98125" y1="57778" x2="98958" y2="94444"/>
                        <a14:foregroundMark x1="2083" y1="96111" x2="7292" y2="99722"/>
                        <a14:foregroundMark x1="10000" y1="97778" x2="47500" y2="97222"/>
                        <a14:foregroundMark x1="50000" y1="98056" x2="80625" y2="96944"/>
                        <a14:foregroundMark x1="80833" y1="98333" x2="96458" y2="97778"/>
                        <a14:foregroundMark x1="3125" y1="12500" x2="3125" y2="90000"/>
                        <a14:foregroundMark x1="93750" y1="3056" x2="96875" y2="6667"/>
                        <a14:foregroundMark x1="96667" y1="7083" x2="97708" y2="13194"/>
                        <a14:backgroundMark x1="7083" y1="14444" x2="7083" y2="88056"/>
                        <a14:backgroundMark x1="11042" y1="8611" x2="90625" y2="8889"/>
                        <a14:backgroundMark x1="92708" y1="13333" x2="90625" y2="80278"/>
                        <a14:backgroundMark x1="14583" y1="29444" x2="13125" y2="76667"/>
                        <a14:backgroundMark x1="23958" y1="25278" x2="26458" y2="70000"/>
                        <a14:backgroundMark x1="30417" y1="37778" x2="68333" y2="45556"/>
                        <a14:backgroundMark x1="41042" y1="24722" x2="78125" y2="23056"/>
                        <a14:backgroundMark x1="80833" y1="37222" x2="80000" y2="73889"/>
                        <a14:backgroundMark x1="35417" y1="80833" x2="78542" y2="83333"/>
                        <a14:backgroundMark x1="19792" y1="18889" x2="37917" y2="18611"/>
                        <a14:backgroundMark x1="75833" y1="36389" x2="74792" y2="60833"/>
                        <a14:backgroundMark x1="29167" y1="88056" x2="8812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" r="-10"/>
          <a:stretch/>
        </p:blipFill>
        <p:spPr>
          <a:xfrm>
            <a:off x="-25395" y="0"/>
            <a:ext cx="12192000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21D234-10A8-2F5F-E61D-3D1BDA327F0A}"/>
              </a:ext>
            </a:extLst>
          </p:cNvPr>
          <p:cNvSpPr txBox="1"/>
          <p:nvPr/>
        </p:nvSpPr>
        <p:spPr>
          <a:xfrm>
            <a:off x="611700" y="451123"/>
            <a:ext cx="6431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1. Listen and repeat.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C284C1-84B3-5568-1749-98AF9F40A3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333" y="499308"/>
            <a:ext cx="1426775" cy="7694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3AA8F3-40A5-72D2-8818-C101E2FCAC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92" t="4375" r="3140" b="3442"/>
          <a:stretch/>
        </p:blipFill>
        <p:spPr>
          <a:xfrm>
            <a:off x="1791147" y="1519806"/>
            <a:ext cx="8609706" cy="488707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3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500" y1="8333" x2="1042" y2="89722"/>
                        <a14:foregroundMark x1="2917" y1="2778" x2="30417" y2="1389"/>
                        <a14:foregroundMark x1="2292" y1="1667" x2="208" y2="4167"/>
                        <a14:foregroundMark x1="833" y1="11389" x2="0" y2="65556"/>
                        <a14:foregroundMark x1="31667" y1="2500" x2="77083" y2="2222"/>
                        <a14:foregroundMark x1="77083" y1="2222" x2="98750" y2="1944"/>
                        <a14:foregroundMark x1="98542" y1="2222" x2="98125" y2="56111"/>
                        <a14:foregroundMark x1="98125" y1="57778" x2="98958" y2="94444"/>
                        <a14:foregroundMark x1="2083" y1="96111" x2="7292" y2="99722"/>
                        <a14:foregroundMark x1="10000" y1="97778" x2="47500" y2="97222"/>
                        <a14:foregroundMark x1="50000" y1="98056" x2="80625" y2="96944"/>
                        <a14:foregroundMark x1="80833" y1="98333" x2="96458" y2="97778"/>
                        <a14:foregroundMark x1="3125" y1="12500" x2="3125" y2="90000"/>
                        <a14:foregroundMark x1="93750" y1="3056" x2="96875" y2="6667"/>
                        <a14:foregroundMark x1="96667" y1="7083" x2="97708" y2="13194"/>
                        <a14:backgroundMark x1="7083" y1="14444" x2="7083" y2="88056"/>
                        <a14:backgroundMark x1="11042" y1="8611" x2="90625" y2="8889"/>
                        <a14:backgroundMark x1="92708" y1="13333" x2="90625" y2="80278"/>
                        <a14:backgroundMark x1="14583" y1="29444" x2="13125" y2="76667"/>
                        <a14:backgroundMark x1="23958" y1="25278" x2="26458" y2="70000"/>
                        <a14:backgroundMark x1="30417" y1="37778" x2="68333" y2="45556"/>
                        <a14:backgroundMark x1="41042" y1="24722" x2="78125" y2="23056"/>
                        <a14:backgroundMark x1="80833" y1="37222" x2="80000" y2="73889"/>
                        <a14:backgroundMark x1="35417" y1="80833" x2="78542" y2="83333"/>
                        <a14:backgroundMark x1="19792" y1="18889" x2="37917" y2="18611"/>
                        <a14:backgroundMark x1="75833" y1="36389" x2="74792" y2="60833"/>
                        <a14:backgroundMark x1="29167" y1="88056" x2="8812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" r="-10"/>
          <a:stretch/>
        </p:blipFill>
        <p:spPr>
          <a:xfrm>
            <a:off x="0" y="-36246"/>
            <a:ext cx="12192000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21D234-10A8-2F5F-E61D-3D1BDA327F0A}"/>
              </a:ext>
            </a:extLst>
          </p:cNvPr>
          <p:cNvSpPr txBox="1"/>
          <p:nvPr/>
        </p:nvSpPr>
        <p:spPr>
          <a:xfrm>
            <a:off x="533837" y="425002"/>
            <a:ext cx="6520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1. Listen and repeat.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C284C1-84B3-5568-1749-98AF9F40A3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813" y="425002"/>
            <a:ext cx="1310024" cy="7064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3AA8F3-40A5-72D2-8818-C101E2FCAC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92" t="4375" r="3140" b="3442"/>
          <a:stretch/>
        </p:blipFill>
        <p:spPr>
          <a:xfrm>
            <a:off x="2082303" y="1491003"/>
            <a:ext cx="8503380" cy="4887071"/>
          </a:xfrm>
          <a:prstGeom prst="round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BEDBED-FE23-8457-9A16-94D09D5F19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553" y="1384792"/>
            <a:ext cx="1137609" cy="12051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AB1C47-9C11-E340-16A3-EA657B54CF7D}"/>
              </a:ext>
            </a:extLst>
          </p:cNvPr>
          <p:cNvSpPr txBox="1"/>
          <p:nvPr/>
        </p:nvSpPr>
        <p:spPr>
          <a:xfrm>
            <a:off x="4339189" y="1729435"/>
            <a:ext cx="2183588" cy="646331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36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ainbow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10BD98-0B64-CE6D-BA4C-6F32F5512156}"/>
              </a:ext>
            </a:extLst>
          </p:cNvPr>
          <p:cNvSpPr txBox="1"/>
          <p:nvPr/>
        </p:nvSpPr>
        <p:spPr>
          <a:xfrm>
            <a:off x="4065996" y="3383056"/>
            <a:ext cx="1664387" cy="646331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36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iver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AF1F5C-E612-7C7C-E5C8-44B539EAC9FD}"/>
              </a:ext>
            </a:extLst>
          </p:cNvPr>
          <p:cNvSpPr txBox="1"/>
          <p:nvPr/>
        </p:nvSpPr>
        <p:spPr>
          <a:xfrm>
            <a:off x="7564682" y="5142719"/>
            <a:ext cx="1474023" cy="646331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36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oad</a:t>
            </a:r>
          </a:p>
        </p:txBody>
      </p:sp>
      <p:pic>
        <p:nvPicPr>
          <p:cNvPr id="13" name="Track 017">
            <a:hlinkClick r:id="" action="ppaction://media"/>
            <a:extLst>
              <a:ext uri="{FF2B5EF4-FFF2-40B4-BE49-F238E27FC236}">
                <a16:creationId xmlns:a16="http://schemas.microsoft.com/office/drawing/2014/main" id="{AA078C0B-1EB7-6139-DA90-5AA1E9044D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86" end="116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94268" y="1335025"/>
            <a:ext cx="487363" cy="487363"/>
          </a:xfrm>
          <a:prstGeom prst="rect">
            <a:avLst/>
          </a:prstGeom>
        </p:spPr>
      </p:pic>
      <p:pic>
        <p:nvPicPr>
          <p:cNvPr id="14" name="Track 017">
            <a:hlinkClick r:id="" action="ppaction://media"/>
            <a:extLst>
              <a:ext uri="{FF2B5EF4-FFF2-40B4-BE49-F238E27FC236}">
                <a16:creationId xmlns:a16="http://schemas.microsoft.com/office/drawing/2014/main" id="{328F84DE-A67E-3D27-F043-4608229BC6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55" end="852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94267" y="1916305"/>
            <a:ext cx="487363" cy="487363"/>
          </a:xfrm>
          <a:prstGeom prst="rect">
            <a:avLst/>
          </a:prstGeom>
        </p:spPr>
      </p:pic>
      <p:pic>
        <p:nvPicPr>
          <p:cNvPr id="15" name="Track 017">
            <a:hlinkClick r:id="" action="ppaction://media"/>
            <a:extLst>
              <a:ext uri="{FF2B5EF4-FFF2-40B4-BE49-F238E27FC236}">
                <a16:creationId xmlns:a16="http://schemas.microsoft.com/office/drawing/2014/main" id="{DD40C335-D709-38FE-8D4F-26C8FB5BB4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74" end="562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94267" y="2495641"/>
            <a:ext cx="487363" cy="487363"/>
          </a:xfrm>
          <a:prstGeom prst="rect">
            <a:avLst/>
          </a:prstGeom>
        </p:spPr>
      </p:pic>
      <p:pic>
        <p:nvPicPr>
          <p:cNvPr id="16" name="Track 017">
            <a:hlinkClick r:id="" action="ppaction://media"/>
            <a:extLst>
              <a:ext uri="{FF2B5EF4-FFF2-40B4-BE49-F238E27FC236}">
                <a16:creationId xmlns:a16="http://schemas.microsoft.com/office/drawing/2014/main" id="{A8CBDDF8-C7DE-17B5-2A59-19B5C6ABD6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80" end="282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94267" y="3037476"/>
            <a:ext cx="487363" cy="487363"/>
          </a:xfrm>
          <a:prstGeom prst="rect">
            <a:avLst/>
          </a:prstGeom>
        </p:spPr>
      </p:pic>
      <p:pic>
        <p:nvPicPr>
          <p:cNvPr id="18" name="Track 017">
            <a:hlinkClick r:id="" action="ppaction://media"/>
            <a:extLst>
              <a:ext uri="{FF2B5EF4-FFF2-40B4-BE49-F238E27FC236}">
                <a16:creationId xmlns:a16="http://schemas.microsoft.com/office/drawing/2014/main" id="{8444A9B2-CE8D-048E-9EB8-E14040C24C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49" end="2820"/>
                </p14:media>
              </p:ext>
            </p:extLst>
          </p:nvPr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rcRect/>
          <a:stretch/>
        </p:blipFill>
        <p:spPr>
          <a:xfrm flipH="1">
            <a:off x="2093721" y="5042930"/>
            <a:ext cx="1901616" cy="184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3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5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64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3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3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</p:bld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300</Words>
  <Application>Microsoft Office PowerPoint</Application>
  <PresentationFormat>Widescreen</PresentationFormat>
  <Paragraphs>107</Paragraphs>
  <Slides>23</Slides>
  <Notes>18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Comic Sans MS</vt:lpstr>
      <vt:lpstr>Congenial</vt:lpstr>
      <vt:lpstr>Congenial Black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 phan</dc:creator>
  <cp:lastModifiedBy>DELL</cp:lastModifiedBy>
  <cp:revision>19</cp:revision>
  <dcterms:created xsi:type="dcterms:W3CDTF">2023-12-07T09:09:14Z</dcterms:created>
  <dcterms:modified xsi:type="dcterms:W3CDTF">2025-04-08T14:46:24Z</dcterms:modified>
</cp:coreProperties>
</file>