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339" r:id="rId4"/>
    <p:sldId id="269" r:id="rId5"/>
    <p:sldId id="273" r:id="rId6"/>
    <p:sldId id="274" r:id="rId7"/>
    <p:sldId id="277" r:id="rId8"/>
    <p:sldId id="280" r:id="rId9"/>
    <p:sldId id="272" r:id="rId10"/>
    <p:sldId id="283" r:id="rId11"/>
    <p:sldId id="285" r:id="rId12"/>
    <p:sldId id="284" r:id="rId13"/>
    <p:sldId id="336" r:id="rId14"/>
    <p:sldId id="282" r:id="rId15"/>
    <p:sldId id="289" r:id="rId16"/>
    <p:sldId id="290" r:id="rId17"/>
    <p:sldId id="337" r:id="rId18"/>
    <p:sldId id="291" r:id="rId19"/>
    <p:sldId id="292" r:id="rId20"/>
    <p:sldId id="293" r:id="rId21"/>
    <p:sldId id="294" r:id="rId22"/>
    <p:sldId id="296" r:id="rId23"/>
    <p:sldId id="295" r:id="rId24"/>
    <p:sldId id="338" r:id="rId25"/>
    <p:sldId id="299" r:id="rId26"/>
    <p:sldId id="300" r:id="rId27"/>
    <p:sldId id="30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AD"/>
    <a:srgbClr val="F77DD1"/>
    <a:srgbClr val="F67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5DD3-22E8-49C4-9CC5-A194CDBFE8C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D5F9-6DA8-455D-B55E-5FB47BE2B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shapes to see pieces of the picture for pupils to guess</a:t>
            </a:r>
          </a:p>
          <a:p>
            <a:r>
              <a:rPr lang="en-US" dirty="0"/>
              <a:t>Click the camera to see the picture</a:t>
            </a:r>
          </a:p>
          <a:p>
            <a:r>
              <a:rPr lang="en-US" dirty="0"/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2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penguins and hot-air balloons to see the pictures and words</a:t>
            </a:r>
          </a:p>
          <a:p>
            <a:r>
              <a:rPr lang="en-US" dirty="0"/>
              <a:t>Click the pictures or words to remove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2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penguins and hot-air balloons to see the pictures and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pictures or words to remove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6F1-476C-0811-CD9C-61B8840B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BDE3D-539D-7704-1C4F-52575E6DE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4BDD-D2C1-2F9F-9F60-934442E0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E4EF8-D891-2E8A-4473-32A55916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99874-D12A-15E3-AAAB-9FF3E0B4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13A0-B3A4-2A69-CC13-A7047FED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94A38-D92F-0AA1-1CFD-5369153A3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56A07-B9DE-0FA6-2EC2-986C335D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8CEB1-F16D-F682-DBE7-48FAEAAF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60AB-DC8B-84CF-FDE4-E99DC55A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806A2-4CF5-F5A6-9A3E-7C0F528B9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58282-2A4B-0B17-80FD-E6F45D38D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555C-A799-5EDD-2F11-EC5A3760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C6C5-EAE1-D50A-8A63-B61AF681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B4AA0-E086-7437-F60B-2003690A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4DD3-651E-5714-C211-8AB0B06A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4C8F-3FBC-A29F-693C-648A6EA0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E789-D78D-57AC-7264-479B83F5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870E-6248-BFFE-57D3-71AE0B52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04981-8BB9-6FF3-72B4-20D83CB1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0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A3B4-9FE0-8F0C-A607-B88774CA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7625-8FE1-B9F5-5CA6-0AEB489A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F4AD-8F33-FED1-D886-CE00BFD0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9CEBE-284D-0375-5D1E-EEB0CB468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1331-F37F-7FF9-28D6-344E9184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A84-7A07-981F-814B-3E70D10C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14C7-E72B-9A72-447D-C59068132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B3088-CA5A-73A9-3AF3-434592EC8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98DF7-A553-D453-3716-0D94CDFB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C9BFE-48E6-3F01-C397-7A4479EC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C525B-78C6-0C12-67C7-2BE56F10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57F1-C243-D148-C2D8-E4D41B79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4E2EB-2C3C-7B97-960A-08160D03C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515C-1060-F26C-F18B-E5E5E63B2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74D68-00BF-A748-D316-95298D5B3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B449F-4D6E-D819-58CB-C907A2DAA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D48F0-4E42-4182-4D51-78D889E0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5A1-A4BC-A649-052D-CC1E223D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C64A7-DFEF-ADF2-6F11-51D9BD6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D9BD-E7C6-A109-D8C2-01FFE453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587F-4124-AED9-3901-0B7465B1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72AC1-3FF2-CD98-476E-549F6B21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8D69-5A80-896F-8B5A-EDC42838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0889E-FC1E-DE56-D9F6-6EC94CBE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1CA88-D2C9-994F-00CC-372D6C93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779C6-CCC1-0759-BE08-68F7E179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5A0E-4869-F8E7-AB38-94F62C91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1B48-8747-6760-7B1B-55189A55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48ADF-0FEB-A505-E3C2-7D0D71E0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0C4F-DFB6-0460-44E2-A3428529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1BC0-269D-A5D1-0671-9030EB1D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AFF2B-F85B-B1C3-2C41-ED96194B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35C1-71A7-F67F-25E0-CA1DE0A9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211A6-7387-27E1-30D4-8307218D5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740E3-DD38-F0AA-15A1-608485F9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215E5-CB13-0C4E-D526-4A7AF9A5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CE8A6-C243-F093-9709-E995A8FA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9CA1A-7399-38F2-4DE1-6DD9D77F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A50A8-6BCC-7747-098F-5A5D70A2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371E7-4822-191F-2A8F-06A2C1FB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6E81-6DB2-8757-97B5-D62EC3E58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695C-8AA8-4279-9BB7-20365EF5C74D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F9BC0-C349-3869-2442-049D3C399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B1DFC-F87A-C0F7-8161-4B1BA67A5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8.xml"/><Relationship Id="rId10" Type="http://schemas.openxmlformats.org/officeDocument/2006/relationships/hyperlink" Target="https://openclipart.org/detail/254820/micro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openclipart.org/detail/254820/micro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40.jpeg"/><Relationship Id="rId4" Type="http://schemas.openxmlformats.org/officeDocument/2006/relationships/audio" Target="../media/audio8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3.jpe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hyperlink" Target="https://openclipart.org/detail/254820/micro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lo and welcome GIF for newsletter by Claudia Orengo on Dribbble">
            <a:extLst>
              <a:ext uri="{FF2B5EF4-FFF2-40B4-BE49-F238E27FC236}">
                <a16:creationId xmlns:a16="http://schemas.microsoft.com/office/drawing/2014/main" id="{9B6A242E-756F-EE53-42FA-A3781C24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7576" r="16364" b="24444"/>
          <a:stretch/>
        </p:blipFill>
        <p:spPr bwMode="auto">
          <a:xfrm>
            <a:off x="3096316" y="1833769"/>
            <a:ext cx="6269357" cy="40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316" y="536390"/>
            <a:ext cx="5753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/>
              <a:t>UBND QUẬN DƯƠNG KINH</a:t>
            </a:r>
          </a:p>
          <a:p>
            <a:pPr algn="ctr"/>
            <a:r>
              <a:rPr lang="en-US" sz="3000" b="1" u="sng" smtClean="0"/>
              <a:t>TRƯỜNG TIỂU HỌC ANH DŨNG</a:t>
            </a:r>
            <a:endParaRPr lang="en-US" sz="3000" b="1" u="sng"/>
          </a:p>
        </p:txBody>
      </p:sp>
    </p:spTree>
    <p:extLst>
      <p:ext uri="{BB962C8B-B14F-4D97-AF65-F5344CB8AC3E}">
        <p14:creationId xmlns:p14="http://schemas.microsoft.com/office/powerpoint/2010/main" val="1745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65421F7A-9440-E300-F7FD-BC0BFD07E623}"/>
              </a:ext>
            </a:extLst>
          </p:cNvPr>
          <p:cNvSpPr/>
          <p:nvPr/>
        </p:nvSpPr>
        <p:spPr>
          <a:xfrm>
            <a:off x="304502" y="342103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221" y="540641"/>
            <a:ext cx="569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1" name="Track 018">
            <a:hlinkClick r:id="" action="ppaction://media"/>
            <a:extLst>
              <a:ext uri="{FF2B5EF4-FFF2-40B4-BE49-F238E27FC236}">
                <a16:creationId xmlns:a16="http://schemas.microsoft.com/office/drawing/2014/main" id="{67317143-A5F9-4983-9647-B83AF43F2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300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29926"/>
            <a:ext cx="487363" cy="487363"/>
          </a:xfrm>
          <a:prstGeom prst="rect">
            <a:avLst/>
          </a:prstGeom>
        </p:spPr>
      </p:pic>
      <p:pic>
        <p:nvPicPr>
          <p:cNvPr id="22" name="Track 018">
            <a:hlinkClick r:id="" action="ppaction://media"/>
            <a:extLst>
              <a:ext uri="{FF2B5EF4-FFF2-40B4-BE49-F238E27FC236}">
                <a16:creationId xmlns:a16="http://schemas.microsoft.com/office/drawing/2014/main" id="{F508FDAC-E8EF-4D27-AB1E-F16B12EB1B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25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615685"/>
            <a:ext cx="487363" cy="487363"/>
          </a:xfrm>
          <a:prstGeom prst="rect">
            <a:avLst/>
          </a:prstGeom>
        </p:spPr>
      </p:pic>
      <p:pic>
        <p:nvPicPr>
          <p:cNvPr id="23" name="Track 018">
            <a:hlinkClick r:id="" action="ppaction://media"/>
            <a:extLst>
              <a:ext uri="{FF2B5EF4-FFF2-40B4-BE49-F238E27FC236}">
                <a16:creationId xmlns:a16="http://schemas.microsoft.com/office/drawing/2014/main" id="{A10F2B8D-20A4-4461-B2CB-8D2D08A00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214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1201444"/>
            <a:ext cx="487363" cy="487363"/>
          </a:xfrm>
          <a:prstGeom prst="rect">
            <a:avLst/>
          </a:prstGeom>
        </p:spPr>
      </p:pic>
      <p:pic>
        <p:nvPicPr>
          <p:cNvPr id="24" name="Track 018">
            <a:hlinkClick r:id="" action="ppaction://media"/>
            <a:extLst>
              <a:ext uri="{FF2B5EF4-FFF2-40B4-BE49-F238E27FC236}">
                <a16:creationId xmlns:a16="http://schemas.microsoft.com/office/drawing/2014/main" id="{3754B08B-0C13-4BD0-B9A8-4D7FD976BD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0" end="171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1787203"/>
            <a:ext cx="487363" cy="487363"/>
          </a:xfrm>
          <a:prstGeom prst="rect">
            <a:avLst/>
          </a:prstGeom>
        </p:spPr>
      </p:pic>
      <p:pic>
        <p:nvPicPr>
          <p:cNvPr id="25" name="Track 018">
            <a:hlinkClick r:id="" action="ppaction://media"/>
            <a:extLst>
              <a:ext uri="{FF2B5EF4-FFF2-40B4-BE49-F238E27FC236}">
                <a16:creationId xmlns:a16="http://schemas.microsoft.com/office/drawing/2014/main" id="{36F6530C-11D9-4595-8064-D71E696E5A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00" end="126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1" y="2274566"/>
            <a:ext cx="487363" cy="487363"/>
          </a:xfrm>
          <a:prstGeom prst="rect">
            <a:avLst/>
          </a:prstGeom>
        </p:spPr>
      </p:pic>
      <p:pic>
        <p:nvPicPr>
          <p:cNvPr id="26" name="Track 018">
            <a:hlinkClick r:id="" action="ppaction://media"/>
            <a:extLst>
              <a:ext uri="{FF2B5EF4-FFF2-40B4-BE49-F238E27FC236}">
                <a16:creationId xmlns:a16="http://schemas.microsoft.com/office/drawing/2014/main" id="{6DFD4DF6-2E56-494C-9307-ED1A3DA352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7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0" y="2827143"/>
            <a:ext cx="487363" cy="487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246C335-E63B-4911-A51E-73A956FF28A3}"/>
              </a:ext>
            </a:extLst>
          </p:cNvPr>
          <p:cNvSpPr txBox="1"/>
          <p:nvPr/>
        </p:nvSpPr>
        <p:spPr>
          <a:xfrm>
            <a:off x="880595" y="1402482"/>
            <a:ext cx="33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D640F5-5792-4B78-901D-4814BFF1C0EA}"/>
              </a:ext>
            </a:extLst>
          </p:cNvPr>
          <p:cNvSpPr txBox="1"/>
          <p:nvPr/>
        </p:nvSpPr>
        <p:spPr>
          <a:xfrm>
            <a:off x="739221" y="3702424"/>
            <a:ext cx="532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309B93-78EE-48D0-AB96-B9C75DFC1F3A}"/>
              </a:ext>
            </a:extLst>
          </p:cNvPr>
          <p:cNvSpPr txBox="1"/>
          <p:nvPr/>
        </p:nvSpPr>
        <p:spPr>
          <a:xfrm>
            <a:off x="880595" y="4613107"/>
            <a:ext cx="4388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6D719A-49CA-4529-A12C-A5A45C061978}"/>
              </a:ext>
            </a:extLst>
          </p:cNvPr>
          <p:cNvSpPr txBox="1"/>
          <p:nvPr/>
        </p:nvSpPr>
        <p:spPr>
          <a:xfrm>
            <a:off x="739221" y="2128581"/>
            <a:ext cx="4985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BBA0D7-B49C-431A-8152-17B658054AB8}"/>
              </a:ext>
            </a:extLst>
          </p:cNvPr>
          <p:cNvSpPr txBox="1"/>
          <p:nvPr/>
        </p:nvSpPr>
        <p:spPr>
          <a:xfrm>
            <a:off x="880595" y="3044279"/>
            <a:ext cx="369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F6061B-9B6A-4912-B5D3-9ADAAA9A2A5A}"/>
              </a:ext>
            </a:extLst>
          </p:cNvPr>
          <p:cNvSpPr txBox="1"/>
          <p:nvPr/>
        </p:nvSpPr>
        <p:spPr>
          <a:xfrm>
            <a:off x="739220" y="5271252"/>
            <a:ext cx="6031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D63AE-FC83-9304-1F29-08A06F8D1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8" y="518493"/>
            <a:ext cx="1391882" cy="732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5CB73-DBC9-F17E-61D8-AD9CDECFB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0715" y="1724218"/>
            <a:ext cx="4806140" cy="344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D0F987CC-EA62-0943-013B-7A601C57A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>
            <a:off x="8058104" y="4700707"/>
            <a:ext cx="1034141" cy="1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3" dur="27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0" dur="1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eng Anh Tuần 15 lớp2 Unit 3 Lesson 5 - YouTube">
            <a:extLst>
              <a:ext uri="{FF2B5EF4-FFF2-40B4-BE49-F238E27FC236}">
                <a16:creationId xmlns:a16="http://schemas.microsoft.com/office/drawing/2014/main" id="{0963D2D2-8E46-A2C4-F543-C86778D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8" y="-109330"/>
            <a:ext cx="12492837" cy="70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87F5D9-60F3-6804-CDBC-B5EE964E11B6}"/>
              </a:ext>
            </a:extLst>
          </p:cNvPr>
          <p:cNvSpPr txBox="1"/>
          <p:nvPr/>
        </p:nvSpPr>
        <p:spPr>
          <a:xfrm>
            <a:off x="5220706" y="1222848"/>
            <a:ext cx="393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GROUPWORK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E3AEAB95-8640-A0D1-7F44-8820464F5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>
          <a:xfrm>
            <a:off x="5363532" y="4837814"/>
            <a:ext cx="732466" cy="16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4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4" y="106004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74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364715" y="240009"/>
            <a:ext cx="11462570" cy="6225582"/>
          </a:xfrm>
          <a:prstGeom prst="flowChartAlternateProcess">
            <a:avLst/>
          </a:prstGeom>
          <a:solidFill>
            <a:srgbClr val="00B0F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" y="240009"/>
            <a:ext cx="822231" cy="851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590952" y="240009"/>
            <a:ext cx="5038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</a:t>
            </a:r>
            <a:r>
              <a:rPr lang="en-US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circle</a:t>
            </a:r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7" y="287206"/>
            <a:ext cx="1398961" cy="745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79DAEE-D207-9E64-3FE4-945BE38AC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" t="3547" r="2295" b="4690"/>
          <a:stretch/>
        </p:blipFill>
        <p:spPr>
          <a:xfrm>
            <a:off x="768721" y="1545633"/>
            <a:ext cx="4717102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8CBCDC-4664-42F5-4A60-D8D5E2F20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" t="2582" r="2072" b="4737"/>
          <a:stretch/>
        </p:blipFill>
        <p:spPr>
          <a:xfrm>
            <a:off x="6371263" y="1545633"/>
            <a:ext cx="4816810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9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354065"/>
            <a:ext cx="10007119" cy="48181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A543F-DAA5-ACD1-82FB-E8701585D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970375" y="2045677"/>
            <a:ext cx="3539715" cy="285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BB8F2-34E3-B822-BB99-4E515E800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54" y="2275466"/>
            <a:ext cx="3831732" cy="2383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509553" y="162913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86878" y="4796049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185491" y="4785515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8" name="Track 019">
            <a:hlinkClick r:id="" action="ppaction://media"/>
            <a:extLst>
              <a:ext uri="{FF2B5EF4-FFF2-40B4-BE49-F238E27FC236}">
                <a16:creationId xmlns:a16="http://schemas.microsoft.com/office/drawing/2014/main" id="{9CD372B9-98CF-836C-C868-E78E3078D5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18" end="8651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0633" y="1542089"/>
            <a:ext cx="821709" cy="73337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3537809" y="4862738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186543"/>
            <a:ext cx="10682033" cy="47199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498667" y="149876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48743" y="4650623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504258" y="4589068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8545267" y="4625852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C18D6-813B-C753-6A1F-2ED93FAD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6954292" y="1710492"/>
            <a:ext cx="4108742" cy="2809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45866-BEC3-D837-DA98-9E4035DF9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1919"/>
          <a:stretch/>
        </p:blipFill>
        <p:spPr>
          <a:xfrm>
            <a:off x="2122714" y="1730830"/>
            <a:ext cx="3700760" cy="2895022"/>
          </a:xfrm>
          <a:prstGeom prst="rect">
            <a:avLst/>
          </a:prstGeom>
        </p:spPr>
      </p:pic>
      <p:pic>
        <p:nvPicPr>
          <p:cNvPr id="11" name="Track 019">
            <a:hlinkClick r:id="" action="ppaction://media"/>
            <a:extLst>
              <a:ext uri="{FF2B5EF4-FFF2-40B4-BE49-F238E27FC236}">
                <a16:creationId xmlns:a16="http://schemas.microsoft.com/office/drawing/2014/main" id="{2D933E29-7EE1-28D5-43BC-B20A6F55E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53" end="285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5631" y="1377933"/>
            <a:ext cx="705794" cy="70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4EF93-2C43-F6E3-601C-98386C8FC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5DF91-B4D8-D3C8-6459-7C42F8D9EECD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0FB76-2FEF-67B1-E0B4-CEAB062E9A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Look and write.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692510" y="1065659"/>
            <a:ext cx="2891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52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B350B-F2A3-FF6D-48DE-D1C317220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" y="458498"/>
            <a:ext cx="812524" cy="868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9D0E9-96BE-C035-6126-7CB7ED31BF14}"/>
              </a:ext>
            </a:extLst>
          </p:cNvPr>
          <p:cNvSpPr txBox="1"/>
          <p:nvPr/>
        </p:nvSpPr>
        <p:spPr>
          <a:xfrm>
            <a:off x="1853317" y="538835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4C31B-FC22-8FCF-BDBC-3FAA51D66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4BA62-1F1A-8F2A-FBE1-8E521B1B4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4" y="1648282"/>
            <a:ext cx="5133460" cy="991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2C6EA-E9B6-1D4F-11E1-F832FA0DD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8282"/>
            <a:ext cx="5506173" cy="1003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7" y="2848634"/>
            <a:ext cx="2802598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879" y="2848634"/>
            <a:ext cx="2901955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8" y="2848634"/>
            <a:ext cx="3198521" cy="249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0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B57C74-C0A7-B7A1-898F-5C82055FB8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F1D9D-11BE-34D2-746C-0D3AFB70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7396"/>
            <a:ext cx="892702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02A58-1E47-7C5F-0D39-C3E81D322909}"/>
              </a:ext>
            </a:extLst>
          </p:cNvPr>
          <p:cNvSpPr txBox="1"/>
          <p:nvPr/>
        </p:nvSpPr>
        <p:spPr>
          <a:xfrm>
            <a:off x="1807102" y="547734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36D1C-D288-1347-CAC3-C8DBF6E8A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43" y="509850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3261B68-C3B3-6D48-001F-B477B4135C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70" end="1174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B6001-13C8-3AEE-B3DA-CF94CF44B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58498"/>
            <a:ext cx="812524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3484D-29E7-213D-4191-73AC6A2B2D0F}"/>
              </a:ext>
            </a:extLst>
          </p:cNvPr>
          <p:cNvSpPr txBox="1"/>
          <p:nvPr/>
        </p:nvSpPr>
        <p:spPr>
          <a:xfrm>
            <a:off x="1763560" y="522501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5F7CC-D696-C75E-0D93-C9650628A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B4599-2FD3-F083-3F37-8C82D103F820}"/>
              </a:ext>
            </a:extLst>
          </p:cNvPr>
          <p:cNvSpPr txBox="1"/>
          <p:nvPr/>
        </p:nvSpPr>
        <p:spPr>
          <a:xfrm>
            <a:off x="2792361" y="2271252"/>
            <a:ext cx="88578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4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2 – Period 2</a:t>
            </a:r>
            <a:endParaRPr lang="en-US" sz="4800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2077"/>
          <a:stretch/>
        </p:blipFill>
        <p:spPr>
          <a:xfrm>
            <a:off x="3529270" y="1522061"/>
            <a:ext cx="4852730" cy="3286617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71D240-662F-DB53-A95B-95CC42C124CA}"/>
              </a:ext>
            </a:extLst>
          </p:cNvPr>
          <p:cNvSpPr txBox="1"/>
          <p:nvPr/>
        </p:nvSpPr>
        <p:spPr>
          <a:xfrm>
            <a:off x="4900075" y="4964890"/>
            <a:ext cx="2872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oad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2269-0333-AA9E-62DE-080D44AB574A}"/>
              </a:ext>
            </a:extLst>
          </p:cNvPr>
          <p:cNvSpPr txBox="1"/>
          <p:nvPr/>
        </p:nvSpPr>
        <p:spPr>
          <a:xfrm>
            <a:off x="5036880" y="4964890"/>
            <a:ext cx="469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6F74E44-00ED-22A5-ED3C-4A92FB4B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182" y="5229219"/>
            <a:ext cx="1050783" cy="1050783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3B1948AF-67FD-58DF-09B4-9720DD206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76A2D-6531-34CE-EB86-348AD4E1D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32908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2DE53-AC3D-1760-290C-07ED535BE4E3}"/>
              </a:ext>
            </a:extLst>
          </p:cNvPr>
          <p:cNvSpPr txBox="1"/>
          <p:nvPr/>
        </p:nvSpPr>
        <p:spPr>
          <a:xfrm>
            <a:off x="1763560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BAAE1-1724-92B4-8E2D-5D48081D30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7" y="1280871"/>
            <a:ext cx="4800601" cy="341087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B7A5AB-52C3-531E-5457-97CF75D6D4A9}"/>
              </a:ext>
            </a:extLst>
          </p:cNvPr>
          <p:cNvSpPr txBox="1"/>
          <p:nvPr/>
        </p:nvSpPr>
        <p:spPr>
          <a:xfrm>
            <a:off x="4784129" y="4768346"/>
            <a:ext cx="2623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708FCA8-936B-DFA1-F985-771ED3DE1F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3FD2C-886A-437D-ADDD-387CCB6D2B76}"/>
              </a:ext>
            </a:extLst>
          </p:cNvPr>
          <p:cNvSpPr txBox="1"/>
          <p:nvPr/>
        </p:nvSpPr>
        <p:spPr>
          <a:xfrm>
            <a:off x="4889447" y="4750114"/>
            <a:ext cx="913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73340290-A859-CEB8-34B4-BEA0BAD35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773" y="4992131"/>
            <a:ext cx="933360" cy="93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36B28-28CD-BB23-CF4E-98474908B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06B1F-118C-1195-BCA3-9174740D0D90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22F5A-A626-654F-1122-BE3DCAD55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265667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8" y="1471324"/>
            <a:ext cx="4244724" cy="292916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8C02DD-B38A-2302-718B-B34B6A8C3940}"/>
              </a:ext>
            </a:extLst>
          </p:cNvPr>
          <p:cNvSpPr txBox="1"/>
          <p:nvPr/>
        </p:nvSpPr>
        <p:spPr>
          <a:xfrm>
            <a:off x="4305645" y="4535294"/>
            <a:ext cx="3580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ainbow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8C9192A-9AD9-3339-8042-C65744CAC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757" y="1405015"/>
            <a:ext cx="697655" cy="697655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E6246D9-035B-DDA6-2177-AA82C1534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283" y="4400485"/>
            <a:ext cx="1052500" cy="10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BF415-8485-FE26-58B0-97B96AAFBEE9}"/>
              </a:ext>
            </a:extLst>
          </p:cNvPr>
          <p:cNvSpPr txBox="1"/>
          <p:nvPr/>
        </p:nvSpPr>
        <p:spPr>
          <a:xfrm>
            <a:off x="4363395" y="4530000"/>
            <a:ext cx="765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E7F42-5AC7-2590-67D2-9525AE8E2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37264-F2B4-2444-63C0-C471DAAB795E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321E8-5D48-4941-12CA-E925F4B9C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383343" y="3653026"/>
              <a:ext cx="74253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Fun corner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Wrap-up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8470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1063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3741" y="4889997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834655" y="4653321"/>
            <a:ext cx="115387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ruler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465614" y="1320169"/>
            <a:ext cx="2130157" cy="2108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1114252" y="122503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4789933" y="1282392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5095534" y="3585403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8229357" y="1225037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8525295" y="3544024"/>
            <a:ext cx="2236304" cy="2135836"/>
          </a:xfrm>
          <a:prstGeom prst="rect">
            <a:avLst/>
          </a:prstGeom>
        </p:spPr>
      </p:pic>
      <p:pic>
        <p:nvPicPr>
          <p:cNvPr id="20" name="Picture 6" descr="Clipart ruler - ClipArt Best - ClipArt Best">
            <a:extLst>
              <a:ext uri="{FF2B5EF4-FFF2-40B4-BE49-F238E27FC236}">
                <a16:creationId xmlns:a16="http://schemas.microsoft.com/office/drawing/2014/main" id="{F7682193-C122-2A9E-6353-97630C11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45" y="4087938"/>
            <a:ext cx="1269033" cy="14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20692"/>
          <a:stretch/>
        </p:blipFill>
        <p:spPr>
          <a:xfrm>
            <a:off x="1430401" y="3527039"/>
            <a:ext cx="2129928" cy="2135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3A59B-7EB2-BA6A-0242-9935A86DC9EA}"/>
              </a:ext>
            </a:extLst>
          </p:cNvPr>
          <p:cNvSpPr txBox="1"/>
          <p:nvPr/>
        </p:nvSpPr>
        <p:spPr>
          <a:xfrm>
            <a:off x="3320555" y="72734"/>
            <a:ext cx="4847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PELMANISM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0749" y="4839484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639042" y="2045140"/>
            <a:ext cx="170035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rainbow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563082" y="3914917"/>
            <a:ext cx="1675222" cy="184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1067719" y="152666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4776349" y="1372185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5065713" y="3639506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8187882" y="1353061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8408566" y="3639506"/>
            <a:ext cx="2404087" cy="2256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ECCBB-2C9A-43C5-D86A-F985FEA32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00655">
            <a:off x="1510250" y="4346248"/>
            <a:ext cx="2045213" cy="141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20692"/>
          <a:stretch/>
        </p:blipFill>
        <p:spPr>
          <a:xfrm>
            <a:off x="1379347" y="3881590"/>
            <a:ext cx="2129928" cy="21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0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ngratulations Gif - IceGif">
            <a:extLst>
              <a:ext uri="{FF2B5EF4-FFF2-40B4-BE49-F238E27FC236}">
                <a16:creationId xmlns:a16="http://schemas.microsoft.com/office/drawing/2014/main" id="{0FFEA482-89C0-03C3-FDD1-5DC263BB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6" y="958096"/>
            <a:ext cx="8236864" cy="53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720288" y="-490887"/>
            <a:ext cx="10935905" cy="742107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4327E-35F5-E4B7-63E8-6864637884FF}"/>
                </a:ext>
              </a:extLst>
            </p:cNvPr>
            <p:cNvSpPr txBox="1"/>
            <p:nvPr/>
          </p:nvSpPr>
          <p:spPr>
            <a:xfrm>
              <a:off x="2407530" y="4013775"/>
              <a:ext cx="7376934" cy="596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+mn-cs"/>
                </a:rPr>
                <a:t>Goodbye! See you again!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5098E0-470F-EB4D-A171-FD1527983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77" b="90921" l="10000" r="90000">
                        <a14:foregroundMark x1="50595" y1="7477" x2="50595" y2="7477"/>
                        <a14:foregroundMark x1="47619" y1="90921" x2="52024" y2="90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406" y="95582"/>
            <a:ext cx="6287216" cy="56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9C5C0-4751-7751-F74C-75C032B40073}"/>
              </a:ext>
            </a:extLst>
          </p:cNvPr>
          <p:cNvSpPr txBox="1"/>
          <p:nvPr/>
        </p:nvSpPr>
        <p:spPr>
          <a:xfrm>
            <a:off x="2949137" y="1241435"/>
            <a:ext cx="74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579022" y="2200245"/>
            <a:ext cx="8430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2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.Activity 3: Listen and chant.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3.Activity 4: Listen and circle.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4.Activity 5: Look and write.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5.Fun corner &amp; Wrap-up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804608" y="3653026"/>
              <a:ext cx="68583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Warm up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Review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3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42725-0FFB-6F01-5261-5EC858C15438}"/>
              </a:ext>
            </a:extLst>
          </p:cNvPr>
          <p:cNvSpPr txBox="1"/>
          <p:nvPr/>
        </p:nvSpPr>
        <p:spPr>
          <a:xfrm>
            <a:off x="1014920" y="-10029"/>
            <a:ext cx="685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WHAT’S THE PICTURE?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  <p:pic>
        <p:nvPicPr>
          <p:cNvPr id="7174" name="Picture 6" descr="Winding Road PNG - greenbelt, highway, road, road clipart, trees | Winding  road, Clip art, Png">
            <a:extLst>
              <a:ext uri="{FF2B5EF4-FFF2-40B4-BE49-F238E27FC236}">
                <a16:creationId xmlns:a16="http://schemas.microsoft.com/office/drawing/2014/main" id="{BEB7F91A-94AA-E012-7CEB-620F50B5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 bwMode="auto">
          <a:xfrm>
            <a:off x="4444576" y="3262039"/>
            <a:ext cx="2854209" cy="2297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090690" y="5559416"/>
            <a:ext cx="20106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road</a:t>
            </a:r>
            <a:endParaRPr lang="en-US" sz="7200" dirty="0">
              <a:latin typeface="Congenial" panose="02000503040000020004" pitchFamily="2" charset="0"/>
            </a:endParaRPr>
          </a:p>
        </p:txBody>
      </p:sp>
      <p:pic>
        <p:nvPicPr>
          <p:cNvPr id="50" name="Track 017">
            <a:hlinkClick r:id="" action="ppaction://media"/>
            <a:extLst>
              <a:ext uri="{FF2B5EF4-FFF2-40B4-BE49-F238E27FC236}">
                <a16:creationId xmlns:a16="http://schemas.microsoft.com/office/drawing/2014/main" id="{1740A368-FE47-6E9D-A9E0-660207244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8201" y="5979990"/>
            <a:ext cx="1050783" cy="10507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1C4E18-B4F2-381F-B927-E3DC948643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000" r="39675" b="7153"/>
          <a:stretch/>
        </p:blipFill>
        <p:spPr>
          <a:xfrm>
            <a:off x="658542" y="3624547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DC3A42-4615-7DDC-F0AA-D91F3A95F9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404" t="50000" b="7153"/>
          <a:stretch/>
        </p:blipFill>
        <p:spPr>
          <a:xfrm>
            <a:off x="8842599" y="3872754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87E786-462D-BCEA-4722-D800CA5691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153" r="34404" b="46328"/>
          <a:stretch/>
        </p:blipFill>
        <p:spPr>
          <a:xfrm>
            <a:off x="746743" y="1469056"/>
            <a:ext cx="2415459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F8F63F6-13F4-433C-0B92-84AF3DF4F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516" t="7153" b="46328"/>
          <a:stretch/>
        </p:blipFill>
        <p:spPr>
          <a:xfrm>
            <a:off x="8796211" y="1553357"/>
            <a:ext cx="2415458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D52FE169-26D8-0B53-5A09-24F8AD01BCB2}"/>
              </a:ext>
            </a:extLst>
          </p:cNvPr>
          <p:cNvSpPr/>
          <p:nvPr/>
        </p:nvSpPr>
        <p:spPr>
          <a:xfrm>
            <a:off x="585466" y="1395664"/>
            <a:ext cx="2662079" cy="1860563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A7CDBBB-3EAF-F45B-6DAB-DA241FDF5906}"/>
              </a:ext>
            </a:extLst>
          </p:cNvPr>
          <p:cNvSpPr/>
          <p:nvPr/>
        </p:nvSpPr>
        <p:spPr>
          <a:xfrm>
            <a:off x="550796" y="3480528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F5EE8FD2-4B0E-6450-4602-1AA259061D82}"/>
              </a:ext>
            </a:extLst>
          </p:cNvPr>
          <p:cNvSpPr/>
          <p:nvPr/>
        </p:nvSpPr>
        <p:spPr>
          <a:xfrm>
            <a:off x="8701956" y="1476715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62BCF42B-B648-7A35-FF83-147D837A5DEB}"/>
              </a:ext>
            </a:extLst>
          </p:cNvPr>
          <p:cNvSpPr/>
          <p:nvPr/>
        </p:nvSpPr>
        <p:spPr>
          <a:xfrm>
            <a:off x="8701956" y="3624547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730A39-9EFF-764D-A0B6-CB466BE9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56" y="912228"/>
            <a:ext cx="3282188" cy="22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  <p:bldP spid="58" grpId="0" animBg="1"/>
      <p:bldP spid="59" grpId="0" animBg="1"/>
      <p:bldP spid="60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7" y="-1"/>
            <a:ext cx="12337449" cy="69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4772362" y="5697181"/>
            <a:ext cx="2529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  <a:ea typeface="Times New Roman" panose="02020603050405020304" pitchFamily="18" charset="0"/>
              </a:rPr>
              <a:t>rainbow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</p:txBody>
      </p:sp>
      <p:pic>
        <p:nvPicPr>
          <p:cNvPr id="12" name="Track 017">
            <a:hlinkClick r:id="" action="ppaction://media"/>
            <a:extLst>
              <a:ext uri="{FF2B5EF4-FFF2-40B4-BE49-F238E27FC236}">
                <a16:creationId xmlns:a16="http://schemas.microsoft.com/office/drawing/2014/main" id="{F1152BEA-705A-185A-482F-DA14AD90B3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9735" y="2865692"/>
            <a:ext cx="1052500" cy="1052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531812-552D-E7D6-E0CE-4DD3D9F0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63" y="1028918"/>
            <a:ext cx="3346698" cy="2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1D218-F4A2-C545-507F-0BF0E5FB0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973" y="3482757"/>
            <a:ext cx="2945727" cy="21222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Rainbow Clipart Images - Free Download on Freepik">
            <a:extLst>
              <a:ext uri="{FF2B5EF4-FFF2-40B4-BE49-F238E27FC236}">
                <a16:creationId xmlns:a16="http://schemas.microsoft.com/office/drawing/2014/main" id="{B222DD2F-C01E-D670-D3F7-AA445553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r="46024" b="27860"/>
          <a:stretch>
            <a:fillRect/>
          </a:stretch>
        </p:blipFill>
        <p:spPr bwMode="auto">
          <a:xfrm>
            <a:off x="678422" y="1794279"/>
            <a:ext cx="2207042" cy="1572642"/>
          </a:xfrm>
          <a:custGeom>
            <a:avLst/>
            <a:gdLst>
              <a:gd name="connsiteX0" fmla="*/ 1885491 w 3218394"/>
              <a:gd name="connsiteY0" fmla="*/ 570 h 2293288"/>
              <a:gd name="connsiteX1" fmla="*/ 2077134 w 3218394"/>
              <a:gd name="connsiteY1" fmla="*/ 64698 h 2293288"/>
              <a:gd name="connsiteX2" fmla="*/ 2139338 w 3218394"/>
              <a:gd name="connsiteY2" fmla="*/ 120702 h 2293288"/>
              <a:gd name="connsiteX3" fmla="*/ 2143183 w 3218394"/>
              <a:gd name="connsiteY3" fmla="*/ 124164 h 2293288"/>
              <a:gd name="connsiteX4" fmla="*/ 2412312 w 3218394"/>
              <a:gd name="connsiteY4" fmla="*/ 1408 h 2293288"/>
              <a:gd name="connsiteX5" fmla="*/ 2595370 w 3218394"/>
              <a:gd name="connsiteY5" fmla="*/ 29131 h 2293288"/>
              <a:gd name="connsiteX6" fmla="*/ 2824676 w 3218394"/>
              <a:gd name="connsiteY6" fmla="*/ 288390 h 2293288"/>
              <a:gd name="connsiteX7" fmla="*/ 2825924 w 3218394"/>
              <a:gd name="connsiteY7" fmla="*/ 288852 h 2293288"/>
              <a:gd name="connsiteX8" fmla="*/ 2922884 w 3218394"/>
              <a:gd name="connsiteY8" fmla="*/ 324765 h 2293288"/>
              <a:gd name="connsiteX9" fmla="*/ 3118959 w 3218394"/>
              <a:gd name="connsiteY9" fmla="*/ 540008 h 2293288"/>
              <a:gd name="connsiteX10" fmla="*/ 3105787 w 3218394"/>
              <a:gd name="connsiteY10" fmla="*/ 812851 h 2293288"/>
              <a:gd name="connsiteX11" fmla="*/ 3202007 w 3218394"/>
              <a:gd name="connsiteY11" fmla="*/ 1230022 h 2293288"/>
              <a:gd name="connsiteX12" fmla="*/ 2751266 w 3218394"/>
              <a:gd name="connsiteY12" fmla="*/ 1595192 h 2293288"/>
              <a:gd name="connsiteX13" fmla="*/ 2589908 w 3218394"/>
              <a:gd name="connsiteY13" fmla="*/ 1908097 h 2293288"/>
              <a:gd name="connsiteX14" fmla="*/ 2040537 w 3218394"/>
              <a:gd name="connsiteY14" fmla="*/ 1945983 h 2293288"/>
              <a:gd name="connsiteX15" fmla="*/ 1647946 w 3218394"/>
              <a:gd name="connsiteY15" fmla="*/ 2279793 h 2293288"/>
              <a:gd name="connsiteX16" fmla="*/ 1070705 w 3218394"/>
              <a:gd name="connsiteY16" fmla="*/ 2076037 h 2293288"/>
              <a:gd name="connsiteX17" fmla="*/ 213237 w 3218394"/>
              <a:gd name="connsiteY17" fmla="*/ 1874721 h 2293288"/>
              <a:gd name="connsiteX18" fmla="*/ 31934 w 3218394"/>
              <a:gd name="connsiteY18" fmla="*/ 1850506 h 2293288"/>
              <a:gd name="connsiteX19" fmla="*/ 0 w 3218394"/>
              <a:gd name="connsiteY19" fmla="*/ 1834890 h 2293288"/>
              <a:gd name="connsiteX20" fmla="*/ 0 w 3218394"/>
              <a:gd name="connsiteY20" fmla="*/ 772164 h 2293288"/>
              <a:gd name="connsiteX21" fmla="*/ 57341 w 3218394"/>
              <a:gd name="connsiteY21" fmla="*/ 762283 h 2293288"/>
              <a:gd name="connsiteX22" fmla="*/ 60313 w 3218394"/>
              <a:gd name="connsiteY22" fmla="*/ 755014 h 2293288"/>
              <a:gd name="connsiteX23" fmla="*/ 198700 w 3218394"/>
              <a:gd name="connsiteY23" fmla="*/ 359015 h 2293288"/>
              <a:gd name="connsiteX24" fmla="*/ 871920 w 3218394"/>
              <a:gd name="connsiteY24" fmla="*/ 268545 h 2293288"/>
              <a:gd name="connsiteX25" fmla="*/ 872049 w 3218394"/>
              <a:gd name="connsiteY25" fmla="*/ 268378 h 2293288"/>
              <a:gd name="connsiteX26" fmla="*/ 931291 w 3218394"/>
              <a:gd name="connsiteY26" fmla="*/ 191686 h 2293288"/>
              <a:gd name="connsiteX27" fmla="*/ 1550682 w 3218394"/>
              <a:gd name="connsiteY27" fmla="*/ 174626 h 2293288"/>
              <a:gd name="connsiteX28" fmla="*/ 1553709 w 3218394"/>
              <a:gd name="connsiteY28" fmla="*/ 170509 h 2293288"/>
              <a:gd name="connsiteX29" fmla="*/ 1597678 w 3218394"/>
              <a:gd name="connsiteY29" fmla="*/ 110722 h 2293288"/>
              <a:gd name="connsiteX30" fmla="*/ 1815167 w 3218394"/>
              <a:gd name="connsiteY30" fmla="*/ 3131 h 2293288"/>
              <a:gd name="connsiteX31" fmla="*/ 1885491 w 3218394"/>
              <a:gd name="connsiteY31" fmla="*/ 570 h 229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18394" h="2293288">
                <a:moveTo>
                  <a:pt x="1885491" y="570"/>
                </a:moveTo>
                <a:cubicBezTo>
                  <a:pt x="1955160" y="4344"/>
                  <a:pt x="2021910" y="26775"/>
                  <a:pt x="2077134" y="64698"/>
                </a:cubicBezTo>
                <a:lnTo>
                  <a:pt x="2139338" y="120702"/>
                </a:lnTo>
                <a:lnTo>
                  <a:pt x="2143183" y="124164"/>
                </a:lnTo>
                <a:cubicBezTo>
                  <a:pt x="2212557" y="50740"/>
                  <a:pt x="2310293" y="8137"/>
                  <a:pt x="2412312" y="1408"/>
                </a:cubicBezTo>
                <a:cubicBezTo>
                  <a:pt x="2473523" y="-2629"/>
                  <a:pt x="2536276" y="6248"/>
                  <a:pt x="2595370" y="29131"/>
                </a:cubicBezTo>
                <a:cubicBezTo>
                  <a:pt x="2715444" y="75613"/>
                  <a:pt x="2801544" y="172928"/>
                  <a:pt x="2824676" y="288390"/>
                </a:cubicBezTo>
                <a:lnTo>
                  <a:pt x="2825924" y="288852"/>
                </a:lnTo>
                <a:lnTo>
                  <a:pt x="2922884" y="324765"/>
                </a:lnTo>
                <a:cubicBezTo>
                  <a:pt x="3014626" y="371471"/>
                  <a:pt x="3085225" y="447681"/>
                  <a:pt x="3118959" y="540008"/>
                </a:cubicBezTo>
                <a:cubicBezTo>
                  <a:pt x="3151648" y="629364"/>
                  <a:pt x="3146989" y="726414"/>
                  <a:pt x="3105787" y="812851"/>
                </a:cubicBezTo>
                <a:cubicBezTo>
                  <a:pt x="3207067" y="931391"/>
                  <a:pt x="3242487" y="1085057"/>
                  <a:pt x="3202007" y="1230022"/>
                </a:cubicBezTo>
                <a:cubicBezTo>
                  <a:pt x="3148194" y="1422742"/>
                  <a:pt x="2970050" y="1567069"/>
                  <a:pt x="2751266" y="1595192"/>
                </a:cubicBezTo>
                <a:cubicBezTo>
                  <a:pt x="2750222" y="1715483"/>
                  <a:pt x="2691349" y="1829565"/>
                  <a:pt x="2589908" y="1908097"/>
                </a:cubicBezTo>
                <a:cubicBezTo>
                  <a:pt x="2435779" y="2027432"/>
                  <a:pt x="2213139" y="2042767"/>
                  <a:pt x="2040537" y="1945983"/>
                </a:cubicBezTo>
                <a:cubicBezTo>
                  <a:pt x="1984717" y="2112225"/>
                  <a:pt x="1835246" y="2239307"/>
                  <a:pt x="1647946" y="2279793"/>
                </a:cubicBezTo>
                <a:cubicBezTo>
                  <a:pt x="1427234" y="2327496"/>
                  <a:pt x="1196884" y="2246205"/>
                  <a:pt x="1070705" y="2076037"/>
                </a:cubicBezTo>
                <a:cubicBezTo>
                  <a:pt x="772888" y="2237556"/>
                  <a:pt x="386080" y="2146768"/>
                  <a:pt x="213237" y="1874721"/>
                </a:cubicBezTo>
                <a:cubicBezTo>
                  <a:pt x="149566" y="1881426"/>
                  <a:pt x="87351" y="1872298"/>
                  <a:pt x="31934" y="1850506"/>
                </a:cubicBezTo>
                <a:lnTo>
                  <a:pt x="0" y="1834890"/>
                </a:lnTo>
                <a:lnTo>
                  <a:pt x="0" y="772164"/>
                </a:lnTo>
                <a:lnTo>
                  <a:pt x="57341" y="762283"/>
                </a:lnTo>
                <a:cubicBezTo>
                  <a:pt x="58305" y="759843"/>
                  <a:pt x="59349" y="757455"/>
                  <a:pt x="60313" y="755014"/>
                </a:cubicBezTo>
                <a:cubicBezTo>
                  <a:pt x="38547" y="611058"/>
                  <a:pt x="89307" y="465881"/>
                  <a:pt x="198700" y="359015"/>
                </a:cubicBezTo>
                <a:cubicBezTo>
                  <a:pt x="371543" y="190226"/>
                  <a:pt x="651770" y="152605"/>
                  <a:pt x="871920" y="268545"/>
                </a:cubicBezTo>
                <a:lnTo>
                  <a:pt x="872049" y="268378"/>
                </a:lnTo>
                <a:lnTo>
                  <a:pt x="931291" y="191686"/>
                </a:lnTo>
                <a:cubicBezTo>
                  <a:pt x="1089221" y="32547"/>
                  <a:pt x="1372036" y="16303"/>
                  <a:pt x="1550682" y="174626"/>
                </a:cubicBezTo>
                <a:lnTo>
                  <a:pt x="1553709" y="170509"/>
                </a:lnTo>
                <a:lnTo>
                  <a:pt x="1597678" y="110722"/>
                </a:lnTo>
                <a:cubicBezTo>
                  <a:pt x="1652554" y="52846"/>
                  <a:pt x="1729569" y="14035"/>
                  <a:pt x="1815167" y="3131"/>
                </a:cubicBezTo>
                <a:cubicBezTo>
                  <a:pt x="1838720" y="126"/>
                  <a:pt x="1862268" y="-689"/>
                  <a:pt x="1885491" y="57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inbow Clipart Images - Free Download on Freepik">
            <a:extLst>
              <a:ext uri="{FF2B5EF4-FFF2-40B4-BE49-F238E27FC236}">
                <a16:creationId xmlns:a16="http://schemas.microsoft.com/office/drawing/2014/main" id="{B7A2D9D8-4636-6D98-D2E9-D2F46239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0" r="57160"/>
          <a:stretch>
            <a:fillRect/>
          </a:stretch>
        </p:blipFill>
        <p:spPr bwMode="auto">
          <a:xfrm>
            <a:off x="9391993" y="1944069"/>
            <a:ext cx="2019218" cy="1642508"/>
          </a:xfrm>
          <a:custGeom>
            <a:avLst/>
            <a:gdLst>
              <a:gd name="connsiteX0" fmla="*/ 261274 w 2554423"/>
              <a:gd name="connsiteY0" fmla="*/ 41 h 2077864"/>
              <a:gd name="connsiteX1" fmla="*/ 640919 w 2554423"/>
              <a:gd name="connsiteY1" fmla="*/ 162946 h 2077864"/>
              <a:gd name="connsiteX2" fmla="*/ 641081 w 2554423"/>
              <a:gd name="connsiteY2" fmla="*/ 162829 h 2077864"/>
              <a:gd name="connsiteX3" fmla="*/ 715713 w 2554423"/>
              <a:gd name="connsiteY3" fmla="*/ 109264 h 2077864"/>
              <a:gd name="connsiteX4" fmla="*/ 1269616 w 2554423"/>
              <a:gd name="connsiteY4" fmla="*/ 266856 h 2077864"/>
              <a:gd name="connsiteX5" fmla="*/ 1273487 w 2554423"/>
              <a:gd name="connsiteY5" fmla="*/ 263937 h 2077864"/>
              <a:gd name="connsiteX6" fmla="*/ 1329705 w 2554423"/>
              <a:gd name="connsiteY6" fmla="*/ 221560 h 2077864"/>
              <a:gd name="connsiteX7" fmla="*/ 1553509 w 2554423"/>
              <a:gd name="connsiteY7" fmla="*/ 183987 h 2077864"/>
              <a:gd name="connsiteX8" fmla="*/ 1767936 w 2554423"/>
              <a:gd name="connsiteY8" fmla="*/ 313538 h 2077864"/>
              <a:gd name="connsiteX9" fmla="*/ 1806912 w 2554423"/>
              <a:gd name="connsiteY9" fmla="*/ 382144 h 2077864"/>
              <a:gd name="connsiteX10" fmla="*/ 1809321 w 2554423"/>
              <a:gd name="connsiteY10" fmla="*/ 386385 h 2077864"/>
              <a:gd name="connsiteX11" fmla="*/ 2083270 w 2554423"/>
              <a:gd name="connsiteY11" fmla="*/ 349384 h 2077864"/>
              <a:gd name="connsiteX12" fmla="*/ 2237520 w 2554423"/>
              <a:gd name="connsiteY12" fmla="*/ 425921 h 2077864"/>
              <a:gd name="connsiteX13" fmla="*/ 2365966 w 2554423"/>
              <a:gd name="connsiteY13" fmla="*/ 727118 h 2077864"/>
              <a:gd name="connsiteX14" fmla="*/ 2366939 w 2554423"/>
              <a:gd name="connsiteY14" fmla="*/ 727890 h 2077864"/>
              <a:gd name="connsiteX15" fmla="*/ 2442516 w 2554423"/>
              <a:gd name="connsiteY15" fmla="*/ 787842 h 2077864"/>
              <a:gd name="connsiteX16" fmla="*/ 2554206 w 2554423"/>
              <a:gd name="connsiteY16" fmla="*/ 1039496 h 2077864"/>
              <a:gd name="connsiteX17" fmla="*/ 2463819 w 2554423"/>
              <a:gd name="connsiteY17" fmla="*/ 1285314 h 2077864"/>
              <a:gd name="connsiteX18" fmla="*/ 2428752 w 2554423"/>
              <a:gd name="connsiteY18" fmla="*/ 1693699 h 2077864"/>
              <a:gd name="connsiteX19" fmla="*/ 1923901 w 2554423"/>
              <a:gd name="connsiteY19" fmla="*/ 1901593 h 2077864"/>
              <a:gd name="connsiteX20" fmla="*/ 1836110 w 2554423"/>
              <a:gd name="connsiteY20" fmla="*/ 2046948 h 2077864"/>
              <a:gd name="connsiteX21" fmla="*/ 1798761 w 2554423"/>
              <a:gd name="connsiteY21" fmla="*/ 2077864 h 2077864"/>
              <a:gd name="connsiteX22" fmla="*/ 1253475 w 2554423"/>
              <a:gd name="connsiteY22" fmla="*/ 2077864 h 2077864"/>
              <a:gd name="connsiteX23" fmla="*/ 1243050 w 2554423"/>
              <a:gd name="connsiteY23" fmla="*/ 2070727 h 2077864"/>
              <a:gd name="connsiteX24" fmla="*/ 1192767 w 2554423"/>
              <a:gd name="connsiteY24" fmla="*/ 2023640 h 2077864"/>
              <a:gd name="connsiteX25" fmla="*/ 1141376 w 2554423"/>
              <a:gd name="connsiteY25" fmla="*/ 2077864 h 2077864"/>
              <a:gd name="connsiteX26" fmla="*/ 430838 w 2554423"/>
              <a:gd name="connsiteY26" fmla="*/ 2077864 h 2077864"/>
              <a:gd name="connsiteX27" fmla="*/ 411309 w 2554423"/>
              <a:gd name="connsiteY27" fmla="*/ 2060527 h 2077864"/>
              <a:gd name="connsiteX28" fmla="*/ 295663 w 2554423"/>
              <a:gd name="connsiteY28" fmla="*/ 1871385 h 2077864"/>
              <a:gd name="connsiteX29" fmla="*/ 65478 w 2554423"/>
              <a:gd name="connsiteY29" fmla="*/ 1874118 h 2077864"/>
              <a:gd name="connsiteX30" fmla="*/ 0 w 2554423"/>
              <a:gd name="connsiteY30" fmla="*/ 1855927 h 2077864"/>
              <a:gd name="connsiteX31" fmla="*/ 0 w 2554423"/>
              <a:gd name="connsiteY31" fmla="*/ 69715 h 2077864"/>
              <a:gd name="connsiteX32" fmla="*/ 18129 w 2554423"/>
              <a:gd name="connsiteY32" fmla="*/ 57432 h 2077864"/>
              <a:gd name="connsiteX33" fmla="*/ 261274 w 2554423"/>
              <a:gd name="connsiteY33" fmla="*/ 41 h 207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54423" h="2077864">
                <a:moveTo>
                  <a:pt x="261274" y="41"/>
                </a:moveTo>
                <a:cubicBezTo>
                  <a:pt x="400718" y="1764"/>
                  <a:pt x="539871" y="58209"/>
                  <a:pt x="640919" y="162946"/>
                </a:cubicBezTo>
                <a:lnTo>
                  <a:pt x="641081" y="162829"/>
                </a:lnTo>
                <a:lnTo>
                  <a:pt x="715713" y="109264"/>
                </a:lnTo>
                <a:cubicBezTo>
                  <a:pt x="901601" y="7900"/>
                  <a:pt x="1156953" y="72125"/>
                  <a:pt x="1269616" y="266856"/>
                </a:cubicBezTo>
                <a:lnTo>
                  <a:pt x="1273487" y="263937"/>
                </a:lnTo>
                <a:lnTo>
                  <a:pt x="1329705" y="221560"/>
                </a:lnTo>
                <a:cubicBezTo>
                  <a:pt x="1395040" y="183980"/>
                  <a:pt x="1474496" y="170023"/>
                  <a:pt x="1553509" y="183987"/>
                </a:cubicBezTo>
                <a:cubicBezTo>
                  <a:pt x="1640479" y="199340"/>
                  <a:pt x="1717260" y="246711"/>
                  <a:pt x="1767936" y="313538"/>
                </a:cubicBezTo>
                <a:lnTo>
                  <a:pt x="1806912" y="382144"/>
                </a:lnTo>
                <a:lnTo>
                  <a:pt x="1809321" y="386385"/>
                </a:lnTo>
                <a:cubicBezTo>
                  <a:pt x="1891991" y="338641"/>
                  <a:pt x="1990907" y="327011"/>
                  <a:pt x="2083270" y="349384"/>
                </a:cubicBezTo>
                <a:cubicBezTo>
                  <a:pt x="2138687" y="362808"/>
                  <a:pt x="2191746" y="388472"/>
                  <a:pt x="2237520" y="425921"/>
                </a:cubicBezTo>
                <a:cubicBezTo>
                  <a:pt x="2330535" y="502001"/>
                  <a:pt x="2378774" y="615066"/>
                  <a:pt x="2365966" y="727118"/>
                </a:cubicBezTo>
                <a:lnTo>
                  <a:pt x="2366939" y="727890"/>
                </a:lnTo>
                <a:lnTo>
                  <a:pt x="2442516" y="787842"/>
                </a:lnTo>
                <a:cubicBezTo>
                  <a:pt x="2510355" y="856205"/>
                  <a:pt x="2550943" y="945635"/>
                  <a:pt x="2554206" y="1039496"/>
                </a:cubicBezTo>
                <a:cubicBezTo>
                  <a:pt x="2557401" y="1130348"/>
                  <a:pt x="2525274" y="1217792"/>
                  <a:pt x="2463819" y="1285314"/>
                </a:cubicBezTo>
                <a:cubicBezTo>
                  <a:pt x="2519388" y="1422032"/>
                  <a:pt x="2506451" y="1572455"/>
                  <a:pt x="2428752" y="1693699"/>
                </a:cubicBezTo>
                <a:cubicBezTo>
                  <a:pt x="2325458" y="1854884"/>
                  <a:pt x="2125928" y="1937052"/>
                  <a:pt x="1923901" y="1901593"/>
                </a:cubicBezTo>
                <a:cubicBezTo>
                  <a:pt x="1906087" y="1956446"/>
                  <a:pt x="1875907" y="2005838"/>
                  <a:pt x="1836110" y="2046948"/>
                </a:cubicBezTo>
                <a:lnTo>
                  <a:pt x="1798761" y="2077864"/>
                </a:lnTo>
                <a:lnTo>
                  <a:pt x="1253475" y="2077864"/>
                </a:lnTo>
                <a:lnTo>
                  <a:pt x="1243050" y="2070727"/>
                </a:lnTo>
                <a:cubicBezTo>
                  <a:pt x="1225230" y="2056448"/>
                  <a:pt x="1208399" y="2040736"/>
                  <a:pt x="1192767" y="2023640"/>
                </a:cubicBezTo>
                <a:lnTo>
                  <a:pt x="1141376" y="2077864"/>
                </a:lnTo>
                <a:lnTo>
                  <a:pt x="430838" y="2077864"/>
                </a:lnTo>
                <a:lnTo>
                  <a:pt x="411309" y="2060527"/>
                </a:lnTo>
                <a:cubicBezTo>
                  <a:pt x="359310" y="2007221"/>
                  <a:pt x="319192" y="1942970"/>
                  <a:pt x="295663" y="1871385"/>
                </a:cubicBezTo>
                <a:cubicBezTo>
                  <a:pt x="218024" y="1887492"/>
                  <a:pt x="140003" y="1887623"/>
                  <a:pt x="65478" y="1874118"/>
                </a:cubicBezTo>
                <a:lnTo>
                  <a:pt x="0" y="1855927"/>
                </a:lnTo>
                <a:lnTo>
                  <a:pt x="0" y="69715"/>
                </a:lnTo>
                <a:lnTo>
                  <a:pt x="18129" y="57432"/>
                </a:lnTo>
                <a:cubicBezTo>
                  <a:pt x="93837" y="17675"/>
                  <a:pt x="177608" y="-992"/>
                  <a:pt x="261274" y="41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ainbow Clipart Images - Free Download on Freepik">
            <a:extLst>
              <a:ext uri="{FF2B5EF4-FFF2-40B4-BE49-F238E27FC236}">
                <a16:creationId xmlns:a16="http://schemas.microsoft.com/office/drawing/2014/main" id="{64652D08-E247-2173-EA04-BAA7BF1C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3010" r="15448" b="43582"/>
          <a:stretch>
            <a:fillRect/>
          </a:stretch>
        </p:blipFill>
        <p:spPr bwMode="auto">
          <a:xfrm>
            <a:off x="678422" y="4637239"/>
            <a:ext cx="2311589" cy="1377345"/>
          </a:xfrm>
          <a:custGeom>
            <a:avLst/>
            <a:gdLst>
              <a:gd name="connsiteX0" fmla="*/ 2373270 w 3850531"/>
              <a:gd name="connsiteY0" fmla="*/ 570 h 2294314"/>
              <a:gd name="connsiteX1" fmla="*/ 2585670 w 3850531"/>
              <a:gd name="connsiteY1" fmla="*/ 64727 h 2294314"/>
              <a:gd name="connsiteX2" fmla="*/ 2654610 w 3850531"/>
              <a:gd name="connsiteY2" fmla="*/ 120757 h 2294314"/>
              <a:gd name="connsiteX3" fmla="*/ 2658871 w 3850531"/>
              <a:gd name="connsiteY3" fmla="*/ 124220 h 2294314"/>
              <a:gd name="connsiteX4" fmla="*/ 2957148 w 3850531"/>
              <a:gd name="connsiteY4" fmla="*/ 1409 h 2294314"/>
              <a:gd name="connsiteX5" fmla="*/ 3160031 w 3850531"/>
              <a:gd name="connsiteY5" fmla="*/ 29144 h 2294314"/>
              <a:gd name="connsiteX6" fmla="*/ 3414172 w 3850531"/>
              <a:gd name="connsiteY6" fmla="*/ 288519 h 2294314"/>
              <a:gd name="connsiteX7" fmla="*/ 3415556 w 3850531"/>
              <a:gd name="connsiteY7" fmla="*/ 288982 h 2294314"/>
              <a:gd name="connsiteX8" fmla="*/ 3523016 w 3850531"/>
              <a:gd name="connsiteY8" fmla="*/ 324911 h 2294314"/>
              <a:gd name="connsiteX9" fmla="*/ 3740326 w 3850531"/>
              <a:gd name="connsiteY9" fmla="*/ 540250 h 2294314"/>
              <a:gd name="connsiteX10" fmla="*/ 3725728 w 3850531"/>
              <a:gd name="connsiteY10" fmla="*/ 813215 h 2294314"/>
              <a:gd name="connsiteX11" fmla="*/ 3832369 w 3850531"/>
              <a:gd name="connsiteY11" fmla="*/ 1230572 h 2294314"/>
              <a:gd name="connsiteX12" fmla="*/ 3332811 w 3850531"/>
              <a:gd name="connsiteY12" fmla="*/ 1595906 h 2294314"/>
              <a:gd name="connsiteX13" fmla="*/ 3153978 w 3850531"/>
              <a:gd name="connsiteY13" fmla="*/ 1908950 h 2294314"/>
              <a:gd name="connsiteX14" fmla="*/ 2545109 w 3850531"/>
              <a:gd name="connsiteY14" fmla="*/ 1946853 h 2294314"/>
              <a:gd name="connsiteX15" fmla="*/ 2109999 w 3850531"/>
              <a:gd name="connsiteY15" fmla="*/ 2280813 h 2294314"/>
              <a:gd name="connsiteX16" fmla="*/ 1470241 w 3850531"/>
              <a:gd name="connsiteY16" fmla="*/ 2076965 h 2294314"/>
              <a:gd name="connsiteX17" fmla="*/ 519906 w 3850531"/>
              <a:gd name="connsiteY17" fmla="*/ 1875559 h 2294314"/>
              <a:gd name="connsiteX18" fmla="*/ 102065 w 3850531"/>
              <a:gd name="connsiteY18" fmla="*/ 1651433 h 2294314"/>
              <a:gd name="connsiteX19" fmla="*/ 191348 w 3850531"/>
              <a:gd name="connsiteY19" fmla="*/ 1348899 h 2294314"/>
              <a:gd name="connsiteX20" fmla="*/ 2812 w 3850531"/>
              <a:gd name="connsiteY20" fmla="*/ 1038509 h 2294314"/>
              <a:gd name="connsiteX21" fmla="*/ 347126 w 3850531"/>
              <a:gd name="connsiteY21" fmla="*/ 762625 h 2294314"/>
              <a:gd name="connsiteX22" fmla="*/ 350420 w 3850531"/>
              <a:gd name="connsiteY22" fmla="*/ 755352 h 2294314"/>
              <a:gd name="connsiteX23" fmla="*/ 503794 w 3850531"/>
              <a:gd name="connsiteY23" fmla="*/ 359176 h 2294314"/>
              <a:gd name="connsiteX24" fmla="*/ 1249926 w 3850531"/>
              <a:gd name="connsiteY24" fmla="*/ 268665 h 2294314"/>
              <a:gd name="connsiteX25" fmla="*/ 1250069 w 3850531"/>
              <a:gd name="connsiteY25" fmla="*/ 268498 h 2294314"/>
              <a:gd name="connsiteX26" fmla="*/ 1315727 w 3850531"/>
              <a:gd name="connsiteY26" fmla="*/ 191772 h 2294314"/>
              <a:gd name="connsiteX27" fmla="*/ 2002200 w 3850531"/>
              <a:gd name="connsiteY27" fmla="*/ 174704 h 2294314"/>
              <a:gd name="connsiteX28" fmla="*/ 2005556 w 3850531"/>
              <a:gd name="connsiteY28" fmla="*/ 170586 h 2294314"/>
              <a:gd name="connsiteX29" fmla="*/ 2054286 w 3850531"/>
              <a:gd name="connsiteY29" fmla="*/ 110772 h 2294314"/>
              <a:gd name="connsiteX30" fmla="*/ 2295330 w 3850531"/>
              <a:gd name="connsiteY30" fmla="*/ 3132 h 2294314"/>
              <a:gd name="connsiteX31" fmla="*/ 2373270 w 3850531"/>
              <a:gd name="connsiteY31" fmla="*/ 570 h 229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50531" h="2294314">
                <a:moveTo>
                  <a:pt x="2373270" y="570"/>
                </a:moveTo>
                <a:cubicBezTo>
                  <a:pt x="2450484" y="4347"/>
                  <a:pt x="2524463" y="26787"/>
                  <a:pt x="2585670" y="64727"/>
                </a:cubicBezTo>
                <a:lnTo>
                  <a:pt x="2654610" y="120757"/>
                </a:lnTo>
                <a:lnTo>
                  <a:pt x="2658871" y="124220"/>
                </a:lnTo>
                <a:cubicBezTo>
                  <a:pt x="2735759" y="50763"/>
                  <a:pt x="2844080" y="8141"/>
                  <a:pt x="2957148" y="1409"/>
                </a:cubicBezTo>
                <a:cubicBezTo>
                  <a:pt x="3024988" y="-2630"/>
                  <a:pt x="3094538" y="6251"/>
                  <a:pt x="3160031" y="29144"/>
                </a:cubicBezTo>
                <a:cubicBezTo>
                  <a:pt x="3293110" y="75647"/>
                  <a:pt x="3388535" y="173005"/>
                  <a:pt x="3414172" y="288519"/>
                </a:cubicBezTo>
                <a:lnTo>
                  <a:pt x="3415556" y="288982"/>
                </a:lnTo>
                <a:lnTo>
                  <a:pt x="3523016" y="324911"/>
                </a:lnTo>
                <a:cubicBezTo>
                  <a:pt x="3624695" y="371638"/>
                  <a:pt x="3702940" y="447881"/>
                  <a:pt x="3740326" y="540250"/>
                </a:cubicBezTo>
                <a:cubicBezTo>
                  <a:pt x="3776556" y="629646"/>
                  <a:pt x="3771393" y="726739"/>
                  <a:pt x="3725728" y="813215"/>
                </a:cubicBezTo>
                <a:cubicBezTo>
                  <a:pt x="3837977" y="931808"/>
                  <a:pt x="3877233" y="1085543"/>
                  <a:pt x="3832369" y="1230572"/>
                </a:cubicBezTo>
                <a:cubicBezTo>
                  <a:pt x="3772728" y="1423378"/>
                  <a:pt x="3575291" y="1567770"/>
                  <a:pt x="3332811" y="1595906"/>
                </a:cubicBezTo>
                <a:cubicBezTo>
                  <a:pt x="3331654" y="1716250"/>
                  <a:pt x="3266405" y="1830384"/>
                  <a:pt x="3153978" y="1908950"/>
                </a:cubicBezTo>
                <a:cubicBezTo>
                  <a:pt x="2983156" y="2028339"/>
                  <a:pt x="2736404" y="2043681"/>
                  <a:pt x="2545109" y="1946853"/>
                </a:cubicBezTo>
                <a:cubicBezTo>
                  <a:pt x="2483243" y="2113170"/>
                  <a:pt x="2317584" y="2240309"/>
                  <a:pt x="2109999" y="2280813"/>
                </a:cubicBezTo>
                <a:cubicBezTo>
                  <a:pt x="1865383" y="2328537"/>
                  <a:pt x="1610085" y="2247210"/>
                  <a:pt x="1470241" y="2076965"/>
                </a:cubicBezTo>
                <a:cubicBezTo>
                  <a:pt x="1140169" y="2238557"/>
                  <a:pt x="711469" y="2147728"/>
                  <a:pt x="519906" y="1875559"/>
                </a:cubicBezTo>
                <a:cubicBezTo>
                  <a:pt x="331726" y="1893449"/>
                  <a:pt x="155030" y="1798692"/>
                  <a:pt x="102065" y="1651433"/>
                </a:cubicBezTo>
                <a:cubicBezTo>
                  <a:pt x="63699" y="1544891"/>
                  <a:pt x="97614" y="1429908"/>
                  <a:pt x="191348" y="1348899"/>
                </a:cubicBezTo>
                <a:cubicBezTo>
                  <a:pt x="58358" y="1285356"/>
                  <a:pt x="-15703" y="1163419"/>
                  <a:pt x="2812" y="1038509"/>
                </a:cubicBezTo>
                <a:cubicBezTo>
                  <a:pt x="24532" y="892259"/>
                  <a:pt x="167492" y="777701"/>
                  <a:pt x="347126" y="762625"/>
                </a:cubicBezTo>
                <a:cubicBezTo>
                  <a:pt x="348194" y="760183"/>
                  <a:pt x="349352" y="757794"/>
                  <a:pt x="350420" y="755352"/>
                </a:cubicBezTo>
                <a:cubicBezTo>
                  <a:pt x="326296" y="611331"/>
                  <a:pt x="382554" y="466090"/>
                  <a:pt x="503794" y="359176"/>
                </a:cubicBezTo>
                <a:cubicBezTo>
                  <a:pt x="695357" y="190311"/>
                  <a:pt x="1005933" y="152674"/>
                  <a:pt x="1249926" y="268665"/>
                </a:cubicBezTo>
                <a:lnTo>
                  <a:pt x="1250069" y="268498"/>
                </a:lnTo>
                <a:lnTo>
                  <a:pt x="1315727" y="191772"/>
                </a:lnTo>
                <a:cubicBezTo>
                  <a:pt x="1490762" y="32562"/>
                  <a:pt x="1804207" y="16311"/>
                  <a:pt x="2002200" y="174704"/>
                </a:cubicBezTo>
                <a:lnTo>
                  <a:pt x="2005556" y="170586"/>
                </a:lnTo>
                <a:lnTo>
                  <a:pt x="2054286" y="110772"/>
                </a:lnTo>
                <a:cubicBezTo>
                  <a:pt x="2115106" y="52870"/>
                  <a:pt x="2200461" y="14041"/>
                  <a:pt x="2295330" y="3132"/>
                </a:cubicBezTo>
                <a:cubicBezTo>
                  <a:pt x="2321434" y="126"/>
                  <a:pt x="2347532" y="-689"/>
                  <a:pt x="2373270" y="57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ainbow Clipart Images - Free Download on Freepik">
            <a:extLst>
              <a:ext uri="{FF2B5EF4-FFF2-40B4-BE49-F238E27FC236}">
                <a16:creationId xmlns:a16="http://schemas.microsoft.com/office/drawing/2014/main" id="{412777C4-2AC9-06B8-65D3-D2543625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25183" b="7664"/>
          <a:stretch>
            <a:fillRect/>
          </a:stretch>
        </p:blipFill>
        <p:spPr bwMode="auto">
          <a:xfrm>
            <a:off x="9052498" y="4228561"/>
            <a:ext cx="2111347" cy="1601502"/>
          </a:xfrm>
          <a:custGeom>
            <a:avLst/>
            <a:gdLst>
              <a:gd name="connsiteX0" fmla="*/ 1778982 w 2801523"/>
              <a:gd name="connsiteY0" fmla="*/ 250 h 2884762"/>
              <a:gd name="connsiteX1" fmla="*/ 2134063 w 2801523"/>
              <a:gd name="connsiteY1" fmla="*/ 356821 h 2884762"/>
              <a:gd name="connsiteX2" fmla="*/ 2134307 w 2801523"/>
              <a:gd name="connsiteY2" fmla="*/ 356758 h 2884762"/>
              <a:gd name="connsiteX3" fmla="*/ 2134408 w 2801523"/>
              <a:gd name="connsiteY3" fmla="*/ 356102 h 2884762"/>
              <a:gd name="connsiteX4" fmla="*/ 2134350 w 2801523"/>
              <a:gd name="connsiteY4" fmla="*/ 356747 h 2884762"/>
              <a:gd name="connsiteX5" fmla="*/ 2246339 w 2801523"/>
              <a:gd name="connsiteY5" fmla="*/ 327706 h 2884762"/>
              <a:gd name="connsiteX6" fmla="*/ 2592595 w 2801523"/>
              <a:gd name="connsiteY6" fmla="*/ 708527 h 2884762"/>
              <a:gd name="connsiteX7" fmla="*/ 2598527 w 2801523"/>
              <a:gd name="connsiteY7" fmla="*/ 706870 h 2884762"/>
              <a:gd name="connsiteX8" fmla="*/ 2684691 w 2801523"/>
              <a:gd name="connsiteY8" fmla="*/ 682806 h 2884762"/>
              <a:gd name="connsiteX9" fmla="*/ 2750328 w 2801523"/>
              <a:gd name="connsiteY9" fmla="*/ 676991 h 2884762"/>
              <a:gd name="connsiteX10" fmla="*/ 2801523 w 2801523"/>
              <a:gd name="connsiteY10" fmla="*/ 681722 h 2884762"/>
              <a:gd name="connsiteX11" fmla="*/ 2801523 w 2801523"/>
              <a:gd name="connsiteY11" fmla="*/ 2230048 h 2884762"/>
              <a:gd name="connsiteX12" fmla="*/ 2745905 w 2801523"/>
              <a:gd name="connsiteY12" fmla="*/ 2258756 h 2884762"/>
              <a:gd name="connsiteX13" fmla="*/ 2358314 w 2801523"/>
              <a:gd name="connsiteY13" fmla="*/ 2684133 h 2884762"/>
              <a:gd name="connsiteX14" fmla="*/ 1735468 w 2801523"/>
              <a:gd name="connsiteY14" fmla="*/ 2714717 h 2884762"/>
              <a:gd name="connsiteX15" fmla="*/ 1320964 w 2801523"/>
              <a:gd name="connsiteY15" fmla="*/ 2884585 h 2884762"/>
              <a:gd name="connsiteX16" fmla="*/ 989929 w 2801523"/>
              <a:gd name="connsiteY16" fmla="*/ 2566664 h 2884762"/>
              <a:gd name="connsiteX17" fmla="*/ 430876 w 2801523"/>
              <a:gd name="connsiteY17" fmla="*/ 2607043 h 2884762"/>
              <a:gd name="connsiteX18" fmla="*/ 339119 w 2801523"/>
              <a:gd name="connsiteY18" fmla="*/ 2060526 h 2884762"/>
              <a:gd name="connsiteX19" fmla="*/ 96257 w 2801523"/>
              <a:gd name="connsiteY19" fmla="*/ 1337114 h 2884762"/>
              <a:gd name="connsiteX20" fmla="*/ 131948 w 2801523"/>
              <a:gd name="connsiteY20" fmla="*/ 900835 h 2884762"/>
              <a:gd name="connsiteX21" fmla="*/ 492577 w 2801523"/>
              <a:gd name="connsiteY21" fmla="*/ 688513 h 2884762"/>
              <a:gd name="connsiteX22" fmla="*/ 728590 w 2801523"/>
              <a:gd name="connsiteY22" fmla="*/ 309197 h 2884762"/>
              <a:gd name="connsiteX23" fmla="*/ 1183187 w 2801523"/>
              <a:gd name="connsiteY23" fmla="*/ 267118 h 2884762"/>
              <a:gd name="connsiteX24" fmla="*/ 1192405 w 2801523"/>
              <a:gd name="connsiteY24" fmla="*/ 262675 h 2884762"/>
              <a:gd name="connsiteX25" fmla="*/ 1682094 w 2801523"/>
              <a:gd name="connsiteY25" fmla="*/ 5647 h 2884762"/>
              <a:gd name="connsiteX26" fmla="*/ 1778982 w 2801523"/>
              <a:gd name="connsiteY26" fmla="*/ 250 h 288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01523" h="2884762">
                <a:moveTo>
                  <a:pt x="1778982" y="250"/>
                </a:moveTo>
                <a:cubicBezTo>
                  <a:pt x="1995173" y="6877"/>
                  <a:pt x="2138612" y="145263"/>
                  <a:pt x="2134063" y="356821"/>
                </a:cubicBezTo>
                <a:lnTo>
                  <a:pt x="2134307" y="356758"/>
                </a:lnTo>
                <a:lnTo>
                  <a:pt x="2134408" y="356102"/>
                </a:lnTo>
                <a:lnTo>
                  <a:pt x="2134350" y="356747"/>
                </a:lnTo>
                <a:lnTo>
                  <a:pt x="2246339" y="327706"/>
                </a:lnTo>
                <a:cubicBezTo>
                  <a:pt x="2497364" y="289781"/>
                  <a:pt x="2664353" y="456290"/>
                  <a:pt x="2592595" y="708527"/>
                </a:cubicBezTo>
                <a:lnTo>
                  <a:pt x="2598527" y="706870"/>
                </a:lnTo>
                <a:lnTo>
                  <a:pt x="2684691" y="682806"/>
                </a:lnTo>
                <a:cubicBezTo>
                  <a:pt x="2707175" y="678949"/>
                  <a:pt x="2729140" y="677016"/>
                  <a:pt x="2750328" y="676991"/>
                </a:cubicBezTo>
                <a:lnTo>
                  <a:pt x="2801523" y="681722"/>
                </a:lnTo>
                <a:lnTo>
                  <a:pt x="2801523" y="2230048"/>
                </a:lnTo>
                <a:lnTo>
                  <a:pt x="2745905" y="2258756"/>
                </a:lnTo>
                <a:cubicBezTo>
                  <a:pt x="2674963" y="2426864"/>
                  <a:pt x="2532180" y="2583538"/>
                  <a:pt x="2358314" y="2684133"/>
                </a:cubicBezTo>
                <a:cubicBezTo>
                  <a:pt x="2127173" y="2817867"/>
                  <a:pt x="1881005" y="2829958"/>
                  <a:pt x="1735468" y="2714717"/>
                </a:cubicBezTo>
                <a:cubicBezTo>
                  <a:pt x="1608446" y="2818982"/>
                  <a:pt x="1457298" y="2880887"/>
                  <a:pt x="1320964" y="2884585"/>
                </a:cubicBezTo>
                <a:cubicBezTo>
                  <a:pt x="1113801" y="2890217"/>
                  <a:pt x="979665" y="2761359"/>
                  <a:pt x="989929" y="2566664"/>
                </a:cubicBezTo>
                <a:cubicBezTo>
                  <a:pt x="785561" y="2676018"/>
                  <a:pt x="572722" y="2691384"/>
                  <a:pt x="430876" y="2607043"/>
                </a:cubicBezTo>
                <a:cubicBezTo>
                  <a:pt x="263731" y="2507650"/>
                  <a:pt x="227095" y="2289578"/>
                  <a:pt x="339119" y="2060526"/>
                </a:cubicBezTo>
                <a:cubicBezTo>
                  <a:pt x="11442" y="2011160"/>
                  <a:pt x="-98142" y="1684848"/>
                  <a:pt x="96257" y="1337114"/>
                </a:cubicBezTo>
                <a:cubicBezTo>
                  <a:pt x="-12543" y="1244240"/>
                  <a:pt x="2527" y="1059765"/>
                  <a:pt x="131948" y="900835"/>
                </a:cubicBezTo>
                <a:cubicBezTo>
                  <a:pt x="225562" y="785823"/>
                  <a:pt x="362616" y="705115"/>
                  <a:pt x="492577" y="688513"/>
                </a:cubicBezTo>
                <a:cubicBezTo>
                  <a:pt x="495748" y="556448"/>
                  <a:pt x="588469" y="407437"/>
                  <a:pt x="728590" y="309197"/>
                </a:cubicBezTo>
                <a:cubicBezTo>
                  <a:pt x="892669" y="194197"/>
                  <a:pt x="1081430" y="176717"/>
                  <a:pt x="1183187" y="267118"/>
                </a:cubicBezTo>
                <a:cubicBezTo>
                  <a:pt x="1186264" y="265605"/>
                  <a:pt x="1189328" y="264189"/>
                  <a:pt x="1192405" y="262675"/>
                </a:cubicBezTo>
                <a:cubicBezTo>
                  <a:pt x="1332217" y="123194"/>
                  <a:pt x="1511755" y="28983"/>
                  <a:pt x="1682094" y="5647"/>
                </a:cubicBezTo>
                <a:cubicBezTo>
                  <a:pt x="1715728" y="1046"/>
                  <a:pt x="1748098" y="-697"/>
                  <a:pt x="1778982" y="25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E116E3-B5E9-4B2C-53BA-C339A93FC639}"/>
              </a:ext>
            </a:extLst>
          </p:cNvPr>
          <p:cNvSpPr/>
          <p:nvPr/>
        </p:nvSpPr>
        <p:spPr>
          <a:xfrm>
            <a:off x="248113" y="1639223"/>
            <a:ext cx="3021180" cy="208211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E5509B66-2ACF-6217-CEB4-D5CCE38CCA1D}"/>
              </a:ext>
            </a:extLst>
          </p:cNvPr>
          <p:cNvSpPr/>
          <p:nvPr/>
        </p:nvSpPr>
        <p:spPr>
          <a:xfrm rot="1454956">
            <a:off x="419972" y="4310169"/>
            <a:ext cx="2890405" cy="1963695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817A4126-3498-587B-4C88-8BD973017FF9}"/>
              </a:ext>
            </a:extLst>
          </p:cNvPr>
          <p:cNvSpPr/>
          <p:nvPr/>
        </p:nvSpPr>
        <p:spPr>
          <a:xfrm rot="4647176">
            <a:off x="9211426" y="1299129"/>
            <a:ext cx="2021909" cy="292925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63F90B4-B082-926C-E1C3-F214C498CDB1}"/>
              </a:ext>
            </a:extLst>
          </p:cNvPr>
          <p:cNvSpPr/>
          <p:nvPr/>
        </p:nvSpPr>
        <p:spPr>
          <a:xfrm rot="13400602">
            <a:off x="9199448" y="3849966"/>
            <a:ext cx="2156313" cy="2339506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219785" y="5635540"/>
            <a:ext cx="2178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river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39C4B-78B7-8227-66EA-AF3BA92F0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968" y="3039691"/>
            <a:ext cx="2756819" cy="2604869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Track 017">
            <a:hlinkClick r:id="" action="ppaction://media"/>
            <a:extLst>
              <a:ext uri="{FF2B5EF4-FFF2-40B4-BE49-F238E27FC236}">
                <a16:creationId xmlns:a16="http://schemas.microsoft.com/office/drawing/2014/main" id="{D65CB5D3-2FEC-CB3F-5284-32D8C058C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400" y="5746651"/>
            <a:ext cx="933360" cy="9333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BC8084-AC63-B762-E044-38E1F6FA2C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701" b="48783"/>
          <a:stretch/>
        </p:blipFill>
        <p:spPr>
          <a:xfrm>
            <a:off x="9398874" y="1111683"/>
            <a:ext cx="1505631" cy="15037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CB3809-930F-EED5-3B9D-23CA1CF4DF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1" b="49907"/>
          <a:stretch/>
        </p:blipFill>
        <p:spPr>
          <a:xfrm>
            <a:off x="2069752" y="1111683"/>
            <a:ext cx="1505631" cy="15273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DEBBEE-3FA2-E24B-65BD-DCD58CACFE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50245" r="49869"/>
          <a:stretch/>
        </p:blipFill>
        <p:spPr>
          <a:xfrm>
            <a:off x="2013152" y="3793953"/>
            <a:ext cx="1531040" cy="15170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62E200-0D73-8C2A-E9FA-E50CE22A63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69" t="50245"/>
          <a:stretch/>
        </p:blipFill>
        <p:spPr>
          <a:xfrm>
            <a:off x="9505074" y="4054482"/>
            <a:ext cx="1531041" cy="15170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DE11A1-7A8B-7DD8-ED01-3C3517A7F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416" y="1022213"/>
            <a:ext cx="1948356" cy="17436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584EC2-5154-7F72-E4DC-C2860ABF8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9446445" y="3830065"/>
            <a:ext cx="1925727" cy="17414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DFBE9B-F555-8151-4560-114466257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 flipH="1">
            <a:off x="1906620" y="3652426"/>
            <a:ext cx="1750353" cy="18000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FD7372-F701-54B0-D7F1-48DE50C34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906869" y="1033657"/>
            <a:ext cx="1743606" cy="18063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107BBB0-C332-3F29-499C-14068C59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7" y="789048"/>
            <a:ext cx="3203654" cy="22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119657" y="2611843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chant.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832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D2D4BF1-8DD0-84EB-4B52-36C6DB770A63}"/>
              </a:ext>
            </a:extLst>
          </p:cNvPr>
          <p:cNvSpPr/>
          <p:nvPr/>
        </p:nvSpPr>
        <p:spPr>
          <a:xfrm>
            <a:off x="364715" y="316209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>
            <a:solidFill>
              <a:schemeClr val="accent1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AE5D3-3ABC-07E5-CD9F-5A3311ACAD9A}"/>
              </a:ext>
            </a:extLst>
          </p:cNvPr>
          <p:cNvSpPr txBox="1"/>
          <p:nvPr/>
        </p:nvSpPr>
        <p:spPr>
          <a:xfrm>
            <a:off x="811349" y="564522"/>
            <a:ext cx="6533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 Listen and chant.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F54CB-CF5B-74F8-FA28-630D296D24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2329" y="585200"/>
            <a:ext cx="1371774" cy="721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4D9F7-ECE6-42FE-F5AB-C23D26DA6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150" y="1566499"/>
            <a:ext cx="5978167" cy="4257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E138D2-63F4-8CFE-2EF9-071BD5BC41C8}"/>
              </a:ext>
            </a:extLst>
          </p:cNvPr>
          <p:cNvSpPr txBox="1"/>
          <p:nvPr/>
        </p:nvSpPr>
        <p:spPr>
          <a:xfrm>
            <a:off x="653236" y="1705893"/>
            <a:ext cx="438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ainbow.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010AD05-765C-4069-0FE3-BA98E927537C}"/>
              </a:ext>
            </a:extLst>
          </p:cNvPr>
          <p:cNvSpPr/>
          <p:nvPr/>
        </p:nvSpPr>
        <p:spPr>
          <a:xfrm>
            <a:off x="4686946" y="2386724"/>
            <a:ext cx="1066430" cy="456008"/>
          </a:xfrm>
          <a:prstGeom prst="rightArrow">
            <a:avLst>
              <a:gd name="adj1" fmla="val 5549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74333-F919-FFA7-2BCF-3D3B7E8347A1}"/>
              </a:ext>
            </a:extLst>
          </p:cNvPr>
          <p:cNvSpPr txBox="1"/>
          <p:nvPr/>
        </p:nvSpPr>
        <p:spPr>
          <a:xfrm>
            <a:off x="771379" y="4230130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oad.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8728008-4AC3-E2D9-18E4-7EB11916DC0D}"/>
              </a:ext>
            </a:extLst>
          </p:cNvPr>
          <p:cNvSpPr/>
          <p:nvPr/>
        </p:nvSpPr>
        <p:spPr>
          <a:xfrm>
            <a:off x="4724179" y="4335285"/>
            <a:ext cx="1216113" cy="5591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E00B4-1DA2-F2BA-546A-34F622B39A04}"/>
              </a:ext>
            </a:extLst>
          </p:cNvPr>
          <p:cNvSpPr txBox="1"/>
          <p:nvPr/>
        </p:nvSpPr>
        <p:spPr>
          <a:xfrm>
            <a:off x="710372" y="3044279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iver.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2A926D-458B-CDED-83D9-CD8C6D43735E}"/>
              </a:ext>
            </a:extLst>
          </p:cNvPr>
          <p:cNvSpPr/>
          <p:nvPr/>
        </p:nvSpPr>
        <p:spPr>
          <a:xfrm rot="1806580">
            <a:off x="6845554" y="3304087"/>
            <a:ext cx="998339" cy="520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7BEB8458-AAA2-A128-E79A-9CF263D2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>
            <a:off x="9807384" y="4106931"/>
            <a:ext cx="1053278" cy="23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3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 animBg="1"/>
      <p:bldP spid="15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340</Words>
  <Application>Microsoft Office PowerPoint</Application>
  <PresentationFormat>Widescreen</PresentationFormat>
  <Paragraphs>87</Paragraphs>
  <Slides>27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Congenial</vt:lpstr>
      <vt:lpstr>Congenial Black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42</cp:revision>
  <dcterms:created xsi:type="dcterms:W3CDTF">2023-11-23T03:43:45Z</dcterms:created>
  <dcterms:modified xsi:type="dcterms:W3CDTF">2025-04-08T14:47:29Z</dcterms:modified>
</cp:coreProperties>
</file>