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256" r:id="rId4"/>
    <p:sldId id="342" r:id="rId5"/>
    <p:sldId id="286" r:id="rId6"/>
    <p:sldId id="296" r:id="rId7"/>
    <p:sldId id="334" r:id="rId8"/>
    <p:sldId id="297" r:id="rId9"/>
    <p:sldId id="338" r:id="rId10"/>
    <p:sldId id="299" r:id="rId11"/>
    <p:sldId id="264" r:id="rId12"/>
    <p:sldId id="339" r:id="rId13"/>
    <p:sldId id="269" r:id="rId14"/>
    <p:sldId id="270" r:id="rId15"/>
    <p:sldId id="301" r:id="rId16"/>
    <p:sldId id="302" r:id="rId17"/>
    <p:sldId id="340" r:id="rId18"/>
    <p:sldId id="295" r:id="rId19"/>
    <p:sldId id="292" r:id="rId20"/>
    <p:sldId id="305" r:id="rId21"/>
    <p:sldId id="306" r:id="rId22"/>
    <p:sldId id="341" r:id="rId23"/>
    <p:sldId id="284" r:id="rId24"/>
    <p:sldId id="283" r:id="rId25"/>
    <p:sldId id="308" r:id="rId26"/>
    <p:sldId id="317" r:id="rId27"/>
    <p:sldId id="316" r:id="rId28"/>
    <p:sldId id="315" r:id="rId29"/>
    <p:sldId id="314" r:id="rId30"/>
    <p:sldId id="319" r:id="rId31"/>
    <p:sldId id="322" r:id="rId32"/>
    <p:sldId id="321" r:id="rId33"/>
    <p:sldId id="324" r:id="rId34"/>
    <p:sldId id="294" r:id="rId35"/>
  </p:sldIdLst>
  <p:sldSz cx="18288000" cy="10287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Agrandir Grand Black" panose="020B0604020202020204" charset="0"/>
      <p:regular r:id="rId39"/>
    </p:embeddedFont>
    <p:embeddedFont>
      <p:font typeface="Congenial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4E0"/>
    <a:srgbClr val="FF0066"/>
    <a:srgbClr val="4F81BD"/>
    <a:srgbClr val="C2E0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80D71-B3AA-4796-8035-F125AA79244E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9E5D-EF89-41AB-B175-1DE695CB4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6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6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bubble to see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Turn 1/2/3 to move to the Group Choosing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7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choose the group to 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 to move to the slides of the questions</a:t>
            </a:r>
          </a:p>
          <a:p>
            <a:r>
              <a:rPr lang="en-US" dirty="0"/>
              <a:t>Click on the right of the square to add the cross remove it</a:t>
            </a:r>
          </a:p>
          <a:p>
            <a:r>
              <a:rPr lang="en-US" dirty="0"/>
              <a:t>Click on the left to add the nought or remove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see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3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8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"/>
            <a:ext cx="18288000" cy="102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47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>
        <a:defRPr sz="6599" kern="1200">
          <a:solidFill>
            <a:schemeClr val="lt1"/>
          </a:solidFill>
        </a:defRPr>
      </a:lvl1pPr>
      <a:extLst/>
    </p:titleStyle>
    <p:bodyStyle>
      <a:lvl1pPr indent="-487285" algn="ctr">
        <a:defRPr sz="4799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slide" Target="slide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slide" Target="slide17.xml"/><Relationship Id="rId5" Type="http://schemas.openxmlformats.org/officeDocument/2006/relationships/image" Target="../media/image35.png"/><Relationship Id="rId10" Type="http://schemas.openxmlformats.org/officeDocument/2006/relationships/hyperlink" Target="https://www.promo-wholesale.com/custom/speakers/index_17.htm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jp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6.xml"/><Relationship Id="rId18" Type="http://schemas.openxmlformats.org/officeDocument/2006/relationships/slide" Target="slide32.xml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slide" Target="slide25.xml"/><Relationship Id="rId17" Type="http://schemas.openxmlformats.org/officeDocument/2006/relationships/slide" Target="slide31.xml"/><Relationship Id="rId2" Type="http://schemas.openxmlformats.org/officeDocument/2006/relationships/notesSlide" Target="../notesSlides/notesSlide5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slide" Target="slide27.xml"/><Relationship Id="rId5" Type="http://schemas.openxmlformats.org/officeDocument/2006/relationships/image" Target="../media/image43.jpeg"/><Relationship Id="rId15" Type="http://schemas.openxmlformats.org/officeDocument/2006/relationships/slide" Target="slide29.xml"/><Relationship Id="rId10" Type="http://schemas.openxmlformats.org/officeDocument/2006/relationships/slide" Target="slide24.xml"/><Relationship Id="rId4" Type="http://schemas.openxmlformats.org/officeDocument/2006/relationships/image" Target="../media/image42.jpeg"/><Relationship Id="rId9" Type="http://schemas.openxmlformats.org/officeDocument/2006/relationships/slide" Target="slide23.xml"/><Relationship Id="rId1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slide" Target="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hyperlink" Target="https://www.walmart.com/ip/Portable-Mini-Bluetooth-Speakers-Wireless-Hands-Free-LED-Speaker-With-TF-USB-Sound-Music-For-Mobile-Phone/289639637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microsoft.com/office/2007/relationships/hdphoto" Target="../media/hdphoto1.wdp"/><Relationship Id="rId19" Type="http://schemas.openxmlformats.org/officeDocument/2006/relationships/image" Target="../media/image15.jpe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95706-DB47-903E-D514-23212C690DA4}"/>
              </a:ext>
            </a:extLst>
          </p:cNvPr>
          <p:cNvSpPr/>
          <p:nvPr/>
        </p:nvSpPr>
        <p:spPr>
          <a:xfrm>
            <a:off x="3372353" y="2971800"/>
            <a:ext cx="2962671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</a:rPr>
              <a:t>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4B8BE-5B81-7DC6-8795-CBAA1CC63F92}"/>
              </a:ext>
            </a:extLst>
          </p:cNvPr>
          <p:cNvSpPr/>
          <p:nvPr/>
        </p:nvSpPr>
        <p:spPr>
          <a:xfrm>
            <a:off x="5582153" y="2590800"/>
            <a:ext cx="1680268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</a:rPr>
              <a:t>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B40A6-8057-7003-3035-B1185382DC90}"/>
              </a:ext>
            </a:extLst>
          </p:cNvPr>
          <p:cNvSpPr/>
          <p:nvPr/>
        </p:nvSpPr>
        <p:spPr>
          <a:xfrm>
            <a:off x="6725153" y="2362200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E028B-AC1E-2E11-3493-A93B84E2B456}"/>
              </a:ext>
            </a:extLst>
          </p:cNvPr>
          <p:cNvSpPr/>
          <p:nvPr/>
        </p:nvSpPr>
        <p:spPr>
          <a:xfrm>
            <a:off x="7804878" y="2576374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5C572-E2BD-89B7-63E7-2F0D17AC1A00}"/>
              </a:ext>
            </a:extLst>
          </p:cNvPr>
          <p:cNvSpPr/>
          <p:nvPr/>
        </p:nvSpPr>
        <p:spPr>
          <a:xfrm>
            <a:off x="9270256" y="2610757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B03377-9B7B-4E45-99F9-0E6B19D39917}"/>
              </a:ext>
            </a:extLst>
          </p:cNvPr>
          <p:cNvSpPr/>
          <p:nvPr/>
        </p:nvSpPr>
        <p:spPr>
          <a:xfrm>
            <a:off x="11023538" y="2209800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D682A-B813-5B0B-52F3-A01518D05536}"/>
              </a:ext>
            </a:extLst>
          </p:cNvPr>
          <p:cNvSpPr/>
          <p:nvPr/>
        </p:nvSpPr>
        <p:spPr>
          <a:xfrm>
            <a:off x="12420600" y="2247900"/>
            <a:ext cx="1680268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579219"/>
            <a:ext cx="884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UBND QUẬN DƯƠNG KINH</a:t>
            </a:r>
          </a:p>
          <a:p>
            <a:pPr algn="ctr"/>
            <a:r>
              <a:rPr lang="en-US" sz="4000" b="1" u="sng" smtClean="0"/>
              <a:t>TRƯỜNG TIỂU HỌC ANH DŨNG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962679"/>
            <a:ext cx="12801600" cy="701730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Let’s talk.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4" y="-73721"/>
            <a:ext cx="1587897" cy="1500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2" y="3390406"/>
            <a:ext cx="5180763" cy="5015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06" y="4303386"/>
            <a:ext cx="4725993" cy="3525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543" y="3281146"/>
            <a:ext cx="4725993" cy="50917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30012" y="7863848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602070" y="7961206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13367973" y="7912833"/>
            <a:ext cx="1194181" cy="1127752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8" y="1472463"/>
            <a:ext cx="10233464" cy="2830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3664" y="2282410"/>
            <a:ext cx="9316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600" dirty="0">
                <a:solidFill>
                  <a:srgbClr val="002D86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128" y="1715426"/>
            <a:ext cx="6478594" cy="218507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917224" y="2221144"/>
            <a:ext cx="6095681" cy="1991656"/>
            <a:chOff x="3666575" y="2104701"/>
            <a:chExt cx="2421247" cy="738662"/>
          </a:xfrm>
        </p:grpSpPr>
        <p:sp>
          <p:nvSpPr>
            <p:cNvPr id="29" name="TextBox 28"/>
            <p:cNvSpPr txBox="1"/>
            <p:nvPr/>
          </p:nvSpPr>
          <p:spPr>
            <a:xfrm>
              <a:off x="3666575" y="2104701"/>
              <a:ext cx="2421247" cy="73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6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        .       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547180" y="2389326"/>
              <a:ext cx="808970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16115" r="8736" b="1539"/>
          <a:stretch/>
        </p:blipFill>
        <p:spPr>
          <a:xfrm>
            <a:off x="5509535" y="4036235"/>
            <a:ext cx="7192710" cy="567783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808499" y="9095006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726970" y="1772329"/>
            <a:ext cx="8644792" cy="2443603"/>
            <a:chOff x="2298037" y="2270436"/>
            <a:chExt cx="7579366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7579366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02746" y="2638855"/>
              <a:ext cx="7341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028491" y="2441777"/>
            <a:ext cx="7192710" cy="2027741"/>
            <a:chOff x="11165916" y="2092796"/>
            <a:chExt cx="850676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850676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093833" y="2606906"/>
              <a:ext cx="50562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5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_______.       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4F4BB4-8A31-FB2D-ECE7-A650769B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41" y="1409700"/>
            <a:ext cx="7849159" cy="30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F8AD6-FA32-2F60-8E89-366CFCCE8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05965-1868-120B-ADA9-575B168D4779}"/>
              </a:ext>
            </a:extLst>
          </p:cNvPr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031EF9-E864-F1BA-9FD2-8B9B12117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10" y="-9119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537307" y="1522570"/>
            <a:ext cx="8644793" cy="3093202"/>
            <a:chOff x="2298037" y="2270436"/>
            <a:chExt cx="6932219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6932219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716788" y="2656310"/>
              <a:ext cx="6380194" cy="66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134600" y="1958362"/>
            <a:ext cx="6964110" cy="2221618"/>
            <a:chOff x="11165916" y="2092796"/>
            <a:chExt cx="633559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633559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922137" y="2668663"/>
              <a:ext cx="513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CE0CBB0-43D7-CA80-CAA3-82291B233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24"/>
          <a:stretch/>
        </p:blipFill>
        <p:spPr>
          <a:xfrm>
            <a:off x="5562600" y="3575571"/>
            <a:ext cx="7162800" cy="53779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782F031-37F1-C064-2BB6-2D78F01E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593" y="1569281"/>
            <a:ext cx="7620000" cy="30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6F40937-A085-028B-2838-800DC1488A5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DB6BA4-3596-1DD8-33A1-3B593DD058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290199-3322-A15C-D7D3-BB7AE41D95A2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065BBD-A251-1B3E-7E5A-3B66B36C4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02" y="-7080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1257132" y="1485900"/>
            <a:ext cx="8801268" cy="2885470"/>
            <a:chOff x="2180355" y="2312095"/>
            <a:chExt cx="7826840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355" y="2312095"/>
              <a:ext cx="7826840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589147" y="2750551"/>
              <a:ext cx="7295468" cy="69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439400" y="2418953"/>
            <a:ext cx="6781800" cy="2572147"/>
            <a:chOff x="11576826" y="2069972"/>
            <a:chExt cx="6781800" cy="25721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6826" y="2069972"/>
              <a:ext cx="6781800" cy="25721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006945" y="2766673"/>
              <a:ext cx="57216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DBA015-9FA2-0067-F2C5-88A5F7C39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72"/>
          <a:stretch/>
        </p:blipFill>
        <p:spPr>
          <a:xfrm>
            <a:off x="5784479" y="4000500"/>
            <a:ext cx="6781800" cy="504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6A2894-A44F-2F3D-673B-C85943C43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473931"/>
            <a:ext cx="7586779" cy="3283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B4CC3-979B-F39C-B14F-A282741BF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E83019-A9CF-E2F1-8BCA-97D9D65EFD8C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E0F382-1942-B995-6403-4B5474CE4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94" y="-92374"/>
            <a:ext cx="1587897" cy="150089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232BA82-2C24-E08C-FBE5-2274C5FDAC2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575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962679"/>
            <a:ext cx="12801600" cy="701730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Let’s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121BF1-9F50-7492-9560-43E062ABD6F4}"/>
              </a:ext>
            </a:extLst>
          </p:cNvPr>
          <p:cNvGrpSpPr/>
          <p:nvPr/>
        </p:nvGrpSpPr>
        <p:grpSpPr>
          <a:xfrm>
            <a:off x="163726" y="-7951"/>
            <a:ext cx="8126758" cy="2008076"/>
            <a:chOff x="163726" y="-7951"/>
            <a:chExt cx="8126758" cy="20080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8F7751-C558-908F-0694-1020601F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6" y="155098"/>
              <a:ext cx="1928418" cy="18450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8EB6D0-8A3C-5AB3-320B-847B70265E3B}"/>
                </a:ext>
              </a:extLst>
            </p:cNvPr>
            <p:cNvSpPr txBox="1"/>
            <p:nvPr/>
          </p:nvSpPr>
          <p:spPr>
            <a:xfrm>
              <a:off x="2203056" y="453062"/>
              <a:ext cx="45393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6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Let’s sing!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7BFD9F-87ED-2CEF-561E-64A52481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85" y="-7951"/>
              <a:ext cx="1813399" cy="1906739"/>
            </a:xfrm>
            <a:prstGeom prst="rect">
              <a:avLst/>
            </a:prstGeom>
          </p:spPr>
        </p:pic>
      </p:grpSp>
      <p:pic>
        <p:nvPicPr>
          <p:cNvPr id="43" name="Track 021">
            <a:hlinkClick r:id="" action="ppaction://media"/>
            <a:extLst>
              <a:ext uri="{FF2B5EF4-FFF2-40B4-BE49-F238E27FC236}">
                <a16:creationId xmlns:a16="http://schemas.microsoft.com/office/drawing/2014/main" id="{3AEA1511-E9A8-1AA8-7B72-5BC36277B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00" end="350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5681" y="1007061"/>
            <a:ext cx="731045" cy="731045"/>
          </a:xfrm>
          <a:prstGeom prst="rect">
            <a:avLst/>
          </a:prstGeom>
        </p:spPr>
      </p:pic>
      <p:pic>
        <p:nvPicPr>
          <p:cNvPr id="44" name="Track 021">
            <a:hlinkClick r:id="" action="ppaction://media"/>
            <a:extLst>
              <a:ext uri="{FF2B5EF4-FFF2-40B4-BE49-F238E27FC236}">
                <a16:creationId xmlns:a16="http://schemas.microsoft.com/office/drawing/2014/main" id="{D45C1099-5DB2-16C3-FD1D-81BAFD8A76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00" end="317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767491"/>
            <a:ext cx="731045" cy="731045"/>
          </a:xfrm>
          <a:prstGeom prst="rect">
            <a:avLst/>
          </a:prstGeom>
        </p:spPr>
      </p:pic>
      <p:pic>
        <p:nvPicPr>
          <p:cNvPr id="45" name="Track 021">
            <a:hlinkClick r:id="" action="ppaction://media"/>
            <a:extLst>
              <a:ext uri="{FF2B5EF4-FFF2-40B4-BE49-F238E27FC236}">
                <a16:creationId xmlns:a16="http://schemas.microsoft.com/office/drawing/2014/main" id="{A00AA0B8-273C-8D9C-8C07-03C7DBA334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0" end="2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0091" y="1507426"/>
            <a:ext cx="731045" cy="731045"/>
          </a:xfrm>
          <a:prstGeom prst="rect">
            <a:avLst/>
          </a:prstGeom>
        </p:spPr>
      </p:pic>
      <p:pic>
        <p:nvPicPr>
          <p:cNvPr id="46" name="Track 021">
            <a:hlinkClick r:id="" action="ppaction://media"/>
            <a:extLst>
              <a:ext uri="{FF2B5EF4-FFF2-40B4-BE49-F238E27FC236}">
                <a16:creationId xmlns:a16="http://schemas.microsoft.com/office/drawing/2014/main" id="{F4F3E6D6-E9CE-4242-7284-743B6E903E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253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2295388"/>
            <a:ext cx="731045" cy="731045"/>
          </a:xfrm>
          <a:prstGeom prst="rect">
            <a:avLst/>
          </a:prstGeom>
        </p:spPr>
      </p:pic>
      <p:pic>
        <p:nvPicPr>
          <p:cNvPr id="47" name="Track 021">
            <a:hlinkClick r:id="" action="ppaction://media"/>
            <a:extLst>
              <a:ext uri="{FF2B5EF4-FFF2-40B4-BE49-F238E27FC236}">
                <a16:creationId xmlns:a16="http://schemas.microsoft.com/office/drawing/2014/main" id="{316B3AAA-AA5A-1549-9BB3-005DA06B03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00" end="225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092240"/>
            <a:ext cx="731045" cy="731045"/>
          </a:xfrm>
          <a:prstGeom prst="rect">
            <a:avLst/>
          </a:prstGeom>
        </p:spPr>
      </p:pic>
      <p:pic>
        <p:nvPicPr>
          <p:cNvPr id="48" name="Track 021">
            <a:hlinkClick r:id="" action="ppaction://media"/>
            <a:extLst>
              <a:ext uri="{FF2B5EF4-FFF2-40B4-BE49-F238E27FC236}">
                <a16:creationId xmlns:a16="http://schemas.microsoft.com/office/drawing/2014/main" id="{EFB59CD8-74C8-3717-48E0-55C8A00D27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00" end="1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836050"/>
            <a:ext cx="731045" cy="7310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CE37C1-4000-F61D-2BD2-D4F18AFD2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706" y="2516593"/>
            <a:ext cx="7900981" cy="526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Google Shape;233;p9">
            <a:extLst>
              <a:ext uri="{FF2B5EF4-FFF2-40B4-BE49-F238E27FC236}">
                <a16:creationId xmlns:a16="http://schemas.microsoft.com/office/drawing/2014/main" id="{7C952F5E-890B-7289-A746-01E25797E62F}"/>
              </a:ext>
            </a:extLst>
          </p:cNvPr>
          <p:cNvSpPr txBox="1"/>
          <p:nvPr/>
        </p:nvSpPr>
        <p:spPr>
          <a:xfrm>
            <a:off x="10237491" y="2322505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233;p9">
            <a:extLst>
              <a:ext uri="{FF2B5EF4-FFF2-40B4-BE49-F238E27FC236}">
                <a16:creationId xmlns:a16="http://schemas.microsoft.com/office/drawing/2014/main" id="{E1980819-5588-3662-A3F3-8EE46EF3AD04}"/>
              </a:ext>
            </a:extLst>
          </p:cNvPr>
          <p:cNvSpPr txBox="1"/>
          <p:nvPr/>
        </p:nvSpPr>
        <p:spPr>
          <a:xfrm>
            <a:off x="10237491" y="3153461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233;p9">
            <a:extLst>
              <a:ext uri="{FF2B5EF4-FFF2-40B4-BE49-F238E27FC236}">
                <a16:creationId xmlns:a16="http://schemas.microsoft.com/office/drawing/2014/main" id="{E1A06859-4DEA-921E-9437-C4BCBB7EAB8F}"/>
              </a:ext>
            </a:extLst>
          </p:cNvPr>
          <p:cNvSpPr txBox="1"/>
          <p:nvPr/>
        </p:nvSpPr>
        <p:spPr>
          <a:xfrm>
            <a:off x="10237491" y="4030349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 in the sky.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233;p9">
            <a:extLst>
              <a:ext uri="{FF2B5EF4-FFF2-40B4-BE49-F238E27FC236}">
                <a16:creationId xmlns:a16="http://schemas.microsoft.com/office/drawing/2014/main" id="{5F2FE39C-5611-13AF-F9D8-7D19CCEC43BD}"/>
              </a:ext>
            </a:extLst>
          </p:cNvPr>
          <p:cNvSpPr txBox="1"/>
          <p:nvPr/>
        </p:nvSpPr>
        <p:spPr>
          <a:xfrm>
            <a:off x="10110641" y="5379941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233;p9">
            <a:extLst>
              <a:ext uri="{FF2B5EF4-FFF2-40B4-BE49-F238E27FC236}">
                <a16:creationId xmlns:a16="http://schemas.microsoft.com/office/drawing/2014/main" id="{DACAFEEE-4169-729B-BCF0-CEF9312AB850}"/>
              </a:ext>
            </a:extLst>
          </p:cNvPr>
          <p:cNvSpPr txBox="1"/>
          <p:nvPr/>
        </p:nvSpPr>
        <p:spPr>
          <a:xfrm>
            <a:off x="10110641" y="6210897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iver.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33;p9">
            <a:extLst>
              <a:ext uri="{FF2B5EF4-FFF2-40B4-BE49-F238E27FC236}">
                <a16:creationId xmlns:a16="http://schemas.microsoft.com/office/drawing/2014/main" id="{909622DB-E9EF-AFDA-0B9B-40A8E7FB7002}"/>
              </a:ext>
            </a:extLst>
          </p:cNvPr>
          <p:cNvSpPr txBox="1"/>
          <p:nvPr/>
        </p:nvSpPr>
        <p:spPr>
          <a:xfrm>
            <a:off x="10110641" y="7087785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iver near the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oad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" name="Track 021">
            <a:hlinkClick r:id="" action="ppaction://media"/>
            <a:extLst>
              <a:ext uri="{FF2B5EF4-FFF2-40B4-BE49-F238E27FC236}">
                <a16:creationId xmlns:a16="http://schemas.microsoft.com/office/drawing/2014/main" id="{C293361C-B4DD-96B5-74DC-D5A23A0F0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5363.8437"/>
                </p14:media>
              </p:ext>
            </p:extLst>
          </p:nvPr>
        </p:nvPicPr>
        <p:blipFill>
          <a:blip r:embed="rId9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/>
        </p:blipFill>
        <p:spPr>
          <a:xfrm flipH="1">
            <a:off x="7511486" y="7881837"/>
            <a:ext cx="2415781" cy="2415781"/>
          </a:xfrm>
          <a:prstGeom prst="rect">
            <a:avLst/>
          </a:prstGeom>
        </p:spPr>
      </p:pic>
      <p:sp>
        <p:nvSpPr>
          <p:cNvPr id="3" name="Rectangle 2">
            <a:hlinkClick r:id="rId11" action="ppaction://hlinksldjump"/>
            <a:extLst>
              <a:ext uri="{FF2B5EF4-FFF2-40B4-BE49-F238E27FC236}">
                <a16:creationId xmlns:a16="http://schemas.microsoft.com/office/drawing/2014/main" id="{6182DAE5-2303-C64B-BCC1-F9849D7BA1D2}"/>
              </a:ext>
            </a:extLst>
          </p:cNvPr>
          <p:cNvSpPr/>
          <p:nvPr/>
        </p:nvSpPr>
        <p:spPr>
          <a:xfrm>
            <a:off x="914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 1</a:t>
            </a:r>
          </a:p>
        </p:txBody>
      </p:sp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3011D0FD-132B-7631-8637-5D10F1850204}"/>
              </a:ext>
            </a:extLst>
          </p:cNvPr>
          <p:cNvSpPr/>
          <p:nvPr/>
        </p:nvSpPr>
        <p:spPr>
          <a:xfrm>
            <a:off x="2438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2</a:t>
            </a:r>
          </a:p>
        </p:txBody>
      </p:sp>
      <p:sp>
        <p:nvSpPr>
          <p:cNvPr id="5" name="Rectangle 4">
            <a:hlinkClick r:id="rId13" action="ppaction://hlinksldjump"/>
            <a:extLst>
              <a:ext uri="{FF2B5EF4-FFF2-40B4-BE49-F238E27FC236}">
                <a16:creationId xmlns:a16="http://schemas.microsoft.com/office/drawing/2014/main" id="{0259BC27-D37E-A37F-27ED-066FCFEDECE3}"/>
              </a:ext>
            </a:extLst>
          </p:cNvPr>
          <p:cNvSpPr/>
          <p:nvPr/>
        </p:nvSpPr>
        <p:spPr>
          <a:xfrm>
            <a:off x="3886200" y="9198964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3</a:t>
            </a:r>
          </a:p>
        </p:txBody>
      </p:sp>
      <p:sp>
        <p:nvSpPr>
          <p:cNvPr id="9" name="Arrow: Right 8">
            <a:hlinkClick r:id="rId14" action="ppaction://hlinksldjump"/>
            <a:extLst>
              <a:ext uri="{FF2B5EF4-FFF2-40B4-BE49-F238E27FC236}">
                <a16:creationId xmlns:a16="http://schemas.microsoft.com/office/drawing/2014/main" id="{B4D6AA09-AE22-D97B-999D-4E575ABC7E97}"/>
              </a:ext>
            </a:extLst>
          </p:cNvPr>
          <p:cNvSpPr/>
          <p:nvPr/>
        </p:nvSpPr>
        <p:spPr>
          <a:xfrm>
            <a:off x="15392400" y="9029700"/>
            <a:ext cx="1524000" cy="990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182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95918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1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8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716000" y="222276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554200" y="68199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5981700" y="1688984"/>
            <a:ext cx="8115300" cy="55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926B7-1A28-8169-182D-35CE6A986E26}"/>
              </a:ext>
            </a:extLst>
          </p:cNvPr>
          <p:cNvSpPr txBox="1"/>
          <p:nvPr/>
        </p:nvSpPr>
        <p:spPr>
          <a:xfrm>
            <a:off x="5981700" y="2705100"/>
            <a:ext cx="6210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1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A87504F-B3C9-94EA-1693-89C841B971E8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3333E-5 0.0003 C 0.02474 0.09892 0.08342 0.14398 0.13168 0.10601 C 0.18125 0.06682 0.20191 -0.04152 0.17726 -0.14044 C 0.15243 -0.23889 0.17309 -0.34645 0.22274 -0.38581 C 0.27101 -0.42392 0.32986 -0.37933 0.35451 -0.28041 " pathEditMode="relative" rAng="20160000" ptsTypes="A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868400" y="3429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554200" y="68199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11488057" y="-400349"/>
            <a:ext cx="6553200" cy="4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BDFFD1C-75E6-0B44-6D6C-66EE08F08615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DB06D-F7F1-9E3C-8341-BA153CD15F96}"/>
              </a:ext>
            </a:extLst>
          </p:cNvPr>
          <p:cNvSpPr txBox="1"/>
          <p:nvPr/>
        </p:nvSpPr>
        <p:spPr>
          <a:xfrm>
            <a:off x="6210300" y="285750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2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30914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0.1304 C 1.52778E-6 0.02176 -0.06728 -0.06204 -0.14861 -0.06204 C -0.23238 -0.06204 -0.29957 0.02176 -0.29957 0.1304 C -0.29957 0.23904 -0.36684 0.32299 -0.45061 0.32299 C -0.53195 0.32299 -0.59905 0.23904 -0.59905 0.130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5393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868400" y="3429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706600" y="68961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-685800" y="1095522"/>
            <a:ext cx="6553200" cy="4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9CDBD7B-4B10-C9B8-8809-DAAC8CFEA360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75DEB-E4AE-3A91-2F7B-A4D58699B82D}"/>
              </a:ext>
            </a:extLst>
          </p:cNvPr>
          <p:cNvSpPr txBox="1"/>
          <p:nvPr/>
        </p:nvSpPr>
        <p:spPr>
          <a:xfrm>
            <a:off x="6210300" y="285750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3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15827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-0.07932 C -0.08637 0.14367 -0.02058 0.37253 0.09783 0.44089 C 0.21979 0.51126 0.34939 0.39537 0.3901 0.17253 C 0.43099 -0.05047 0.55963 -0.16559 0.68142 -0.09522 C 0.79991 -0.02686 0.86666 0.20123 0.82586 0.42407 " pathEditMode="relative" rAng="1080000" ptsTypes="A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59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DB48D1-51E4-54B6-C762-CDB7EFEF5BDB}"/>
              </a:ext>
            </a:extLst>
          </p:cNvPr>
          <p:cNvSpPr txBox="1"/>
          <p:nvPr/>
        </p:nvSpPr>
        <p:spPr>
          <a:xfrm>
            <a:off x="4267200" y="3619500"/>
            <a:ext cx="106680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6800" b="1" i="0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sz="6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68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68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8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3 – Period 3</a:t>
            </a:r>
            <a:endParaRPr lang="en-US" sz="6800" b="0" dirty="0">
              <a:effectLst/>
            </a:endParaRPr>
          </a:p>
          <a:p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000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762000" y="876300"/>
            <a:ext cx="12801600" cy="7909858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</a:t>
            </a: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W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rap-up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7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re and Tortoise Race Story | Moral Stories For adult - YouTube">
            <a:extLst>
              <a:ext uri="{FF2B5EF4-FFF2-40B4-BE49-F238E27FC236}">
                <a16:creationId xmlns:a16="http://schemas.microsoft.com/office/drawing/2014/main" id="{D133E422-8B48-B0F9-0745-C41777D5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FAD1C6-53BC-9F1D-395E-54C519A6F9E0}"/>
              </a:ext>
            </a:extLst>
          </p:cNvPr>
          <p:cNvSpPr txBox="1"/>
          <p:nvPr/>
        </p:nvSpPr>
        <p:spPr>
          <a:xfrm>
            <a:off x="2209800" y="190500"/>
            <a:ext cx="1485718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400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</a:t>
            </a:r>
          </a:p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FF0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NOUGHTS AND CROSSES </a:t>
            </a:r>
            <a:endParaRPr lang="en-US" sz="9600" dirty="0">
              <a:solidFill>
                <a:srgbClr val="FFFF00"/>
              </a:solidFill>
              <a:latin typeface="Congenial Black" panose="02000503040000020004" pitchFamily="2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008D70EA-1FD9-1910-A4AB-89D7234C4190}"/>
              </a:ext>
            </a:extLst>
          </p:cNvPr>
          <p:cNvSpPr/>
          <p:nvPr/>
        </p:nvSpPr>
        <p:spPr>
          <a:xfrm>
            <a:off x="1219200" y="8572500"/>
            <a:ext cx="41148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Let’s play</a:t>
            </a:r>
            <a:r>
              <a:rPr lang="en-US" sz="5400" b="1" dirty="0">
                <a:ln/>
                <a:latin typeface="Congenial Black" panose="02000503040000020004" pitchFamily="2" charset="0"/>
                <a:ea typeface="Times New Roman" panose="02020603050405020304" pitchFamily="18" charset="0"/>
              </a:rPr>
              <a:t>!</a:t>
            </a:r>
            <a:endParaRPr lang="en-US" sz="5400" b="1" cap="none" spc="0" dirty="0">
              <a:ln/>
              <a:effectLst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landscape background 1436269 Vector Art at Vecteezy">
            <a:extLst>
              <a:ext uri="{FF2B5EF4-FFF2-40B4-BE49-F238E27FC236}">
                <a16:creationId xmlns:a16="http://schemas.microsoft.com/office/drawing/2014/main" id="{92754B90-B35B-D17D-4528-1D006DFE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5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log Clipart | FreeImages">
            <a:extLst>
              <a:ext uri="{FF2B5EF4-FFF2-40B4-BE49-F238E27FC236}">
                <a16:creationId xmlns:a16="http://schemas.microsoft.com/office/drawing/2014/main" id="{E9697C87-89DF-90FA-3E68-46A9ED8F1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37115" y="4414405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log Clipart | FreeImages">
            <a:extLst>
              <a:ext uri="{FF2B5EF4-FFF2-40B4-BE49-F238E27FC236}">
                <a16:creationId xmlns:a16="http://schemas.microsoft.com/office/drawing/2014/main" id="{7FA7B5BC-B42E-938F-2A95-34E0F31D1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5243938" y="4504303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02163F-7108-55E1-CAF9-D794F2B5B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39407"/>
              </p:ext>
            </p:extLst>
          </p:nvPr>
        </p:nvGraphicFramePr>
        <p:xfrm>
          <a:off x="3488861" y="1293209"/>
          <a:ext cx="10896600" cy="7896942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40000"/>
                    <a:lumOff val="60000"/>
                  </a:schemeClr>
                </a:solidFill>
                <a:tableStyleId>{5940675A-B579-460E-94D1-54222C63F5DA}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972414949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183477723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022096201"/>
                    </a:ext>
                  </a:extLst>
                </a:gridCol>
              </a:tblGrid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759240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59151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 dirty="0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553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7D12967-6F50-1085-A5E2-6A4311FED898}"/>
              </a:ext>
            </a:extLst>
          </p:cNvPr>
          <p:cNvSpPr/>
          <p:nvPr/>
        </p:nvSpPr>
        <p:spPr>
          <a:xfrm>
            <a:off x="6075826" y="2243653"/>
            <a:ext cx="748412" cy="12261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7FD7B9-F84B-93D3-1B61-05493A5DAAC9}"/>
              </a:ext>
            </a:extLst>
          </p:cNvPr>
          <p:cNvSpPr txBox="1"/>
          <p:nvPr/>
        </p:nvSpPr>
        <p:spPr>
          <a:xfrm>
            <a:off x="8269326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0FED5-35F7-875C-09D1-020A6D28D0DA}"/>
              </a:ext>
            </a:extLst>
          </p:cNvPr>
          <p:cNvSpPr txBox="1"/>
          <p:nvPr/>
        </p:nvSpPr>
        <p:spPr>
          <a:xfrm>
            <a:off x="11804883" y="200331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C8ECC-0507-3390-5F66-78C698B07A69}"/>
              </a:ext>
            </a:extLst>
          </p:cNvPr>
          <p:cNvSpPr txBox="1"/>
          <p:nvPr/>
        </p:nvSpPr>
        <p:spPr>
          <a:xfrm>
            <a:off x="4622131" y="197255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3A0877-0AA2-6FDE-9C83-9BDDACBCA944}"/>
              </a:ext>
            </a:extLst>
          </p:cNvPr>
          <p:cNvSpPr txBox="1"/>
          <p:nvPr/>
        </p:nvSpPr>
        <p:spPr>
          <a:xfrm>
            <a:off x="4628336" y="2008419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71E59E-A5A4-2BAD-E2AF-9B4C7F71E97E}"/>
              </a:ext>
            </a:extLst>
          </p:cNvPr>
          <p:cNvSpPr/>
          <p:nvPr/>
        </p:nvSpPr>
        <p:spPr>
          <a:xfrm>
            <a:off x="3698467" y="1918554"/>
            <a:ext cx="1129369" cy="18856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8E9B08-D564-9542-21B1-FB887B8717DF}"/>
              </a:ext>
            </a:extLst>
          </p:cNvPr>
          <p:cNvSpPr txBox="1"/>
          <p:nvPr/>
        </p:nvSpPr>
        <p:spPr>
          <a:xfrm>
            <a:off x="8269326" y="197973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4DB180-6B81-A2C6-DA11-C4BC72AD5495}"/>
              </a:ext>
            </a:extLst>
          </p:cNvPr>
          <p:cNvSpPr/>
          <p:nvPr/>
        </p:nvSpPr>
        <p:spPr>
          <a:xfrm>
            <a:off x="7346784" y="1232103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52B197-EED2-1161-9B06-48150BB137C3}"/>
              </a:ext>
            </a:extLst>
          </p:cNvPr>
          <p:cNvSpPr txBox="1"/>
          <p:nvPr/>
        </p:nvSpPr>
        <p:spPr>
          <a:xfrm>
            <a:off x="11821804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F0EDB6D-58CC-2981-152E-53AB55FFC5CF}"/>
              </a:ext>
            </a:extLst>
          </p:cNvPr>
          <p:cNvSpPr/>
          <p:nvPr/>
        </p:nvSpPr>
        <p:spPr>
          <a:xfrm>
            <a:off x="10917614" y="1470871"/>
            <a:ext cx="1232762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9D64FF-E748-E4A5-728C-3C98096684DE}"/>
              </a:ext>
            </a:extLst>
          </p:cNvPr>
          <p:cNvSpPr/>
          <p:nvPr/>
        </p:nvSpPr>
        <p:spPr>
          <a:xfrm>
            <a:off x="9619553" y="1293209"/>
            <a:ext cx="8572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ED787E9-16A0-BA6F-3A64-2412EF21D046}"/>
              </a:ext>
            </a:extLst>
          </p:cNvPr>
          <p:cNvSpPr/>
          <p:nvPr/>
        </p:nvSpPr>
        <p:spPr>
          <a:xfrm>
            <a:off x="12995701" y="1413629"/>
            <a:ext cx="1066800" cy="23557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05DCA16-9D65-9EA5-37C3-B85002E6C46E}"/>
              </a:ext>
            </a:extLst>
          </p:cNvPr>
          <p:cNvSpPr/>
          <p:nvPr/>
        </p:nvSpPr>
        <p:spPr>
          <a:xfrm>
            <a:off x="5877089" y="1687435"/>
            <a:ext cx="1139852" cy="214127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67FFD8-C70C-D4C2-AB36-0A004074F375}"/>
              </a:ext>
            </a:extLst>
          </p:cNvPr>
          <p:cNvSpPr txBox="1"/>
          <p:nvPr/>
        </p:nvSpPr>
        <p:spPr>
          <a:xfrm>
            <a:off x="8276887" y="440776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ECE0B-97E9-8F21-2696-170AC85362B2}"/>
              </a:ext>
            </a:extLst>
          </p:cNvPr>
          <p:cNvSpPr txBox="1"/>
          <p:nvPr/>
        </p:nvSpPr>
        <p:spPr>
          <a:xfrm>
            <a:off x="11825661" y="44701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BA305F-E2C0-6A85-23B4-9BDE920B09B8}"/>
              </a:ext>
            </a:extLst>
          </p:cNvPr>
          <p:cNvSpPr txBox="1"/>
          <p:nvPr/>
        </p:nvSpPr>
        <p:spPr>
          <a:xfrm>
            <a:off x="4630856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D29E14-DDDC-4D84-9F33-3C12AC29A7AA}"/>
              </a:ext>
            </a:extLst>
          </p:cNvPr>
          <p:cNvSpPr txBox="1"/>
          <p:nvPr/>
        </p:nvSpPr>
        <p:spPr>
          <a:xfrm>
            <a:off x="4653908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1466EA-C0B6-A421-F9F3-262EBCA7426A}"/>
              </a:ext>
            </a:extLst>
          </p:cNvPr>
          <p:cNvSpPr/>
          <p:nvPr/>
        </p:nvSpPr>
        <p:spPr>
          <a:xfrm>
            <a:off x="3670128" y="4403077"/>
            <a:ext cx="1012216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C11337-6C33-C3DC-7568-FE7768D7F6CF}"/>
              </a:ext>
            </a:extLst>
          </p:cNvPr>
          <p:cNvSpPr txBox="1"/>
          <p:nvPr/>
        </p:nvSpPr>
        <p:spPr>
          <a:xfrm>
            <a:off x="8309498" y="442962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9869EF-B007-CBEA-2811-20CD682C1999}"/>
              </a:ext>
            </a:extLst>
          </p:cNvPr>
          <p:cNvSpPr/>
          <p:nvPr/>
        </p:nvSpPr>
        <p:spPr>
          <a:xfrm>
            <a:off x="7383078" y="4333157"/>
            <a:ext cx="964060" cy="2153279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1ACA7F-63C3-ED53-E274-F7B95FCF036E}"/>
              </a:ext>
            </a:extLst>
          </p:cNvPr>
          <p:cNvSpPr txBox="1"/>
          <p:nvPr/>
        </p:nvSpPr>
        <p:spPr>
          <a:xfrm>
            <a:off x="11830760" y="445186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70E69C-183F-2668-075A-E18D60F2DB15}"/>
              </a:ext>
            </a:extLst>
          </p:cNvPr>
          <p:cNvSpPr/>
          <p:nvPr/>
        </p:nvSpPr>
        <p:spPr>
          <a:xfrm>
            <a:off x="10847569" y="4287850"/>
            <a:ext cx="1085729" cy="225376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C0A6BA-7082-DFAA-63EB-384D63515638}"/>
              </a:ext>
            </a:extLst>
          </p:cNvPr>
          <p:cNvSpPr/>
          <p:nvPr/>
        </p:nvSpPr>
        <p:spPr>
          <a:xfrm>
            <a:off x="9603355" y="4451864"/>
            <a:ext cx="947023" cy="2073651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561F97-2810-A289-250F-F8D59B5A7B55}"/>
              </a:ext>
            </a:extLst>
          </p:cNvPr>
          <p:cNvSpPr/>
          <p:nvPr/>
        </p:nvSpPr>
        <p:spPr>
          <a:xfrm>
            <a:off x="12989393" y="4146741"/>
            <a:ext cx="1262788" cy="2339695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BCC49B4-BA15-1E06-203E-4D14F742D8A6}"/>
              </a:ext>
            </a:extLst>
          </p:cNvPr>
          <p:cNvSpPr/>
          <p:nvPr/>
        </p:nvSpPr>
        <p:spPr>
          <a:xfrm>
            <a:off x="5971940" y="4464567"/>
            <a:ext cx="958439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896852-60C5-25A7-A7BC-85FEFED23BA7}"/>
              </a:ext>
            </a:extLst>
          </p:cNvPr>
          <p:cNvSpPr txBox="1"/>
          <p:nvPr/>
        </p:nvSpPr>
        <p:spPr>
          <a:xfrm>
            <a:off x="8340567" y="709963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F67118-D6CA-1D87-0CE6-E6DFB64A5C65}"/>
              </a:ext>
            </a:extLst>
          </p:cNvPr>
          <p:cNvSpPr txBox="1"/>
          <p:nvPr/>
        </p:nvSpPr>
        <p:spPr>
          <a:xfrm>
            <a:off x="11831426" y="718671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5D9022-73B6-2B32-C7B3-90A8A76D8247}"/>
              </a:ext>
            </a:extLst>
          </p:cNvPr>
          <p:cNvSpPr txBox="1"/>
          <p:nvPr/>
        </p:nvSpPr>
        <p:spPr>
          <a:xfrm>
            <a:off x="4608068" y="72020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8363AD-18E4-4466-B4C3-AE703F655A46}"/>
              </a:ext>
            </a:extLst>
          </p:cNvPr>
          <p:cNvSpPr txBox="1"/>
          <p:nvPr/>
        </p:nvSpPr>
        <p:spPr>
          <a:xfrm>
            <a:off x="4570194" y="70990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222276E-956C-89E1-F001-95E63D701930}"/>
              </a:ext>
            </a:extLst>
          </p:cNvPr>
          <p:cNvSpPr/>
          <p:nvPr/>
        </p:nvSpPr>
        <p:spPr>
          <a:xfrm>
            <a:off x="3681340" y="6612640"/>
            <a:ext cx="1262788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C06AE0-F7B6-C944-6CE0-CF06BC2560E8}"/>
              </a:ext>
            </a:extLst>
          </p:cNvPr>
          <p:cNvSpPr txBox="1"/>
          <p:nvPr/>
        </p:nvSpPr>
        <p:spPr>
          <a:xfrm>
            <a:off x="8387896" y="700707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55F5125-849C-F8CB-E7A4-1CAB3F873345}"/>
              </a:ext>
            </a:extLst>
          </p:cNvPr>
          <p:cNvSpPr/>
          <p:nvPr/>
        </p:nvSpPr>
        <p:spPr>
          <a:xfrm>
            <a:off x="7259672" y="6675551"/>
            <a:ext cx="1333001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817F68-DAB9-FB0E-8CD0-AB6B1A60C7B5}"/>
              </a:ext>
            </a:extLst>
          </p:cNvPr>
          <p:cNvSpPr txBox="1"/>
          <p:nvPr/>
        </p:nvSpPr>
        <p:spPr>
          <a:xfrm>
            <a:off x="11838466" y="7036313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FF7C8BD-8D36-2351-3D25-020E9380FEC9}"/>
              </a:ext>
            </a:extLst>
          </p:cNvPr>
          <p:cNvSpPr/>
          <p:nvPr/>
        </p:nvSpPr>
        <p:spPr>
          <a:xfrm>
            <a:off x="10994503" y="6541618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D63AC9-6572-0637-81A6-C80ADF4F597E}"/>
              </a:ext>
            </a:extLst>
          </p:cNvPr>
          <p:cNvSpPr/>
          <p:nvPr/>
        </p:nvSpPr>
        <p:spPr>
          <a:xfrm>
            <a:off x="9606938" y="6618071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B76CB7D-9D5D-2AB4-CC82-171F22AF2606}"/>
              </a:ext>
            </a:extLst>
          </p:cNvPr>
          <p:cNvSpPr/>
          <p:nvPr/>
        </p:nvSpPr>
        <p:spPr>
          <a:xfrm>
            <a:off x="12968836" y="6488439"/>
            <a:ext cx="1206273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73E24DE-508A-83B9-7DC3-AC698E661B29}"/>
              </a:ext>
            </a:extLst>
          </p:cNvPr>
          <p:cNvSpPr/>
          <p:nvPr/>
        </p:nvSpPr>
        <p:spPr>
          <a:xfrm>
            <a:off x="5749602" y="6736657"/>
            <a:ext cx="1211604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BE780359-1506-6739-3DF0-32F4C4A4763F}"/>
              </a:ext>
            </a:extLst>
          </p:cNvPr>
          <p:cNvSpPr/>
          <p:nvPr/>
        </p:nvSpPr>
        <p:spPr>
          <a:xfrm>
            <a:off x="1046402" y="6251036"/>
            <a:ext cx="966514" cy="990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AF7C1E8-6A5D-7A36-AC9F-015608800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056" r="90556">
                        <a14:foregroundMark x1="8333" y1="52222" x2="8333" y2="52222"/>
                        <a14:foregroundMark x1="8889" y1="47500" x2="8889" y2="47500"/>
                        <a14:foregroundMark x1="21667" y1="49167" x2="21667" y2="49167"/>
                        <a14:foregroundMark x1="20000" y1="46389" x2="19167" y2="55000"/>
                        <a14:foregroundMark x1="90556" y1="59167" x2="90556" y2="59167"/>
                        <a14:foregroundMark x1="43056" y1="66111" x2="43056" y2="66111"/>
                        <a14:foregroundMark x1="41389" y1="68333" x2="45278" y2="6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1961" y="2587043"/>
            <a:ext cx="2371058" cy="2371058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3" name="Multiplication Sign 72">
            <a:extLst>
              <a:ext uri="{FF2B5EF4-FFF2-40B4-BE49-F238E27FC236}">
                <a16:creationId xmlns:a16="http://schemas.microsoft.com/office/drawing/2014/main" id="{CE1A4CCB-1BDF-29D7-8CE4-BAA4E674929B}"/>
              </a:ext>
            </a:extLst>
          </p:cNvPr>
          <p:cNvSpPr/>
          <p:nvPr/>
        </p:nvSpPr>
        <p:spPr>
          <a:xfrm>
            <a:off x="15967551" y="5993707"/>
            <a:ext cx="1524000" cy="14859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C9C330F-7747-2F97-C02B-FBB84430F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8421" y="2480227"/>
            <a:ext cx="2346711" cy="2449966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hlinkClick r:id="rId9" action="ppaction://hlinksldjump"/>
            <a:extLst>
              <a:ext uri="{FF2B5EF4-FFF2-40B4-BE49-F238E27FC236}">
                <a16:creationId xmlns:a16="http://schemas.microsoft.com/office/drawing/2014/main" id="{B16C6534-FD14-6425-A1E6-82556D46A6C3}"/>
              </a:ext>
            </a:extLst>
          </p:cNvPr>
          <p:cNvSpPr/>
          <p:nvPr/>
        </p:nvSpPr>
        <p:spPr>
          <a:xfrm>
            <a:off x="4814959" y="211186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Rectangle 5">
            <a:hlinkClick r:id="rId10" action="ppaction://hlinksldjump"/>
            <a:extLst>
              <a:ext uri="{FF2B5EF4-FFF2-40B4-BE49-F238E27FC236}">
                <a16:creationId xmlns:a16="http://schemas.microsoft.com/office/drawing/2014/main" id="{6140F465-E370-2910-0C05-39880FE8BEAD}"/>
              </a:ext>
            </a:extLst>
          </p:cNvPr>
          <p:cNvSpPr/>
          <p:nvPr/>
        </p:nvSpPr>
        <p:spPr>
          <a:xfrm>
            <a:off x="8430505" y="189703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id="{A1F1FADC-8D06-E17B-E0C7-4820FCBCCAA6}"/>
              </a:ext>
            </a:extLst>
          </p:cNvPr>
          <p:cNvSpPr/>
          <p:nvPr/>
        </p:nvSpPr>
        <p:spPr>
          <a:xfrm>
            <a:off x="11956981" y="204325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ectangle 7">
            <a:hlinkClick r:id="rId12" action="ppaction://hlinksldjump"/>
            <a:extLst>
              <a:ext uri="{FF2B5EF4-FFF2-40B4-BE49-F238E27FC236}">
                <a16:creationId xmlns:a16="http://schemas.microsoft.com/office/drawing/2014/main" id="{86AD29B2-2AAB-1647-07F4-5F552EEAC510}"/>
              </a:ext>
            </a:extLst>
          </p:cNvPr>
          <p:cNvSpPr/>
          <p:nvPr/>
        </p:nvSpPr>
        <p:spPr>
          <a:xfrm>
            <a:off x="4756274" y="4515909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Rectangle 8">
            <a:hlinkClick r:id="rId13" action="ppaction://hlinksldjump"/>
            <a:extLst>
              <a:ext uri="{FF2B5EF4-FFF2-40B4-BE49-F238E27FC236}">
                <a16:creationId xmlns:a16="http://schemas.microsoft.com/office/drawing/2014/main" id="{DAB54CF8-D1D8-0594-2E7D-503CC8A95276}"/>
              </a:ext>
            </a:extLst>
          </p:cNvPr>
          <p:cNvSpPr/>
          <p:nvPr/>
        </p:nvSpPr>
        <p:spPr>
          <a:xfrm>
            <a:off x="8489475" y="4543578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hlinkClick r:id="rId14" action="ppaction://hlinksldjump"/>
            <a:extLst>
              <a:ext uri="{FF2B5EF4-FFF2-40B4-BE49-F238E27FC236}">
                <a16:creationId xmlns:a16="http://schemas.microsoft.com/office/drawing/2014/main" id="{BB154AC5-4A86-1026-F6B8-D0C8998FF859}"/>
              </a:ext>
            </a:extLst>
          </p:cNvPr>
          <p:cNvSpPr/>
          <p:nvPr/>
        </p:nvSpPr>
        <p:spPr>
          <a:xfrm>
            <a:off x="12016219" y="4500033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1" name="Rectangle 10">
            <a:hlinkClick r:id="rId15" action="ppaction://hlinksldjump"/>
            <a:extLst>
              <a:ext uri="{FF2B5EF4-FFF2-40B4-BE49-F238E27FC236}">
                <a16:creationId xmlns:a16="http://schemas.microsoft.com/office/drawing/2014/main" id="{15F21913-02FB-6909-6E97-D801C2F48B7E}"/>
              </a:ext>
            </a:extLst>
          </p:cNvPr>
          <p:cNvSpPr/>
          <p:nvPr/>
        </p:nvSpPr>
        <p:spPr>
          <a:xfrm>
            <a:off x="4744658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2" name="Rectangle 11">
            <a:hlinkClick r:id="rId16" action="ppaction://hlinksldjump"/>
            <a:extLst>
              <a:ext uri="{FF2B5EF4-FFF2-40B4-BE49-F238E27FC236}">
                <a16:creationId xmlns:a16="http://schemas.microsoft.com/office/drawing/2014/main" id="{2DC19CBA-6F26-C18D-3488-3756FD55D267}"/>
              </a:ext>
            </a:extLst>
          </p:cNvPr>
          <p:cNvSpPr/>
          <p:nvPr/>
        </p:nvSpPr>
        <p:spPr>
          <a:xfrm>
            <a:off x="8577192" y="687475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3" name="Rectangle 12">
            <a:hlinkClick r:id="rId17" action="ppaction://hlinksldjump"/>
            <a:extLst>
              <a:ext uri="{FF2B5EF4-FFF2-40B4-BE49-F238E27FC236}">
                <a16:creationId xmlns:a16="http://schemas.microsoft.com/office/drawing/2014/main" id="{F1B64689-74D9-C8D2-1354-EABEA7649218}"/>
              </a:ext>
            </a:extLst>
          </p:cNvPr>
          <p:cNvSpPr/>
          <p:nvPr/>
        </p:nvSpPr>
        <p:spPr>
          <a:xfrm>
            <a:off x="12061303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4" name="Rectangle: Rounded Corners 13">
            <a:hlinkClick r:id="rId18" action="ppaction://hlinksldjump"/>
            <a:extLst>
              <a:ext uri="{FF2B5EF4-FFF2-40B4-BE49-F238E27FC236}">
                <a16:creationId xmlns:a16="http://schemas.microsoft.com/office/drawing/2014/main" id="{0293B693-48F9-D201-8C29-D8F12104F028}"/>
              </a:ext>
            </a:extLst>
          </p:cNvPr>
          <p:cNvSpPr/>
          <p:nvPr/>
        </p:nvSpPr>
        <p:spPr>
          <a:xfrm>
            <a:off x="7108361" y="9304103"/>
            <a:ext cx="3657600" cy="103574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ngenial Black" panose="02000503040000020004" pitchFamily="2" charset="0"/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54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1" grpId="0"/>
      <p:bldP spid="41" grpId="1"/>
      <p:bldP spid="43" grpId="0"/>
      <p:bldP spid="43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5" grpId="0"/>
      <p:bldP spid="55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  <p:bldP spid="67" grpId="0"/>
      <p:bldP spid="67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9144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3607223"/>
            <a:ext cx="7439025" cy="527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4738E-5CE5-E0E8-8482-F81C0808E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479"/>
          <a:stretch/>
        </p:blipFill>
        <p:spPr>
          <a:xfrm rot="21430325">
            <a:off x="6696473" y="4459933"/>
            <a:ext cx="3352800" cy="280179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9372600" y="1848715"/>
            <a:ext cx="743902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I can see a 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B2428-1F6C-5E83-2CB6-B43732E97534}"/>
              </a:ext>
            </a:extLst>
          </p:cNvPr>
          <p:cNvSpPr txBox="1"/>
          <p:nvPr/>
        </p:nvSpPr>
        <p:spPr>
          <a:xfrm>
            <a:off x="13440170" y="215637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ainbow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ction Button: Go Back or Previous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6CF82D2-A8C4-19A2-E022-21979DDE28C5}"/>
              </a:ext>
            </a:extLst>
          </p:cNvPr>
          <p:cNvSpPr/>
          <p:nvPr/>
        </p:nvSpPr>
        <p:spPr>
          <a:xfrm>
            <a:off x="14782800" y="813063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0668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810536" y="1387546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210800" y="1474823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CB14-187E-36D2-BAAB-F4C6EDC0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35"/>
          <a:stretch/>
        </p:blipFill>
        <p:spPr>
          <a:xfrm>
            <a:off x="5791201" y="3614664"/>
            <a:ext cx="5029200" cy="3738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97271-8616-19F8-29B5-13B6F917167E}"/>
              </a:ext>
            </a:extLst>
          </p:cNvPr>
          <p:cNvSpPr txBox="1"/>
          <p:nvPr/>
        </p:nvSpPr>
        <p:spPr>
          <a:xfrm>
            <a:off x="13875179" y="1813258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iver  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CE4643E-98E8-9651-A3D8-860C5DA7E4DD}"/>
              </a:ext>
            </a:extLst>
          </p:cNvPr>
          <p:cNvSpPr/>
          <p:nvPr/>
        </p:nvSpPr>
        <p:spPr>
          <a:xfrm>
            <a:off x="15011400" y="836538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5877" y="3346592"/>
            <a:ext cx="7439025" cy="52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DCA80-5F35-CCA3-31AB-9E260CC6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9579">
            <a:off x="6432358" y="4523956"/>
            <a:ext cx="5074798" cy="3467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0B8CA-80E8-B536-603C-AB5643EF998E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oad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6AD367A-A0E9-D0B2-ABC5-89BBF73AD500}"/>
              </a:ext>
            </a:extLst>
          </p:cNvPr>
          <p:cNvSpPr/>
          <p:nvPr/>
        </p:nvSpPr>
        <p:spPr>
          <a:xfrm>
            <a:off x="15205231" y="83238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71900"/>
            <a:ext cx="80580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90526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can you see?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5D220-687F-8E39-4AEC-3ACDEF9B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52489">
            <a:off x="7885769" y="4011684"/>
            <a:ext cx="1732592" cy="3708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BA8E2-72CA-9691-536B-E7F872D7BA51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uler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954A55-7CAF-7F6F-4CA7-13891217BFBC}"/>
              </a:ext>
            </a:extLst>
          </p:cNvPr>
          <p:cNvSpPr/>
          <p:nvPr/>
        </p:nvSpPr>
        <p:spPr>
          <a:xfrm>
            <a:off x="15011400" y="8390781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219200" y="11811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637" y="3611963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9248778" y="1740991"/>
            <a:ext cx="740960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E4B9D-82BF-CD15-5E31-F1CBA3B9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4228958"/>
            <a:ext cx="3009900" cy="2970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2668206" y="2086570"/>
            <a:ext cx="4035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ed apple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316200" y="84659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1758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 err="1">
                <a:solidFill>
                  <a:srgbClr val="1F497D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abbit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87913" y="83439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cartoon bunny | Use these free images for your websites, art projects,  reports, and ... | Cartoon clip art, Rabbit clipart, Rabbit pictures">
            <a:extLst>
              <a:ext uri="{FF2B5EF4-FFF2-40B4-BE49-F238E27FC236}">
                <a16:creationId xmlns:a16="http://schemas.microsoft.com/office/drawing/2014/main" id="{960F590A-74E6-4B48-8D27-A2D64A2D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61" y="4551753"/>
            <a:ext cx="2686050" cy="280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0668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287" y="3785244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59136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ail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60699" y="83820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F7E23-DE4B-569B-82B2-FD73AD8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736944"/>
            <a:ext cx="2057400" cy="2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" y="-9525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22D97-C058-9E4B-C541-63AF96CDEC80}"/>
              </a:ext>
            </a:extLst>
          </p:cNvPr>
          <p:cNvSpPr txBox="1"/>
          <p:nvPr/>
        </p:nvSpPr>
        <p:spPr>
          <a:xfrm>
            <a:off x="1219200" y="495300"/>
            <a:ext cx="12649200" cy="915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80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TABLE OF CONTENTS</a:t>
            </a:r>
          </a:p>
          <a:p>
            <a:pPr defTabSz="457200">
              <a:lnSpc>
                <a:spcPct val="150000"/>
              </a:lnSpc>
            </a:pPr>
            <a:r>
              <a:rPr lang="en-US" sz="4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ea typeface="Comic Sans MS"/>
                <a:cs typeface="Comic Sans MS"/>
                <a:sym typeface="Comic Sans MS"/>
              </a:rPr>
              <a:t>1. Warm-up and Review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ea typeface="Comic Sans MS"/>
                <a:cs typeface="Comic Sans MS"/>
                <a:sym typeface="Comic Sans MS"/>
              </a:rPr>
              <a:t>      2. Activity 6. Listen and repeat.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sym typeface="Comic Sans MS"/>
              </a:rPr>
              <a:t>      3. Activity 7. Let’s talk.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sym typeface="Comic Sans MS"/>
              </a:rPr>
              <a:t>      4. Activity 8. Let’s sing!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sym typeface="Comic Sans MS"/>
              </a:rPr>
              <a:t>      5. Fun corner and Wrap-up</a:t>
            </a:r>
          </a:p>
          <a:p>
            <a:pPr algn="ctr" defTabSz="457200">
              <a:lnSpc>
                <a:spcPct val="150000"/>
              </a:lnSpc>
            </a:pPr>
            <a:r>
              <a:rPr lang="en-US" sz="4400" b="1" kern="0" dirty="0">
                <a:solidFill>
                  <a:srgbClr val="000000"/>
                </a:solidFill>
                <a:latin typeface="Comic Sans MS"/>
                <a:sym typeface="Comic Sans MS"/>
              </a:rPr>
              <a:t>		 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</a:rPr>
              <a:t>ite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87913" y="841404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919464"/>
            <a:ext cx="7439025" cy="52759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87253F-9ACD-B1D4-E36A-225B72587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1657">
            <a:off x="7786420" y="4676878"/>
            <a:ext cx="3068285" cy="28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52945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1950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itten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087600" y="835775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13B38-857C-CC20-E294-21A2279589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447832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95706-DB47-903E-D514-23212C690DA4}"/>
              </a:ext>
            </a:extLst>
          </p:cNvPr>
          <p:cNvSpPr/>
          <p:nvPr/>
        </p:nvSpPr>
        <p:spPr>
          <a:xfrm>
            <a:off x="1292034" y="4131860"/>
            <a:ext cx="1311578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4B8BE-5B81-7DC6-8795-CBAA1CC63F92}"/>
              </a:ext>
            </a:extLst>
          </p:cNvPr>
          <p:cNvSpPr/>
          <p:nvPr/>
        </p:nvSpPr>
        <p:spPr>
          <a:xfrm>
            <a:off x="2277276" y="4008577"/>
            <a:ext cx="162416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B40A6-8057-7003-3035-B1185382DC90}"/>
              </a:ext>
            </a:extLst>
          </p:cNvPr>
          <p:cNvSpPr/>
          <p:nvPr/>
        </p:nvSpPr>
        <p:spPr>
          <a:xfrm>
            <a:off x="3378689" y="3885294"/>
            <a:ext cx="158729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E028B-AC1E-2E11-3493-A93B84E2B456}"/>
              </a:ext>
            </a:extLst>
          </p:cNvPr>
          <p:cNvSpPr/>
          <p:nvPr/>
        </p:nvSpPr>
        <p:spPr>
          <a:xfrm>
            <a:off x="4705922" y="3824915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5C572-E2BD-89B7-63E7-2F0D17AC1A00}"/>
              </a:ext>
            </a:extLst>
          </p:cNvPr>
          <p:cNvSpPr/>
          <p:nvPr/>
        </p:nvSpPr>
        <p:spPr>
          <a:xfrm>
            <a:off x="5909363" y="3915059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B03377-9B7B-4E45-99F9-0E6B19D39917}"/>
              </a:ext>
            </a:extLst>
          </p:cNvPr>
          <p:cNvSpPr/>
          <p:nvPr/>
        </p:nvSpPr>
        <p:spPr>
          <a:xfrm>
            <a:off x="7072498" y="3768624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D682A-B813-5B0B-52F3-A01518D05536}"/>
              </a:ext>
            </a:extLst>
          </p:cNvPr>
          <p:cNvSpPr/>
          <p:nvPr/>
        </p:nvSpPr>
        <p:spPr>
          <a:xfrm>
            <a:off x="8206767" y="3693716"/>
            <a:ext cx="123944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471CD6-28D0-841F-35CE-45AD5342F452}"/>
              </a:ext>
            </a:extLst>
          </p:cNvPr>
          <p:cNvSpPr/>
          <p:nvPr/>
        </p:nvSpPr>
        <p:spPr>
          <a:xfrm>
            <a:off x="9022061" y="3531255"/>
            <a:ext cx="1574469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BF92E3-3F28-EC53-6D71-D9604FE0A1E5}"/>
              </a:ext>
            </a:extLst>
          </p:cNvPr>
          <p:cNvSpPr/>
          <p:nvPr/>
        </p:nvSpPr>
        <p:spPr>
          <a:xfrm>
            <a:off x="10185196" y="3467196"/>
            <a:ext cx="108555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CC375-9A52-9C7A-5973-27475AF75FDE}"/>
              </a:ext>
            </a:extLst>
          </p:cNvPr>
          <p:cNvSpPr/>
          <p:nvPr/>
        </p:nvSpPr>
        <p:spPr>
          <a:xfrm>
            <a:off x="11062709" y="3441588"/>
            <a:ext cx="147508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A949C4-F0DE-68D4-AFB5-7B6C8D6DEC50}"/>
              </a:ext>
            </a:extLst>
          </p:cNvPr>
          <p:cNvSpPr/>
          <p:nvPr/>
        </p:nvSpPr>
        <p:spPr>
          <a:xfrm>
            <a:off x="11979276" y="3487801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FD590-24FA-9DEB-1E7F-56A3AB584018}"/>
              </a:ext>
            </a:extLst>
          </p:cNvPr>
          <p:cNvSpPr/>
          <p:nvPr/>
        </p:nvSpPr>
        <p:spPr>
          <a:xfrm>
            <a:off x="12822462" y="3487801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269C39-B81B-1474-9999-BA1ECC0DE52D}"/>
              </a:ext>
            </a:extLst>
          </p:cNvPr>
          <p:cNvSpPr/>
          <p:nvPr/>
        </p:nvSpPr>
        <p:spPr>
          <a:xfrm>
            <a:off x="13896758" y="3364207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66767-13BF-2B5A-09E5-0C4615B4A0EC}"/>
              </a:ext>
            </a:extLst>
          </p:cNvPr>
          <p:cNvSpPr/>
          <p:nvPr/>
        </p:nvSpPr>
        <p:spPr>
          <a:xfrm>
            <a:off x="15163800" y="3240613"/>
            <a:ext cx="158729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0DE957-8EBC-B717-FC66-8D727A22CCF2}"/>
              </a:ext>
            </a:extLst>
          </p:cNvPr>
          <p:cNvSpPr/>
          <p:nvPr/>
        </p:nvSpPr>
        <p:spPr>
          <a:xfrm>
            <a:off x="16580970" y="3101377"/>
            <a:ext cx="119135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b="1" kern="0" dirty="0">
                <a:ln/>
                <a:solidFill>
                  <a:srgbClr val="0070C0"/>
                </a:solidFill>
                <a:latin typeface="Calibri"/>
              </a:rPr>
              <a:t>S</a:t>
            </a:r>
            <a:endParaRPr kumimoji="0" lang="en-US" sz="16600" b="1" i="0" u="none" strike="noStrike" kern="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3.08642E-6 L -4.16667E-7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1.23457E-7 L -3.61111E-6 -0.07207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83951E-6 L 5E-6 -0.07207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2.96296E-6 L -3.05556E-6 -0.07206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7.40741E-7 L -1.66667E-6 -0.07207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7 2.59259E-6 L -1.38889E-7 -0.07207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32099E-6 L 1.11111E-6 -0.07206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2778E-6 -3.58025E-6 L -1.52778E-6 -0.07206 " pathEditMode="relative" rAng="0" ptsTypes="AA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58025E-6 L -1.94444E-6 -0.07207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0556E-6 2.71605E-6 L 4.30556E-6 -0.07207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2.59259E-6 L 3.88889E-6 -0.07207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59259E-6 L 1.38889E-7 -0.07207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1.23457E-7 L 2.77778E-6 -0.07207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2.83951E-6 L 5.55556E-7 -0.07207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2.59259E-6 L 3.88889E-6 -0.07207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762000" y="876300"/>
            <a:ext cx="12801600" cy="7909858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Warm-up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" y="-9525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BE9C3-8E9B-7881-AE42-F06B2A401180}"/>
              </a:ext>
            </a:extLst>
          </p:cNvPr>
          <p:cNvSpPr txBox="1"/>
          <p:nvPr/>
        </p:nvSpPr>
        <p:spPr>
          <a:xfrm>
            <a:off x="-457200" y="1028700"/>
            <a:ext cx="1813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i="0" strike="noStrike" kern="1200" cap="none" spc="0" normalizeH="0" baseline="0" noProof="0" dirty="0">
                <a:ln>
                  <a:noFill/>
                </a:ln>
                <a:uLnTx/>
                <a:uFillTx/>
                <a:latin typeface="Congenial" panose="02000503040000020004" pitchFamily="2" charset="0"/>
              </a:rPr>
              <a:t>Game:</a:t>
            </a:r>
            <a:endParaRPr kumimoji="0" lang="en-US" sz="8800" b="1" i="0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FF00"/>
                </a:solidFill>
                <a:latin typeface="Congenial Black" panose="02000503040000020004" pitchFamily="2" charset="0"/>
                <a:ea typeface="Times New Roman" panose="02020603050405020304" pitchFamily="18" charset="0"/>
              </a:rPr>
              <a:t>T</a:t>
            </a: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ICK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R/r LETTER PICTURES</a:t>
            </a: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genial Black" panose="02000503040000020004" pitchFamily="2" charset="0"/>
              </a:rPr>
              <a:t> </a:t>
            </a:r>
            <a:endParaRPr kumimoji="0" lang="en-US" sz="16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20345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C9C9C-11E9-D0DE-7C56-C855B2B8DC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5842"/>
          <a:stretch/>
        </p:blipFill>
        <p:spPr>
          <a:xfrm>
            <a:off x="1624431" y="939386"/>
            <a:ext cx="251758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A83BA-465B-8736-1D94-7539E517B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90" y="3785279"/>
            <a:ext cx="251758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78D03-DC7A-A615-41BC-45C01267C3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2901"/>
          <a:stretch/>
        </p:blipFill>
        <p:spPr>
          <a:xfrm>
            <a:off x="11486023" y="6513408"/>
            <a:ext cx="2448999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5E70E5-0DBE-F04A-CED8-84665A0AE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9588" y="3713795"/>
            <a:ext cx="250650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Bike Clipart Vector Art, Icons, and Graphics for Free Download">
            <a:extLst>
              <a:ext uri="{FF2B5EF4-FFF2-40B4-BE49-F238E27FC236}">
                <a16:creationId xmlns:a16="http://schemas.microsoft.com/office/drawing/2014/main" id="{5509A7B8-19C9-BD54-18FE-97B4FAD1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69" y="1066291"/>
            <a:ext cx="2480732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emium Vector | Cute sailboat cartoon. sail boat clipart illustration">
            <a:extLst>
              <a:ext uri="{FF2B5EF4-FFF2-40B4-BE49-F238E27FC236}">
                <a16:creationId xmlns:a16="http://schemas.microsoft.com/office/drawing/2014/main" id="{6DB217C5-B0E1-3E9B-1693-1481C43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576" y="1055085"/>
            <a:ext cx="2517863" cy="1959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yperdetailed Realistic Cute Baby Kitten Clipart · Creative Fabrica">
            <a:extLst>
              <a:ext uri="{FF2B5EF4-FFF2-40B4-BE49-F238E27FC236}">
                <a16:creationId xmlns:a16="http://schemas.microsoft.com/office/drawing/2014/main" id="{0DA01945-DACF-6425-ACA2-E827681E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52" y="6515100"/>
            <a:ext cx="2517582" cy="207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871B3F0C-86B7-005A-C36D-431FBCF1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00" y="6488205"/>
            <a:ext cx="2466694" cy="1979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F0C3F-8153-9E62-2844-4E0B8F0E2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3086" y="2148782"/>
            <a:ext cx="796948" cy="793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1F0FCA-D3D0-EE35-0004-88F311DC90D1}"/>
              </a:ext>
            </a:extLst>
          </p:cNvPr>
          <p:cNvSpPr/>
          <p:nvPr/>
        </p:nvSpPr>
        <p:spPr>
          <a:xfrm>
            <a:off x="4308186" y="212030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F90FCF-BDEC-DA0B-9981-223791EB54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72576" y="3738997"/>
            <a:ext cx="255731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2D7AB-7D6F-7C7E-0F7C-4AD5F99E57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5980" y="4866024"/>
            <a:ext cx="930651" cy="9306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A23C107-3A0E-4524-6581-01B3DDED02AE}"/>
              </a:ext>
            </a:extLst>
          </p:cNvPr>
          <p:cNvSpPr/>
          <p:nvPr/>
        </p:nvSpPr>
        <p:spPr>
          <a:xfrm>
            <a:off x="4409257" y="4835558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19A7EF65-8C16-2B98-6AC7-18147090B0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34" end="11600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rcRect/>
          <a:stretch/>
        </p:blipFill>
        <p:spPr>
          <a:xfrm>
            <a:off x="15235489" y="111654"/>
            <a:ext cx="1841736" cy="1841736"/>
          </a:xfrm>
          <a:prstGeom prst="rect">
            <a:avLst/>
          </a:prstGeom>
        </p:spPr>
      </p:pic>
      <p:pic>
        <p:nvPicPr>
          <p:cNvPr id="8" name="Track 017">
            <a:hlinkClick r:id="" action="ppaction://media"/>
            <a:extLst>
              <a:ext uri="{FF2B5EF4-FFF2-40B4-BE49-F238E27FC236}">
                <a16:creationId xmlns:a16="http://schemas.microsoft.com/office/drawing/2014/main" id="{55B4971D-AF6E-907F-020E-A9EAF8FA85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43925" y="5465385"/>
            <a:ext cx="1022820" cy="1022820"/>
          </a:xfrm>
          <a:prstGeom prst="rect">
            <a:avLst/>
          </a:prstGeom>
        </p:spPr>
      </p:pic>
      <p:pic>
        <p:nvPicPr>
          <p:cNvPr id="10" name="Track 017">
            <a:hlinkClick r:id="" action="ppaction://media"/>
            <a:extLst>
              <a:ext uri="{FF2B5EF4-FFF2-40B4-BE49-F238E27FC236}">
                <a16:creationId xmlns:a16="http://schemas.microsoft.com/office/drawing/2014/main" id="{6E07E3FE-5094-E70B-0559-3846CF7AED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26053" y="4216389"/>
            <a:ext cx="1022820" cy="1022820"/>
          </a:xfrm>
          <a:prstGeom prst="rect">
            <a:avLst/>
          </a:prstGeom>
        </p:spPr>
      </p:pic>
      <p:pic>
        <p:nvPicPr>
          <p:cNvPr id="11" name="Track 017">
            <a:hlinkClick r:id="" action="ppaction://media"/>
            <a:extLst>
              <a:ext uri="{FF2B5EF4-FFF2-40B4-BE49-F238E27FC236}">
                <a16:creationId xmlns:a16="http://schemas.microsoft.com/office/drawing/2014/main" id="{DA073162-14DA-ABBF-6996-9F03D7B7EE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72505" y="6648336"/>
            <a:ext cx="1022820" cy="1022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690A58-9F11-C395-6F00-B035E35C4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6078" y="7274177"/>
            <a:ext cx="796948" cy="793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1B9A5A-A632-659C-9F4D-CC116BD69D74}"/>
              </a:ext>
            </a:extLst>
          </p:cNvPr>
          <p:cNvSpPr/>
          <p:nvPr/>
        </p:nvSpPr>
        <p:spPr>
          <a:xfrm>
            <a:off x="14382843" y="7198747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D049E5-1A3D-64A9-0BC1-2A59FA4B24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58181" y="4727799"/>
            <a:ext cx="796948" cy="7495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B207B4F-4093-0976-95E9-8C5E315AA18E}"/>
              </a:ext>
            </a:extLst>
          </p:cNvPr>
          <p:cNvSpPr/>
          <p:nvPr/>
        </p:nvSpPr>
        <p:spPr>
          <a:xfrm>
            <a:off x="14454946" y="4652368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E62399-45F9-2679-65D7-DF61C27325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6364" y="4938932"/>
            <a:ext cx="796948" cy="7495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1F3695-5C2B-E244-84D7-9CBF3F650280}"/>
              </a:ext>
            </a:extLst>
          </p:cNvPr>
          <p:cNvSpPr/>
          <p:nvPr/>
        </p:nvSpPr>
        <p:spPr>
          <a:xfrm>
            <a:off x="9493129" y="4863501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00D63F-56E6-3375-D701-E9D18A4D92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98801" y="7532099"/>
            <a:ext cx="912803" cy="9128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4EB672-C104-3256-5457-840F4872D9B5}"/>
              </a:ext>
            </a:extLst>
          </p:cNvPr>
          <p:cNvSpPr/>
          <p:nvPr/>
        </p:nvSpPr>
        <p:spPr>
          <a:xfrm>
            <a:off x="4402494" y="756011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A47AE4-1724-E96F-BF73-30742CB951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19015" y="7606702"/>
            <a:ext cx="869389" cy="8693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92C9545-1BB9-AB30-E0E2-9AFB3FE93687}"/>
              </a:ext>
            </a:extLst>
          </p:cNvPr>
          <p:cNvSpPr/>
          <p:nvPr/>
        </p:nvSpPr>
        <p:spPr>
          <a:xfrm>
            <a:off x="9347284" y="752783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69D589-3D76-6B44-229F-6476A28B7D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0808" y="2188321"/>
            <a:ext cx="869389" cy="86938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895D595-03B3-B13C-2574-DD0EFE926F71}"/>
              </a:ext>
            </a:extLst>
          </p:cNvPr>
          <p:cNvSpPr/>
          <p:nvPr/>
        </p:nvSpPr>
        <p:spPr>
          <a:xfrm>
            <a:off x="9369077" y="2109451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54753F8-6346-E11E-4D3C-57F6B2EC8C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36875" y="2130952"/>
            <a:ext cx="869389" cy="8693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9AAFE17-B834-982B-C382-5F1CAAEDFA94}"/>
              </a:ext>
            </a:extLst>
          </p:cNvPr>
          <p:cNvSpPr/>
          <p:nvPr/>
        </p:nvSpPr>
        <p:spPr>
          <a:xfrm>
            <a:off x="14365144" y="205208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1485900"/>
            <a:ext cx="12801600" cy="649408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0" y="1789891"/>
            <a:ext cx="16815295" cy="8194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82" y="476250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5143500"/>
            <a:ext cx="2001933" cy="3608679"/>
          </a:xfrm>
          <a:prstGeom prst="rect">
            <a:avLst/>
          </a:prstGeom>
        </p:spPr>
      </p:pic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019"/>
            <a:ext cx="16916400" cy="9066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50" y="476549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111" y="5097008"/>
            <a:ext cx="2001933" cy="3608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B4A29D-860B-4495-93B0-0C6080F55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59" y="2633624"/>
            <a:ext cx="8416152" cy="27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512722-512B-4DA8-892C-BFF79B94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97" y="1405137"/>
            <a:ext cx="8182460" cy="309718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104BA8-CB8A-4038-8EA2-B9CED6F0E4B2}"/>
              </a:ext>
            </a:extLst>
          </p:cNvPr>
          <p:cNvSpPr/>
          <p:nvPr/>
        </p:nvSpPr>
        <p:spPr>
          <a:xfrm>
            <a:off x="8753694" y="9200298"/>
            <a:ext cx="822960" cy="82296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E109C46-BC5C-43AC-A375-68FCE5CC2523}"/>
              </a:ext>
            </a:extLst>
          </p:cNvPr>
          <p:cNvSpPr/>
          <p:nvPr/>
        </p:nvSpPr>
        <p:spPr>
          <a:xfrm rot="5400000">
            <a:off x="9008201" y="9417822"/>
            <a:ext cx="480060" cy="41148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FDA3B-3A3F-4C71-96B1-FA3430B3E649}"/>
              </a:ext>
            </a:extLst>
          </p:cNvPr>
          <p:cNvGrpSpPr/>
          <p:nvPr/>
        </p:nvGrpSpPr>
        <p:grpSpPr>
          <a:xfrm rot="5400000">
            <a:off x="8892918" y="9415533"/>
            <a:ext cx="548640" cy="411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21" name="Minus Sign 6">
              <a:extLst>
                <a:ext uri="{FF2B5EF4-FFF2-40B4-BE49-F238E27FC236}">
                  <a16:creationId xmlns:a16="http://schemas.microsoft.com/office/drawing/2014/main" id="{6A85640B-1018-4973-B954-90E6BE0FCD23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Minus Sign 40">
              <a:extLst>
                <a:ext uri="{FF2B5EF4-FFF2-40B4-BE49-F238E27FC236}">
                  <a16:creationId xmlns:a16="http://schemas.microsoft.com/office/drawing/2014/main" id="{C1B1E07C-8999-4A82-83E0-6AF0EB113ABF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9F266D-A5C5-43D9-9AFA-2E162DD5F586}"/>
              </a:ext>
            </a:extLst>
          </p:cNvPr>
          <p:cNvSpPr txBox="1"/>
          <p:nvPr/>
        </p:nvSpPr>
        <p:spPr>
          <a:xfrm>
            <a:off x="4487747" y="3400322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74A5AA-5493-43DD-A6EA-EA1413C62AE0}"/>
              </a:ext>
            </a:extLst>
          </p:cNvPr>
          <p:cNvSpPr txBox="1"/>
          <p:nvPr/>
        </p:nvSpPr>
        <p:spPr>
          <a:xfrm>
            <a:off x="4488413" y="3402026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87A0B-164E-4C1D-9413-DB2E05A31345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48DD96-F888-4B5D-A9F1-4142692635F2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36C6E-F71D-4A4B-9E72-286B8863B449}"/>
              </a:ext>
            </a:extLst>
          </p:cNvPr>
          <p:cNvSpPr txBox="1"/>
          <p:nvPr/>
        </p:nvSpPr>
        <p:spPr>
          <a:xfrm>
            <a:off x="9660720" y="2024075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93644F-2413-4203-B878-40E59FCA7DC5}"/>
              </a:ext>
            </a:extLst>
          </p:cNvPr>
          <p:cNvSpPr txBox="1"/>
          <p:nvPr/>
        </p:nvSpPr>
        <p:spPr>
          <a:xfrm>
            <a:off x="9660720" y="2029421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FD2D17-8440-435B-A3DE-7B3D46D8DAF1}"/>
              </a:ext>
            </a:extLst>
          </p:cNvPr>
          <p:cNvSpPr txBox="1"/>
          <p:nvPr/>
        </p:nvSpPr>
        <p:spPr>
          <a:xfrm>
            <a:off x="9660720" y="2025083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1126CF-67BD-4C45-BF27-FAF72D5683D5}"/>
              </a:ext>
            </a:extLst>
          </p:cNvPr>
          <p:cNvSpPr txBox="1"/>
          <p:nvPr/>
        </p:nvSpPr>
        <p:spPr>
          <a:xfrm>
            <a:off x="9660720" y="2024789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75DB3-46C7-C9C7-3918-05A57AC3AF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848D77-D513-F5A3-5270-859842207C3C}"/>
              </a:ext>
            </a:extLst>
          </p:cNvPr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752DF1-A3E2-DEE6-511A-8972526FD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7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05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5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77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504</Words>
  <Application>Microsoft Office PowerPoint</Application>
  <PresentationFormat>Custom</PresentationFormat>
  <Paragraphs>180</Paragraphs>
  <Slides>32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Times New Roman</vt:lpstr>
      <vt:lpstr>Congenial Black</vt:lpstr>
      <vt:lpstr>Calibri Light</vt:lpstr>
      <vt:lpstr>Agrandir Grand Black</vt:lpstr>
      <vt:lpstr>Congenial</vt:lpstr>
      <vt:lpstr>Calibri</vt:lpstr>
      <vt:lpstr>Comic Sans MS</vt:lpstr>
      <vt:lpstr>Office Theme</vt:lpstr>
      <vt:lpstr>1_Office Theme</vt:lpstr>
      <vt:lpstr>Theme14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ENGLISH WITH</dc:title>
  <dc:creator>OEM</dc:creator>
  <cp:lastModifiedBy>DELL</cp:lastModifiedBy>
  <cp:revision>44</cp:revision>
  <dcterms:created xsi:type="dcterms:W3CDTF">2006-08-16T00:00:00Z</dcterms:created>
  <dcterms:modified xsi:type="dcterms:W3CDTF">2025-04-08T14:48:38Z</dcterms:modified>
  <dc:identifier>DAEocPK3-50</dc:identifier>
</cp:coreProperties>
</file>