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347" r:id="rId4"/>
    <p:sldId id="346" r:id="rId5"/>
    <p:sldId id="337" r:id="rId6"/>
    <p:sldId id="283" r:id="rId7"/>
    <p:sldId id="291" r:id="rId8"/>
    <p:sldId id="295" r:id="rId9"/>
    <p:sldId id="296" r:id="rId10"/>
    <p:sldId id="299" r:id="rId11"/>
    <p:sldId id="341" r:id="rId12"/>
    <p:sldId id="303" r:id="rId13"/>
    <p:sldId id="298" r:id="rId14"/>
    <p:sldId id="292" r:id="rId15"/>
    <p:sldId id="342" r:id="rId16"/>
    <p:sldId id="304" r:id="rId17"/>
    <p:sldId id="305" r:id="rId18"/>
    <p:sldId id="306" r:id="rId19"/>
    <p:sldId id="343" r:id="rId20"/>
    <p:sldId id="308" r:id="rId21"/>
    <p:sldId id="311" r:id="rId22"/>
    <p:sldId id="309" r:id="rId23"/>
    <p:sldId id="344" r:id="rId24"/>
    <p:sldId id="310" r:id="rId25"/>
    <p:sldId id="314" r:id="rId26"/>
    <p:sldId id="315" r:id="rId27"/>
    <p:sldId id="275" r:id="rId28"/>
    <p:sldId id="26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6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F6-450F-9BE8-35EEB7225171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EF6-450F-9BE8-35EEB7225171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EF6-450F-9BE8-35EEB722517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EF6-450F-9BE8-35EEB7225171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EF6-450F-9BE8-35EEB7225171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EF6-450F-9BE8-35EEB7225171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EF6-450F-9BE8-35EEB7225171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EF6-450F-9BE8-35EEB7225171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EF6-450F-9BE8-35EEB7225171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1EF6-450F-9BE8-35EEB7225171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1EF6-450F-9BE8-35EEB7225171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1EF6-450F-9BE8-35EEB7225171}"/>
              </c:ext>
            </c:extLst>
          </c:dPt>
          <c:dPt>
            <c:idx val="12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EF6-450F-9BE8-35EEB7225171}"/>
              </c:ext>
            </c:extLst>
          </c:dPt>
          <c:dPt>
            <c:idx val="13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1EF6-450F-9BE8-35EEB7225171}"/>
              </c:ext>
            </c:extLst>
          </c:dPt>
          <c:dPt>
            <c:idx val="1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lumOff val="4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lumOff val="4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Off val="4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1EF6-450F-9BE8-35EEB7225171}"/>
              </c:ext>
            </c:extLst>
          </c:dPt>
          <c:dLbls>
            <c:dLbl>
              <c:idx val="6"/>
              <c:layout>
                <c:manualLayout>
                  <c:x val="-0.16312527356506842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1EF6-450F-9BE8-35EEB7225171}"/>
                </c:ext>
              </c:extLst>
            </c:dLbl>
            <c:dLbl>
              <c:idx val="7"/>
              <c:layout>
                <c:manualLayout>
                  <c:x val="-0.12725576867527022"/>
                  <c:y val="6.912980153498989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F-1EF6-450F-9BE8-35EEB7225171}"/>
                </c:ext>
              </c:extLst>
            </c:dLbl>
            <c:dLbl>
              <c:idx val="8"/>
              <c:layout>
                <c:manualLayout>
                  <c:x val="-0.15826630069389352"/>
                  <c:y val="-0.20475810824879459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t" anchorCtr="1">
                    <a:spAutoFit/>
                  </a:bodyPr>
                  <a:lstStyle/>
                  <a:p>
                    <a:pPr>
                      <a:defRPr sz="3600" b="0" i="0" u="none" strike="noStrike" kern="1200" baseline="0">
                        <a:solidFill>
                          <a:schemeClr val="bg1"/>
                        </a:solidFill>
                        <a:latin typeface="Mali" pitchFamily="2" charset="-34"/>
                        <a:ea typeface="+mn-ea"/>
                        <a:cs typeface="Mali" pitchFamily="2" charset="-34"/>
                      </a:defRPr>
                    </a:pPr>
                    <a:fld id="{AEC413B5-0634-1044-BD02-41CF41EB54D5}" type="CATEGORYNAME">
                      <a:rPr lang="en-US" sz="3600" b="0" i="0">
                        <a:latin typeface="Mali" pitchFamily="2" charset="-34"/>
                      </a:rPr>
                      <a:pPr>
                        <a:defRPr sz="3600">
                          <a:solidFill>
                            <a:schemeClr val="bg1"/>
                          </a:solidFill>
                          <a:latin typeface="Mali" pitchFamily="2" charset="-34"/>
                          <a:cs typeface="Mali" pitchFamily="2" charset="-34"/>
                        </a:defRPr>
                      </a:pPr>
                      <a:t>[CATEGORY NAME]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1EF6-450F-9BE8-35EEB7225171}"/>
                </c:ext>
              </c:extLst>
            </c:dLbl>
            <c:dLbl>
              <c:idx val="9"/>
              <c:layout>
                <c:manualLayout>
                  <c:x val="0.16575346915195144"/>
                  <c:y val="-0.19886937811179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3-1EF6-450F-9BE8-35EEB7225171}"/>
                </c:ext>
              </c:extLst>
            </c:dLbl>
            <c:dLbl>
              <c:idx val="10"/>
              <c:layout>
                <c:manualLayout>
                  <c:x val="0.14125386459932415"/>
                  <c:y val="-1.57852461826691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1EF6-450F-9BE8-35EEB7225171}"/>
                </c:ext>
              </c:extLst>
            </c:dLbl>
            <c:dLbl>
              <c:idx val="11"/>
              <c:layout>
                <c:manualLayout>
                  <c:x val="0.17186540157144609"/>
                  <c:y val="0.173108529543662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t" anchorCtr="1">
                  <a:spAutoFit/>
                </a:bodyPr>
                <a:lstStyle/>
                <a:p>
                  <a:pPr>
                    <a:defRPr sz="3600" b="0" i="0" u="none" strike="noStrike" kern="1200" baseline="0">
                      <a:solidFill>
                        <a:schemeClr val="bg1"/>
                      </a:solidFill>
                      <a:latin typeface="Mali" pitchFamily="2" charset="-34"/>
                      <a:ea typeface="+mn-ea"/>
                      <a:cs typeface="Mali" pitchFamily="2" charset="-34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7-1EF6-450F-9BE8-35EEB72251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t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Mali" pitchFamily="2" charset="-34"/>
                    <a:ea typeface="+mn-ea"/>
                    <a:cs typeface="Mali" pitchFamily="2" charset="-34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Hoja1!$A$2:$A$16</c:f>
              <c:strCache>
                <c:ptCount val="12"/>
                <c:pt idx="6">
                  <c:v>Group 1</c:v>
                </c:pt>
                <c:pt idx="7">
                  <c:v>Group 2</c:v>
                </c:pt>
                <c:pt idx="8">
                  <c:v>Group 3</c:v>
                </c:pt>
                <c:pt idx="9">
                  <c:v>Group 4</c:v>
                </c:pt>
                <c:pt idx="10">
                  <c:v>Group 5</c:v>
                </c:pt>
                <c:pt idx="11">
                  <c:v>Group 6</c:v>
                </c:pt>
              </c:strCache>
            </c:strRef>
          </c:cat>
          <c:val>
            <c:numRef>
              <c:f>Hoja1!$B$2:$B$16</c:f>
              <c:numCache>
                <c:formatCode>General</c:formatCode>
                <c:ptCount val="15"/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1EF6-450F-9BE8-35EEB722517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F7A56-7EF3-4D68-9B30-66E53BCFC509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13843-40EC-4B89-ABB8-84D716E3F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45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33718-DBB0-463E-892C-4E03F21E8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775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flower to choose the 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20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E14DB0-2D63-46A0-966A-01014A0613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1804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the ant to see the picture</a:t>
            </a:r>
          </a:p>
          <a:p>
            <a:r>
              <a:rPr lang="en-US" dirty="0"/>
              <a:t>Click the picture to see the word</a:t>
            </a:r>
          </a:p>
          <a:p>
            <a:r>
              <a:rPr lang="en-US" dirty="0"/>
              <a:t>Click the word to hear the sound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33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618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ant to see the picture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picture to see the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the word to hear the sound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13843-40EC-4B89-ABB8-84D716E3F8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71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69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02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5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28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5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8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82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0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8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7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5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2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5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4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8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8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77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0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4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0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4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6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796C93-B646-FCAF-527B-A22B045E21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70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B88D0-AF22-4B49-9EA0-95C93F7F4B76}" type="datetimeFigureOut">
              <a:rPr lang="en-US" smtClean="0"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C1178-E6D4-4BC2-BF86-618FB014856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3"/>
            <a:ext cx="12192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6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08/04/202525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0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walmart.com/ip/SoundBeast-Pegasus-Karaoke-Machine-Portable-PA-Speaker-System-For-Kids-Adults-With-Microphone-Bluetooth-Red/263187894" TargetMode="Externa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8.jpeg"/><Relationship Id="rId5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chart" Target="../charts/chart1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39.png"/><Relationship Id="rId4" Type="http://schemas.openxmlformats.org/officeDocument/2006/relationships/audio" Target="../media/audio5.wav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12" Type="http://schemas.openxmlformats.org/officeDocument/2006/relationships/image" Target="../media/image31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audio" Target="../media/media8.mp3"/><Relationship Id="rId16" Type="http://schemas.openxmlformats.org/officeDocument/2006/relationships/image" Target="../media/image19.png"/><Relationship Id="rId20" Type="http://schemas.openxmlformats.org/officeDocument/2006/relationships/image" Target="../media/image58.png"/><Relationship Id="rId1" Type="http://schemas.microsoft.com/office/2007/relationships/media" Target="../media/media8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8.wdp"/><Relationship Id="rId10" Type="http://schemas.openxmlformats.org/officeDocument/2006/relationships/image" Target="../media/image53.png"/><Relationship Id="rId19" Type="http://schemas.openxmlformats.org/officeDocument/2006/relationships/image" Target="../media/image57.png"/><Relationship Id="rId4" Type="http://schemas.microsoft.com/office/2007/relationships/media" Target="../media/media9.mp3"/><Relationship Id="rId9" Type="http://schemas.openxmlformats.org/officeDocument/2006/relationships/image" Target="../media/image52.jpeg"/><Relationship Id="rId1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audio" Target="../media/media8.mp3"/><Relationship Id="rId16" Type="http://schemas.openxmlformats.org/officeDocument/2006/relationships/image" Target="../media/image19.png"/><Relationship Id="rId20" Type="http://schemas.openxmlformats.org/officeDocument/2006/relationships/image" Target="../media/image58.png"/><Relationship Id="rId1" Type="http://schemas.microsoft.com/office/2007/relationships/media" Target="../media/media8.mp3"/><Relationship Id="rId6" Type="http://schemas.openxmlformats.org/officeDocument/2006/relationships/notesSlide" Target="../notesSlides/notesSlide7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8.wdp"/><Relationship Id="rId10" Type="http://schemas.openxmlformats.org/officeDocument/2006/relationships/image" Target="../media/image53.png"/><Relationship Id="rId19" Type="http://schemas.openxmlformats.org/officeDocument/2006/relationships/image" Target="../media/image59.png"/><Relationship Id="rId4" Type="http://schemas.microsoft.com/office/2007/relationships/media" Target="../media/media9.mp3"/><Relationship Id="rId9" Type="http://schemas.openxmlformats.org/officeDocument/2006/relationships/image" Target="../media/image52.jpeg"/><Relationship Id="rId1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openxmlformats.org/officeDocument/2006/relationships/audio" Target="NULL" TargetMode="External"/><Relationship Id="rId21" Type="http://schemas.microsoft.com/office/2007/relationships/hdphoto" Target="../media/hdphoto10.wdp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6.png"/><Relationship Id="rId2" Type="http://schemas.openxmlformats.org/officeDocument/2006/relationships/audio" Target="../media/media8.mp3"/><Relationship Id="rId16" Type="http://schemas.openxmlformats.org/officeDocument/2006/relationships/image" Target="../media/image19.png"/><Relationship Id="rId20" Type="http://schemas.openxmlformats.org/officeDocument/2006/relationships/image" Target="../media/image58.png"/><Relationship Id="rId1" Type="http://schemas.microsoft.com/office/2007/relationships/media" Target="../media/media8.mp3"/><Relationship Id="rId6" Type="http://schemas.openxmlformats.org/officeDocument/2006/relationships/notesSlide" Target="../notesSlides/notesSlide8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2.xml"/><Relationship Id="rId15" Type="http://schemas.microsoft.com/office/2007/relationships/hdphoto" Target="../media/hdphoto8.wdp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microsoft.com/office/2007/relationships/media" Target="../media/media9.mp3"/><Relationship Id="rId9" Type="http://schemas.openxmlformats.org/officeDocument/2006/relationships/image" Target="../media/image52.jpe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7.png"/><Relationship Id="rId1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3.jpeg"/><Relationship Id="rId18" Type="http://schemas.openxmlformats.org/officeDocument/2006/relationships/image" Target="../media/image16.png"/><Relationship Id="rId3" Type="http://schemas.openxmlformats.org/officeDocument/2006/relationships/audio" Target="NULL" TargetMode="External"/><Relationship Id="rId21" Type="http://schemas.openxmlformats.org/officeDocument/2006/relationships/image" Target="../media/image18.png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17" Type="http://schemas.microsoft.com/office/2007/relationships/hdphoto" Target="../media/hdphoto3.wdp"/><Relationship Id="rId2" Type="http://schemas.openxmlformats.org/officeDocument/2006/relationships/audio" Target="../media/media1.wav"/><Relationship Id="rId16" Type="http://schemas.openxmlformats.org/officeDocument/2006/relationships/image" Target="../media/image15.png"/><Relationship Id="rId20" Type="http://schemas.microsoft.com/office/2007/relationships/hdphoto" Target="../media/hdphoto4.wdp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5" Type="http://schemas.openxmlformats.org/officeDocument/2006/relationships/slideLayout" Target="../slideLayouts/slideLayout2.xml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10" Type="http://schemas.openxmlformats.org/officeDocument/2006/relationships/image" Target="../media/image11.jpeg"/><Relationship Id="rId19" Type="http://schemas.openxmlformats.org/officeDocument/2006/relationships/image" Target="../media/image17.png"/><Relationship Id="rId4" Type="http://schemas.microsoft.com/office/2007/relationships/media" Target="../media/media2.m4a"/><Relationship Id="rId9" Type="http://schemas.openxmlformats.org/officeDocument/2006/relationships/audio" Target="../media/audio3.wav"/><Relationship Id="rId14" Type="http://schemas.openxmlformats.org/officeDocument/2006/relationships/image" Target="../media/image14.png"/><Relationship Id="rId22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3.jpe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23" Type="http://schemas.openxmlformats.org/officeDocument/2006/relationships/image" Target="../media/image22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microsoft.com/office/2007/relationships/media" Target="../media/media2.m4a"/><Relationship Id="rId9" Type="http://schemas.openxmlformats.org/officeDocument/2006/relationships/image" Target="../media/image11.jpeg"/><Relationship Id="rId14" Type="http://schemas.microsoft.com/office/2007/relationships/hdphoto" Target="../media/hdphoto2.wdp"/><Relationship Id="rId22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14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19.png"/><Relationship Id="rId7" Type="http://schemas.openxmlformats.org/officeDocument/2006/relationships/audio" Target="../media/audio1.wav"/><Relationship Id="rId12" Type="http://schemas.openxmlformats.org/officeDocument/2006/relationships/image" Target="../media/image13.jpe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5.png"/><Relationship Id="rId23" Type="http://schemas.openxmlformats.org/officeDocument/2006/relationships/image" Target="../media/image24.png"/><Relationship Id="rId10" Type="http://schemas.openxmlformats.org/officeDocument/2006/relationships/image" Target="../media/image12.png"/><Relationship Id="rId19" Type="http://schemas.openxmlformats.org/officeDocument/2006/relationships/image" Target="../media/image18.png"/><Relationship Id="rId4" Type="http://schemas.microsoft.com/office/2007/relationships/media" Target="../media/media2.m4a"/><Relationship Id="rId9" Type="http://schemas.openxmlformats.org/officeDocument/2006/relationships/image" Target="../media/image11.jpeg"/><Relationship Id="rId14" Type="http://schemas.microsoft.com/office/2007/relationships/hdphoto" Target="../media/hdphoto2.wdp"/><Relationship Id="rId22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6815"/>
            <a:ext cx="12361321" cy="6944815"/>
          </a:xfrm>
          <a:custGeom>
            <a:avLst/>
            <a:gdLst/>
            <a:ahLst/>
            <a:cxnLst/>
            <a:rect l="l" t="t" r="r" b="b"/>
            <a:pathLst>
              <a:path w="18541982" h="10417223">
                <a:moveTo>
                  <a:pt x="0" y="0"/>
                </a:moveTo>
                <a:lnTo>
                  <a:pt x="18541982" y="0"/>
                </a:lnTo>
                <a:lnTo>
                  <a:pt x="18541982" y="10417223"/>
                </a:lnTo>
                <a:lnTo>
                  <a:pt x="0" y="104172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>
                <a:alpha val="89804"/>
              </a:srgbClr>
            </a:solidFill>
            <a:ln w="38100" cap="rnd">
              <a:solidFill>
                <a:srgbClr val="FC8181">
                  <a:alpha val="89804"/>
                </a:srgbClr>
              </a:solidFill>
              <a:prstDash val="lgDash"/>
              <a:round/>
            </a:ln>
          </p:spPr>
          <p:txBody>
            <a:bodyPr/>
            <a:lstStyle/>
            <a:p>
              <a:pPr defTabSz="609630">
                <a:defRPr/>
              </a:pPr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015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-383377" y="3987800"/>
            <a:ext cx="2567777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0" y="0"/>
                </a:moveTo>
                <a:lnTo>
                  <a:pt x="2596105" y="0"/>
                </a:lnTo>
                <a:lnTo>
                  <a:pt x="2596105" y="3633226"/>
                </a:lnTo>
                <a:lnTo>
                  <a:pt x="0" y="36332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10160000" y="3987800"/>
            <a:ext cx="2251815" cy="2870200"/>
          </a:xfrm>
          <a:custGeom>
            <a:avLst/>
            <a:gdLst/>
            <a:ahLst/>
            <a:cxnLst/>
            <a:rect l="l" t="t" r="r" b="b"/>
            <a:pathLst>
              <a:path w="2596105" h="3633226">
                <a:moveTo>
                  <a:pt x="2596105" y="0"/>
                </a:moveTo>
                <a:lnTo>
                  <a:pt x="0" y="0"/>
                </a:lnTo>
                <a:lnTo>
                  <a:pt x="0" y="3633226"/>
                </a:lnTo>
                <a:lnTo>
                  <a:pt x="2596105" y="3633226"/>
                </a:lnTo>
                <a:lnTo>
                  <a:pt x="259610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905D1C-653D-2BF2-FF59-294B4ACA27AF}"/>
              </a:ext>
            </a:extLst>
          </p:cNvPr>
          <p:cNvSpPr txBox="1"/>
          <p:nvPr/>
        </p:nvSpPr>
        <p:spPr>
          <a:xfrm>
            <a:off x="1397000" y="2987526"/>
            <a:ext cx="9398000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WELCOME</a:t>
            </a:r>
            <a:endParaRPr lang="en-US" sz="6667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lnSpc>
                <a:spcPts val="7832"/>
              </a:lnSpc>
              <a:spcBef>
                <a:spcPct val="0"/>
              </a:spcBef>
            </a:pPr>
            <a:r>
              <a:rPr lang="en-US" sz="6667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Comic Sans MS" panose="030F0702030302020204" pitchFamily="66" charset="0"/>
              </a:rPr>
              <a:t>To Our Class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577" y="816981"/>
            <a:ext cx="5740400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/>
              <a:t>UBND QUẬN DƯƠNG KINH</a:t>
            </a:r>
          </a:p>
          <a:p>
            <a:pPr algn="ctr"/>
            <a:r>
              <a:rPr lang="en-US" sz="2667" b="1" u="sng"/>
              <a:t>TRƯỜNG TIỂU HỌC ANH DŨNG</a:t>
            </a:r>
          </a:p>
        </p:txBody>
      </p:sp>
    </p:spTree>
    <p:extLst>
      <p:ext uri="{BB962C8B-B14F-4D97-AF65-F5344CB8AC3E}">
        <p14:creationId xmlns:p14="http://schemas.microsoft.com/office/powerpoint/2010/main" val="40209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70C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115503" y="143"/>
            <a:ext cx="1200270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038" y="1362310"/>
            <a:ext cx="6594577" cy="457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487AA7-AC5F-CE76-A389-0F0281ECCB9E}"/>
              </a:ext>
            </a:extLst>
          </p:cNvPr>
          <p:cNvSpPr txBox="1"/>
          <p:nvPr/>
        </p:nvSpPr>
        <p:spPr>
          <a:xfrm>
            <a:off x="316394" y="1373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5F58C-0B57-2C5B-BDFA-DE6CF00F1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76" y="106273"/>
            <a:ext cx="1836162" cy="966741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2155387" y="3429001"/>
            <a:ext cx="1097657" cy="143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4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83054" y="160937"/>
            <a:ext cx="12124623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2A19BF-07F6-2CBB-F58E-3B94AD9A9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6160" y="1649321"/>
            <a:ext cx="4557918" cy="316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7041ACC-042C-5319-2E1D-50AF3CBB8A1B}"/>
              </a:ext>
            </a:extLst>
          </p:cNvPr>
          <p:cNvSpPr txBox="1"/>
          <p:nvPr/>
        </p:nvSpPr>
        <p:spPr>
          <a:xfrm>
            <a:off x="1659362" y="190815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s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ECC70F-1AEB-1DDA-6A4F-A96F87BFD256}"/>
              </a:ext>
            </a:extLst>
          </p:cNvPr>
          <p:cNvSpPr txBox="1"/>
          <p:nvPr/>
        </p:nvSpPr>
        <p:spPr>
          <a:xfrm>
            <a:off x="1659362" y="2480396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</a:t>
            </a:r>
            <a:r>
              <a:rPr lang="en-US" sz="2800" dirty="0" err="1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colouring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a s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uare.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EF60A-DFB1-3C96-9F0A-3CDC2F75952C}"/>
              </a:ext>
            </a:extLst>
          </p:cNvPr>
          <p:cNvSpPr txBox="1"/>
          <p:nvPr/>
        </p:nvSpPr>
        <p:spPr>
          <a:xfrm>
            <a:off x="1593297" y="3277859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CB6030-412A-B246-409E-980623D51D89}"/>
              </a:ext>
            </a:extLst>
          </p:cNvPr>
          <p:cNvSpPr txBox="1"/>
          <p:nvPr/>
        </p:nvSpPr>
        <p:spPr>
          <a:xfrm>
            <a:off x="1614311" y="3798556"/>
            <a:ext cx="5254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He’s answering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uestion.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685179-1C2A-4705-3A1E-3E51F4AE867B}"/>
              </a:ext>
            </a:extLst>
          </p:cNvPr>
          <p:cNvSpPr txBox="1"/>
          <p:nvPr/>
        </p:nvSpPr>
        <p:spPr>
          <a:xfrm>
            <a:off x="1659362" y="4463464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, a </a:t>
            </a:r>
            <a:r>
              <a:rPr lang="en-US" sz="2800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3F79DC-5AFE-FBC4-60B0-C34631054BEC}"/>
              </a:ext>
            </a:extLst>
          </p:cNvPr>
          <p:cNvSpPr txBox="1"/>
          <p:nvPr/>
        </p:nvSpPr>
        <p:spPr>
          <a:xfrm>
            <a:off x="1614311" y="4986684"/>
            <a:ext cx="4389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She’s doing a </a:t>
            </a:r>
            <a:r>
              <a:rPr lang="en-US" sz="2800" dirty="0">
                <a:solidFill>
                  <a:srgbClr val="FF0000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2800" dirty="0">
                <a:solidFill>
                  <a:srgbClr val="008DCF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uiz.</a:t>
            </a:r>
          </a:p>
        </p:txBody>
      </p:sp>
      <p:pic>
        <p:nvPicPr>
          <p:cNvPr id="19" name="Track 026">
            <a:hlinkClick r:id="" action="ppaction://media"/>
            <a:extLst>
              <a:ext uri="{FF2B5EF4-FFF2-40B4-BE49-F238E27FC236}">
                <a16:creationId xmlns:a16="http://schemas.microsoft.com/office/drawing/2014/main" id="{DD138AEB-9798-BB8A-3260-2A7722390A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800" end="320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1"/>
            <a:ext cx="487363" cy="487363"/>
          </a:xfrm>
          <a:prstGeom prst="rect">
            <a:avLst/>
          </a:prstGeom>
        </p:spPr>
      </p:pic>
      <p:pic>
        <p:nvPicPr>
          <p:cNvPr id="20" name="Track 026">
            <a:hlinkClick r:id="" action="ppaction://media"/>
            <a:extLst>
              <a:ext uri="{FF2B5EF4-FFF2-40B4-BE49-F238E27FC236}">
                <a16:creationId xmlns:a16="http://schemas.microsoft.com/office/drawing/2014/main" id="{11A0A4E0-519C-08DE-5464-1A5A01FFE0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278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4" y="487364"/>
            <a:ext cx="487363" cy="487363"/>
          </a:xfrm>
          <a:prstGeom prst="rect">
            <a:avLst/>
          </a:prstGeom>
        </p:spPr>
      </p:pic>
      <p:pic>
        <p:nvPicPr>
          <p:cNvPr id="21" name="Track 026">
            <a:hlinkClick r:id="" action="ppaction://media"/>
            <a:extLst>
              <a:ext uri="{FF2B5EF4-FFF2-40B4-BE49-F238E27FC236}">
                <a16:creationId xmlns:a16="http://schemas.microsoft.com/office/drawing/2014/main" id="{6C522944-BA7A-E049-C18B-575B4699DB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400" end="23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974727"/>
            <a:ext cx="487363" cy="487363"/>
          </a:xfrm>
          <a:prstGeom prst="rect">
            <a:avLst/>
          </a:prstGeom>
        </p:spPr>
      </p:pic>
      <p:pic>
        <p:nvPicPr>
          <p:cNvPr id="22" name="Track 026">
            <a:hlinkClick r:id="" action="ppaction://media"/>
            <a:extLst>
              <a:ext uri="{FF2B5EF4-FFF2-40B4-BE49-F238E27FC236}">
                <a16:creationId xmlns:a16="http://schemas.microsoft.com/office/drawing/2014/main" id="{987E8951-A86A-413C-1BD1-95D1EDA62A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900" end="189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1676" y="1480942"/>
            <a:ext cx="487363" cy="487363"/>
          </a:xfrm>
          <a:prstGeom prst="rect">
            <a:avLst/>
          </a:prstGeom>
        </p:spPr>
      </p:pic>
      <p:pic>
        <p:nvPicPr>
          <p:cNvPr id="23" name="Track 026">
            <a:hlinkClick r:id="" action="ppaction://media"/>
            <a:extLst>
              <a:ext uri="{FF2B5EF4-FFF2-40B4-BE49-F238E27FC236}">
                <a16:creationId xmlns:a16="http://schemas.microsoft.com/office/drawing/2014/main" id="{3D42DE4B-A44D-A78B-FE85-27C01DF572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200" end="147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83233" y="1968305"/>
            <a:ext cx="487363" cy="487363"/>
          </a:xfrm>
          <a:prstGeom prst="rect">
            <a:avLst/>
          </a:prstGeom>
        </p:spPr>
      </p:pic>
      <p:pic>
        <p:nvPicPr>
          <p:cNvPr id="24" name="Track 026">
            <a:hlinkClick r:id="" action="ppaction://media"/>
            <a:extLst>
              <a:ext uri="{FF2B5EF4-FFF2-40B4-BE49-F238E27FC236}">
                <a16:creationId xmlns:a16="http://schemas.microsoft.com/office/drawing/2014/main" id="{5AA24E10-B335-2D01-5FDC-16112AF849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400" end="10457.96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911" y="2455668"/>
            <a:ext cx="487363" cy="487363"/>
          </a:xfrm>
          <a:prstGeom prst="rect">
            <a:avLst/>
          </a:prstGeom>
        </p:spPr>
      </p:pic>
      <p:pic>
        <p:nvPicPr>
          <p:cNvPr id="25" name="Track 026">
            <a:hlinkClick r:id="" action="ppaction://media"/>
            <a:extLst>
              <a:ext uri="{FF2B5EF4-FFF2-40B4-BE49-F238E27FC236}">
                <a16:creationId xmlns:a16="http://schemas.microsoft.com/office/drawing/2014/main" id="{26F4E0EB-1149-00D3-3BEC-25A23010B3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00" end="7351.9687"/>
                </p14:media>
              </p:ext>
            </p:ext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rcRect/>
          <a:stretch/>
        </p:blipFill>
        <p:spPr>
          <a:xfrm>
            <a:off x="5047709" y="5208680"/>
            <a:ext cx="1097657" cy="1439773"/>
          </a:xfrm>
          <a:prstGeom prst="rect">
            <a:avLst/>
          </a:prstGeom>
        </p:spPr>
      </p:pic>
      <p:sp>
        <p:nvSpPr>
          <p:cNvPr id="28" name="Oval 27">
            <a:hlinkClick r:id="rId8" action="ppaction://hlinksldjump"/>
            <a:extLst>
              <a:ext uri="{FF2B5EF4-FFF2-40B4-BE49-F238E27FC236}">
                <a16:creationId xmlns:a16="http://schemas.microsoft.com/office/drawing/2014/main" id="{857932EF-4760-887C-34A2-43912A53FE49}"/>
              </a:ext>
            </a:extLst>
          </p:cNvPr>
          <p:cNvSpPr/>
          <p:nvPr/>
        </p:nvSpPr>
        <p:spPr>
          <a:xfrm>
            <a:off x="8988056" y="5656521"/>
            <a:ext cx="1467293" cy="1023326"/>
          </a:xfrm>
          <a:prstGeom prst="ellipse">
            <a:avLst/>
          </a:prstGeom>
          <a:solidFill>
            <a:schemeClr val="accent6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omic Sans MS" panose="030F0702030302020204" pitchFamily="66" charset="0"/>
              </a:rPr>
              <a:t>SPIN WHEEL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DAF810-EA2B-183D-2D73-4EF8AB265359}"/>
              </a:ext>
            </a:extLst>
          </p:cNvPr>
          <p:cNvSpPr txBox="1"/>
          <p:nvPr/>
        </p:nvSpPr>
        <p:spPr>
          <a:xfrm>
            <a:off x="288345" y="189088"/>
            <a:ext cx="503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3600" dirty="0">
                <a:solidFill>
                  <a:prstClr val="black"/>
                </a:solidFill>
              </a:rPr>
              <a:t>3. Listen and chant.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AE6F6-A4DF-80F6-B36B-D0E100731E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027" y="157973"/>
            <a:ext cx="1836162" cy="966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6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6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0"/>
                                  </p:iterate>
                                  <p:childTnLst>
                                    <p:set>
                                      <p:cBhvr override="childStyle"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50"/>
                                  </p:iterate>
                                  <p:childTnLst>
                                    <p:set>
                                      <p:cBhvr override="childStyl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50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300"/>
                                  </p:iterate>
                                  <p:childTnLst>
                                    <p:set>
                                      <p:cBhvr override="childStyle">
                                        <p:cTn id="54" dur="3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 override="childStyle">
                                        <p:cTn id="6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3">
            <a:extLst>
              <a:ext uri="{FF2B5EF4-FFF2-40B4-BE49-F238E27FC236}">
                <a16:creationId xmlns:a16="http://schemas.microsoft.com/office/drawing/2014/main" id="{ADC9E457-0FD9-ACE0-4422-38D17354E457}"/>
              </a:ext>
            </a:extLst>
          </p:cNvPr>
          <p:cNvSpPr/>
          <p:nvPr/>
        </p:nvSpPr>
        <p:spPr>
          <a:xfrm>
            <a:off x="4685090" y="5505651"/>
            <a:ext cx="3939187" cy="762938"/>
          </a:xfrm>
          <a:prstGeom prst="rect">
            <a:avLst/>
          </a:prstGeom>
          <a:solidFill>
            <a:srgbClr val="1C1C1C">
              <a:alpha val="16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1651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3" name="Elipse 4">
            <a:extLst>
              <a:ext uri="{FF2B5EF4-FFF2-40B4-BE49-F238E27FC236}">
                <a16:creationId xmlns:a16="http://schemas.microsoft.com/office/drawing/2014/main" id="{6D8B1C10-DA53-93DA-21FB-1D3A624D0D5E}"/>
              </a:ext>
            </a:extLst>
          </p:cNvPr>
          <p:cNvSpPr/>
          <p:nvPr/>
        </p:nvSpPr>
        <p:spPr>
          <a:xfrm>
            <a:off x="3955529" y="4318188"/>
            <a:ext cx="5312664" cy="1854233"/>
          </a:xfrm>
          <a:prstGeom prst="ellipse">
            <a:avLst/>
          </a:prstGeom>
          <a:gradFill>
            <a:gsLst>
              <a:gs pos="0">
                <a:srgbClr val="1C1C1C">
                  <a:alpha val="69000"/>
                </a:srgbClr>
              </a:gs>
              <a:gs pos="100000">
                <a:srgbClr val="1C1C1C">
                  <a:alpha val="0"/>
                </a:srgbClr>
              </a:gs>
            </a:gsLst>
            <a:path path="circle">
              <a:fillToRect l="50000" t="-80000" r="50000" b="180000"/>
            </a:path>
          </a:gradFill>
          <a:ln w="12700" cap="flat" cmpd="sng" algn="ctr">
            <a:noFill/>
            <a:prstDash val="solid"/>
            <a:miter lim="800000"/>
          </a:ln>
          <a:effectLst>
            <a:softEdge rad="215900"/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grpSp>
        <p:nvGrpSpPr>
          <p:cNvPr id="4" name="Grupo 5">
            <a:extLst>
              <a:ext uri="{FF2B5EF4-FFF2-40B4-BE49-F238E27FC236}">
                <a16:creationId xmlns:a16="http://schemas.microsoft.com/office/drawing/2014/main" id="{F971B6A9-3135-B5D4-EF01-D3886B0B6CBF}"/>
              </a:ext>
            </a:extLst>
          </p:cNvPr>
          <p:cNvGrpSpPr/>
          <p:nvPr/>
        </p:nvGrpSpPr>
        <p:grpSpPr>
          <a:xfrm>
            <a:off x="4685089" y="4784008"/>
            <a:ext cx="3853543" cy="1336001"/>
            <a:chOff x="4126405" y="5135997"/>
            <a:chExt cx="3853543" cy="1336001"/>
          </a:xfrm>
        </p:grpSpPr>
        <p:sp>
          <p:nvSpPr>
            <p:cNvPr id="5" name="Diagrama de flujo: operación manual 10">
              <a:extLst>
                <a:ext uri="{FF2B5EF4-FFF2-40B4-BE49-F238E27FC236}">
                  <a16:creationId xmlns:a16="http://schemas.microsoft.com/office/drawing/2014/main" id="{CB86D832-53BE-3A10-62A7-E55AFB9A2854}"/>
                </a:ext>
              </a:extLst>
            </p:cNvPr>
            <p:cNvSpPr/>
            <p:nvPr/>
          </p:nvSpPr>
          <p:spPr>
            <a:xfrm rot="10800000">
              <a:off x="4238374" y="5135997"/>
              <a:ext cx="3629608" cy="1083134"/>
            </a:xfrm>
            <a:prstGeom prst="flowChartManualOperation">
              <a:avLst/>
            </a:prstGeom>
            <a:gradFill flip="none" rotWithShape="1">
              <a:gsLst>
                <a:gs pos="0">
                  <a:srgbClr val="0070C0"/>
                </a:gs>
                <a:gs pos="50000">
                  <a:srgbClr val="00B0F0"/>
                </a:gs>
                <a:gs pos="100000">
                  <a:srgbClr val="00B0F0"/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  <p:sp>
          <p:nvSpPr>
            <p:cNvPr id="6" name="Rectángulo: esquinas redondeadas 11">
              <a:extLst>
                <a:ext uri="{FF2B5EF4-FFF2-40B4-BE49-F238E27FC236}">
                  <a16:creationId xmlns:a16="http://schemas.microsoft.com/office/drawing/2014/main" id="{91811741-2E66-A924-7919-DD4C6B8F5FB9}"/>
                </a:ext>
              </a:extLst>
            </p:cNvPr>
            <p:cNvSpPr/>
            <p:nvPr/>
          </p:nvSpPr>
          <p:spPr>
            <a:xfrm>
              <a:off x="4126405" y="6143860"/>
              <a:ext cx="3853543" cy="328138"/>
            </a:xfrm>
            <a:prstGeom prst="roundRect">
              <a:avLst/>
            </a:prstGeom>
            <a:gradFill flip="none" rotWithShape="1">
              <a:gsLst>
                <a:gs pos="0">
                  <a:srgbClr val="0070C0"/>
                </a:gs>
                <a:gs pos="46000">
                  <a:srgbClr val="00B0F0"/>
                </a:gs>
                <a:gs pos="100000">
                  <a:srgbClr val="0070C0"/>
                </a:gs>
              </a:gsLst>
              <a:lin ang="5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20699999" lon="0" rev="0"/>
              </a:camera>
              <a:lightRig rig="threePt" dir="t"/>
            </a:scene3d>
            <a:sp3d>
              <a:bevelB w="114300" prst="artDeco"/>
            </a:sp3d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s-MX" kern="0" dirty="0">
                <a:solidFill>
                  <a:prstClr val="white"/>
                </a:solidFill>
                <a:latin typeface="Mali" pitchFamily="2" charset="-34"/>
              </a:endParaRPr>
            </a:p>
          </p:txBody>
        </p:sp>
      </p:grpSp>
      <p:graphicFrame>
        <p:nvGraphicFramePr>
          <p:cNvPr id="7" name="Gráfico 8">
            <a:extLst>
              <a:ext uri="{FF2B5EF4-FFF2-40B4-BE49-F238E27FC236}">
                <a16:creationId xmlns:a16="http://schemas.microsoft.com/office/drawing/2014/main" id="{C91358B0-8541-90D1-2611-A8758DFEB1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1367750"/>
              </p:ext>
            </p:extLst>
          </p:nvPr>
        </p:nvGraphicFramePr>
        <p:xfrm>
          <a:off x="3371067" y="31900"/>
          <a:ext cx="6342184" cy="6714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Forma libre: forma 8">
            <a:extLst>
              <a:ext uri="{FF2B5EF4-FFF2-40B4-BE49-F238E27FC236}">
                <a16:creationId xmlns:a16="http://schemas.microsoft.com/office/drawing/2014/main" id="{0507C5FB-0E85-61D5-44CA-E512B6997347}"/>
              </a:ext>
            </a:extLst>
          </p:cNvPr>
          <p:cNvSpPr/>
          <p:nvPr/>
        </p:nvSpPr>
        <p:spPr>
          <a:xfrm>
            <a:off x="6236581" y="2866968"/>
            <a:ext cx="611156" cy="973728"/>
          </a:xfrm>
          <a:custGeom>
            <a:avLst/>
            <a:gdLst>
              <a:gd name="connsiteX0" fmla="*/ 307581 w 611156"/>
              <a:gd name="connsiteY0" fmla="*/ 0 h 973728"/>
              <a:gd name="connsiteX1" fmla="*/ 559838 w 611156"/>
              <a:gd name="connsiteY1" fmla="*/ 496902 h 973728"/>
              <a:gd name="connsiteX2" fmla="*/ 558641 w 611156"/>
              <a:gd name="connsiteY2" fmla="*/ 496902 h 973728"/>
              <a:gd name="connsiteX3" fmla="*/ 558968 w 611156"/>
              <a:gd name="connsiteY3" fmla="*/ 497299 h 973728"/>
              <a:gd name="connsiteX4" fmla="*/ 611156 w 611156"/>
              <a:gd name="connsiteY4" fmla="*/ 668150 h 973728"/>
              <a:gd name="connsiteX5" fmla="*/ 305578 w 611156"/>
              <a:gd name="connsiteY5" fmla="*/ 973728 h 973728"/>
              <a:gd name="connsiteX6" fmla="*/ 0 w 611156"/>
              <a:gd name="connsiteY6" fmla="*/ 668150 h 973728"/>
              <a:gd name="connsiteX7" fmla="*/ 52188 w 611156"/>
              <a:gd name="connsiteY7" fmla="*/ 497299 h 973728"/>
              <a:gd name="connsiteX8" fmla="*/ 59814 w 611156"/>
              <a:gd name="connsiteY8" fmla="*/ 488056 h 97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156" h="973728">
                <a:moveTo>
                  <a:pt x="307581" y="0"/>
                </a:moveTo>
                <a:lnTo>
                  <a:pt x="559838" y="496902"/>
                </a:lnTo>
                <a:lnTo>
                  <a:pt x="558641" y="496902"/>
                </a:lnTo>
                <a:lnTo>
                  <a:pt x="558968" y="497299"/>
                </a:lnTo>
                <a:cubicBezTo>
                  <a:pt x="591917" y="546069"/>
                  <a:pt x="611156" y="604863"/>
                  <a:pt x="611156" y="668150"/>
                </a:cubicBezTo>
                <a:cubicBezTo>
                  <a:pt x="611156" y="836916"/>
                  <a:pt x="474344" y="973728"/>
                  <a:pt x="305578" y="973728"/>
                </a:cubicBezTo>
                <a:cubicBezTo>
                  <a:pt x="136812" y="973728"/>
                  <a:pt x="0" y="836916"/>
                  <a:pt x="0" y="668150"/>
                </a:cubicBezTo>
                <a:cubicBezTo>
                  <a:pt x="0" y="604863"/>
                  <a:pt x="19239" y="546069"/>
                  <a:pt x="52188" y="497299"/>
                </a:cubicBezTo>
                <a:lnTo>
                  <a:pt x="59814" y="488056"/>
                </a:lnTo>
                <a:close/>
              </a:path>
            </a:pathLst>
          </a:cu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sp>
        <p:nvSpPr>
          <p:cNvPr id="9" name="INICIAR">
            <a:extLst>
              <a:ext uri="{FF2B5EF4-FFF2-40B4-BE49-F238E27FC236}">
                <a16:creationId xmlns:a16="http://schemas.microsoft.com/office/drawing/2014/main" id="{208E0D82-1FA3-E355-E705-2B40668C130F}"/>
              </a:ext>
            </a:extLst>
          </p:cNvPr>
          <p:cNvSpPr/>
          <p:nvPr/>
        </p:nvSpPr>
        <p:spPr>
          <a:xfrm>
            <a:off x="8979058" y="5273848"/>
            <a:ext cx="846161" cy="846161"/>
          </a:xfrm>
          <a:prstGeom prst="ellipse">
            <a:avLst/>
          </a:prstGeom>
          <a:solidFill>
            <a:srgbClr val="FF0000"/>
          </a:solidFill>
          <a:ln w="34925" cap="flat" cmpd="sng" algn="ctr">
            <a:solidFill>
              <a:srgbClr val="FFFFFF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perspectiveFront" fov="2700000">
              <a:rot lat="19199958" lon="19199967" rev="3000051"/>
            </a:camera>
            <a:lightRig rig="balanced" dir="t"/>
          </a:scene3d>
          <a:sp3d extrusionH="38100" contourW="12700" prstMaterial="metal">
            <a:bevelT w="260350" h="50800" prst="softRound"/>
            <a:bevelB/>
            <a:extrusionClr>
              <a:sysClr val="window" lastClr="FFFFFF"/>
            </a:extrusionClr>
            <a:contourClr>
              <a:sysClr val="window" lastClr="FFFFFF">
                <a:lumMod val="75000"/>
              </a:sysClr>
            </a:contourClr>
          </a:sp3d>
        </p:spPr>
        <p:txBody>
          <a:bodyPr rtlCol="0" anchor="ctr"/>
          <a:lstStyle/>
          <a:p>
            <a:pPr algn="ctr">
              <a:defRPr/>
            </a:pPr>
            <a:endParaRPr lang="es-MX" kern="0" dirty="0">
              <a:solidFill>
                <a:prstClr val="white"/>
              </a:solidFill>
              <a:latin typeface="Mali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A6DDEC-4808-DCD2-622B-EEAC8A811F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54"/>
          <a:stretch/>
        </p:blipFill>
        <p:spPr>
          <a:xfrm>
            <a:off x="-22277" y="2187608"/>
            <a:ext cx="2501026" cy="4670392"/>
          </a:xfrm>
          <a:prstGeom prst="rect">
            <a:avLst/>
          </a:prstGeom>
        </p:spPr>
      </p:pic>
      <p:pic>
        <p:nvPicPr>
          <p:cNvPr id="11" name="sonido-ruleta">
            <a:hlinkClick r:id="" action="ppaction://media"/>
            <a:extLst>
              <a:ext uri="{FF2B5EF4-FFF2-40B4-BE49-F238E27FC236}">
                <a16:creationId xmlns:a16="http://schemas.microsoft.com/office/drawing/2014/main" id="{07BABE48-FCE4-7DF6-E3CC-BEFAE6A74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954EBE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3953775" y="2786840"/>
            <a:ext cx="487363" cy="487363"/>
          </a:xfrm>
          <a:prstGeom prst="rect">
            <a:avLst/>
          </a:prstGeom>
        </p:spPr>
      </p:pic>
      <p:sp>
        <p:nvSpPr>
          <p:cNvPr id="12" name="Action Button: Go Back or Previous 11">
            <a:hlinkClick r:id="rId8" action="ppaction://hlinksldjump"/>
            <a:extLst>
              <a:ext uri="{FF2B5EF4-FFF2-40B4-BE49-F238E27FC236}">
                <a16:creationId xmlns:a16="http://schemas.microsoft.com/office/drawing/2014/main" id="{3B888570-23E5-B7AA-7BA2-2DBD9F086F97}"/>
              </a:ext>
            </a:extLst>
          </p:cNvPr>
          <p:cNvSpPr/>
          <p:nvPr/>
        </p:nvSpPr>
        <p:spPr>
          <a:xfrm>
            <a:off x="6096001" y="6268590"/>
            <a:ext cx="1127051" cy="477491"/>
          </a:xfrm>
          <a:prstGeom prst="actionButtonBackPrevious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258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Graphic spid="7" grpId="0">
        <p:bldAsOne/>
      </p:bldGraphic>
      <p:bldGraphic spid="7" grpId="1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03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4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tick.</a:t>
            </a:r>
          </a:p>
        </p:txBody>
      </p:sp>
    </p:spTree>
    <p:extLst>
      <p:ext uri="{BB962C8B-B14F-4D97-AF65-F5344CB8AC3E}">
        <p14:creationId xmlns:p14="http://schemas.microsoft.com/office/powerpoint/2010/main" val="164918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5966E33-E2CE-6359-4ABB-85B376AFDC9E}"/>
              </a:ext>
            </a:extLst>
          </p:cNvPr>
          <p:cNvGrpSpPr/>
          <p:nvPr/>
        </p:nvGrpSpPr>
        <p:grpSpPr>
          <a:xfrm>
            <a:off x="505608" y="2263140"/>
            <a:ext cx="5283553" cy="3181768"/>
            <a:chOff x="199381" y="1774372"/>
            <a:chExt cx="4310743" cy="2362200"/>
          </a:xfrm>
        </p:grpSpPr>
        <p:sp>
          <p:nvSpPr>
            <p:cNvPr id="9" name="Rounded Rectangle 5">
              <a:extLst>
                <a:ext uri="{FF2B5EF4-FFF2-40B4-BE49-F238E27FC236}">
                  <a16:creationId xmlns:a16="http://schemas.microsoft.com/office/drawing/2014/main" id="{4D2BA74B-58D5-7A59-16B6-F9716AAB01BC}"/>
                </a:ext>
              </a:extLst>
            </p:cNvPr>
            <p:cNvSpPr/>
            <p:nvPr/>
          </p:nvSpPr>
          <p:spPr>
            <a:xfrm>
              <a:off x="199381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39A5B9-60B8-AA5C-95CA-FF4D28C7B13E}"/>
                </a:ext>
              </a:extLst>
            </p:cNvPr>
            <p:cNvSpPr txBox="1"/>
            <p:nvPr/>
          </p:nvSpPr>
          <p:spPr>
            <a:xfrm>
              <a:off x="359229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 dirty="0">
                  <a:solidFill>
                    <a:srgbClr val="0070C0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6B1571-CBD0-A964-5E25-C6480C19A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22" y="2168243"/>
              <a:ext cx="1528511" cy="14514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3F8FA4C-F389-B654-01A9-500EFDADC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431" y="2118565"/>
              <a:ext cx="1634274" cy="155187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E9D37E9-B6D3-87BA-FD8F-D91452056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7" y="3681426"/>
              <a:ext cx="420599" cy="40544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048E77E-B6D5-7B33-EAE8-3F0AB2B493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896" y="3675777"/>
              <a:ext cx="420934" cy="405344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99FA97-4716-1292-EC28-104893E28D2D}"/>
                </a:ext>
              </a:extLst>
            </p:cNvPr>
            <p:cNvSpPr/>
            <p:nvPr/>
          </p:nvSpPr>
          <p:spPr>
            <a:xfrm>
              <a:off x="1184073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46E0CDA-4A78-82A7-1AF8-31204A5BA06D}"/>
                </a:ext>
              </a:extLst>
            </p:cNvPr>
            <p:cNvSpPr/>
            <p:nvPr/>
          </p:nvSpPr>
          <p:spPr>
            <a:xfrm>
              <a:off x="3166658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261DAF-F926-A84E-7131-D6B1530A2592}"/>
              </a:ext>
            </a:extLst>
          </p:cNvPr>
          <p:cNvGrpSpPr/>
          <p:nvPr/>
        </p:nvGrpSpPr>
        <p:grpSpPr>
          <a:xfrm>
            <a:off x="6460977" y="2263140"/>
            <a:ext cx="5283553" cy="3181768"/>
            <a:chOff x="4572000" y="1774372"/>
            <a:chExt cx="4310743" cy="2362200"/>
          </a:xfrm>
        </p:grpSpPr>
        <p:sp>
          <p:nvSpPr>
            <p:cNvPr id="23" name="Rounded Rectangle 6">
              <a:extLst>
                <a:ext uri="{FF2B5EF4-FFF2-40B4-BE49-F238E27FC236}">
                  <a16:creationId xmlns:a16="http://schemas.microsoft.com/office/drawing/2014/main" id="{A9CD4427-6AF8-5071-EE1B-DDC76869FD79}"/>
                </a:ext>
              </a:extLst>
            </p:cNvPr>
            <p:cNvSpPr/>
            <p:nvPr/>
          </p:nvSpPr>
          <p:spPr>
            <a:xfrm>
              <a:off x="4572000" y="1774372"/>
              <a:ext cx="4310743" cy="2362200"/>
            </a:xfrm>
            <a:prstGeom prst="roundRect">
              <a:avLst/>
            </a:prstGeom>
            <a:solidFill>
              <a:srgbClr val="FFF0C1"/>
            </a:solidFill>
            <a:ln w="25400" cap="flat" cmpd="sng" algn="ctr">
              <a:solidFill>
                <a:srgbClr val="FFF0C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92CD0E1-8B06-7463-D585-F9E1F89D79C2}"/>
                </a:ext>
              </a:extLst>
            </p:cNvPr>
            <p:cNvSpPr txBox="1"/>
            <p:nvPr/>
          </p:nvSpPr>
          <p:spPr>
            <a:xfrm>
              <a:off x="4811486" y="1872344"/>
              <a:ext cx="37011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600" b="1" kern="0">
                  <a:solidFill>
                    <a:srgbClr val="0070C0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395E78-FBC9-1267-926E-0EF962327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0028" y="1921262"/>
              <a:ext cx="1643165" cy="174917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F3F5B6A-C41C-A0E3-6728-2D9C7951C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2122" y="2022972"/>
              <a:ext cx="1557942" cy="16584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6321444-656D-6BCE-31A1-B331EA0AB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3781" y="3681426"/>
              <a:ext cx="420599" cy="405442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E3ECB27-3C81-E80C-F9FA-14F1566DD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5380" y="3675777"/>
              <a:ext cx="420934" cy="40534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5764C1-CDFD-8602-1287-E55916D547B4}"/>
                </a:ext>
              </a:extLst>
            </p:cNvPr>
            <p:cNvSpPr/>
            <p:nvPr/>
          </p:nvSpPr>
          <p:spPr>
            <a:xfrm>
              <a:off x="5796557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850271-741F-1623-831F-0D4F63166121}"/>
                </a:ext>
              </a:extLst>
            </p:cNvPr>
            <p:cNvSpPr/>
            <p:nvPr/>
          </p:nvSpPr>
          <p:spPr>
            <a:xfrm>
              <a:off x="7779142" y="3634987"/>
              <a:ext cx="457200" cy="457200"/>
            </a:xfrm>
            <a:prstGeom prst="rect">
              <a:avLst/>
            </a:prstGeom>
            <a:noFill/>
            <a:ln w="19050" cap="flat" cmpd="sng" algn="ctr">
              <a:solidFill>
                <a:srgbClr val="F172AC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88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681DFA-66EA-1641-CC26-FB8896C683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B7134EF-A592-2CA6-9610-981ECB25D629}"/>
              </a:ext>
            </a:extLst>
          </p:cNvPr>
          <p:cNvSpPr/>
          <p:nvPr/>
        </p:nvSpPr>
        <p:spPr>
          <a:xfrm>
            <a:off x="4085835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C9CBBD-930C-6F8B-2491-D8F6778A09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1BF8986-14E7-3A4A-0D30-30ECB38E9A87}"/>
              </a:ext>
            </a:extLst>
          </p:cNvPr>
          <p:cNvSpPr/>
          <p:nvPr/>
        </p:nvSpPr>
        <p:spPr>
          <a:xfrm>
            <a:off x="8308844" y="4732144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1554BF-E197-1858-20A6-88D679DA2D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264" y="2198135"/>
            <a:ext cx="2742017" cy="26037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9C6695-B4FD-2738-A417-1A6A70866E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755" y="2293236"/>
            <a:ext cx="2568408" cy="243890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FA3131D-F1C6-CE6F-6E59-AD305273A70A}"/>
              </a:ext>
            </a:extLst>
          </p:cNvPr>
          <p:cNvSpPr txBox="1"/>
          <p:nvPr/>
        </p:nvSpPr>
        <p:spPr>
          <a:xfrm>
            <a:off x="4222995" y="4702099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539CDD-42FE-3901-6D85-0C8D1B642A51}"/>
              </a:ext>
            </a:extLst>
          </p:cNvPr>
          <p:cNvSpPr/>
          <p:nvPr/>
        </p:nvSpPr>
        <p:spPr>
          <a:xfrm>
            <a:off x="5684173" y="5859407"/>
            <a:ext cx="823655" cy="877185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90CD0D8D-DF4A-01CB-25FF-54AACC0DF791}"/>
              </a:ext>
            </a:extLst>
          </p:cNvPr>
          <p:cNvSpPr/>
          <p:nvPr/>
        </p:nvSpPr>
        <p:spPr>
          <a:xfrm rot="5400000">
            <a:off x="5891345" y="6050784"/>
            <a:ext cx="501251" cy="370957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2048E8-0F9B-ED4F-2AF9-8BBA21867175}"/>
              </a:ext>
            </a:extLst>
          </p:cNvPr>
          <p:cNvGrpSpPr/>
          <p:nvPr/>
        </p:nvGrpSpPr>
        <p:grpSpPr>
          <a:xfrm rot="5400000">
            <a:off x="5813601" y="6080577"/>
            <a:ext cx="572358" cy="382478"/>
            <a:chOff x="4333009" y="4935682"/>
            <a:chExt cx="417647" cy="349480"/>
          </a:xfrm>
        </p:grpSpPr>
        <p:sp>
          <p:nvSpPr>
            <p:cNvPr id="46" name="Minus Sign 6">
              <a:extLst>
                <a:ext uri="{FF2B5EF4-FFF2-40B4-BE49-F238E27FC236}">
                  <a16:creationId xmlns:a16="http://schemas.microsoft.com/office/drawing/2014/main" id="{088D3287-831C-F18D-9227-2830B2D62F54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Minus Sign 40">
              <a:extLst>
                <a:ext uri="{FF2B5EF4-FFF2-40B4-BE49-F238E27FC236}">
                  <a16:creationId xmlns:a16="http://schemas.microsoft.com/office/drawing/2014/main" id="{29DD4063-EAC5-2DDD-81AB-92920865A298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8" name="Track 027">
            <a:hlinkClick r:id="" action="ppaction://media"/>
            <a:extLst>
              <a:ext uri="{FF2B5EF4-FFF2-40B4-BE49-F238E27FC236}">
                <a16:creationId xmlns:a16="http://schemas.microsoft.com/office/drawing/2014/main" id="{F8C66903-5D9F-D5ED-0855-BFEA57A47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09" end="9028.96869999999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47089" y="2054038"/>
            <a:ext cx="667897" cy="667897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EC2D5855-1CB0-3147-A219-A69BE0AD09B5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A24539-68F3-91D7-4FBE-061760264E01}"/>
              </a:ext>
            </a:extLst>
          </p:cNvPr>
          <p:cNvSpPr txBox="1"/>
          <p:nvPr/>
        </p:nvSpPr>
        <p:spPr>
          <a:xfrm>
            <a:off x="287866" y="218909"/>
            <a:ext cx="5136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 Listen and tick.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D7C406-9679-3F41-5DDC-20C3C88B4F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571" y="82183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27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33333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3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4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40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6" grpId="0"/>
      <p:bldP spid="44" grpId="0" animBg="1"/>
      <p:bldP spid="4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7243F081-8EA2-4538-B686-240E410ED0AA}"/>
              </a:ext>
            </a:extLst>
          </p:cNvPr>
          <p:cNvSpPr/>
          <p:nvPr/>
        </p:nvSpPr>
        <p:spPr>
          <a:xfrm>
            <a:off x="1936349" y="1967820"/>
            <a:ext cx="8487103" cy="3773170"/>
          </a:xfrm>
          <a:prstGeom prst="roundRect">
            <a:avLst/>
          </a:prstGeom>
          <a:solidFill>
            <a:srgbClr val="FFF0C1"/>
          </a:solidFill>
          <a:ln w="25400" cap="flat" cmpd="sng" algn="ctr">
            <a:solidFill>
              <a:srgbClr val="FFF0C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F3B3A2-47B0-BE23-AEC1-FF2D69DE35B9}"/>
              </a:ext>
            </a:extLst>
          </p:cNvPr>
          <p:cNvSpPr txBox="1"/>
          <p:nvPr/>
        </p:nvSpPr>
        <p:spPr>
          <a:xfrm>
            <a:off x="2318449" y="1844192"/>
            <a:ext cx="370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159ECC-7011-6217-9D03-24A6212E92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840" y="4766015"/>
            <a:ext cx="704933" cy="67952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2CE30A-0996-03F3-C7DF-2A31F99C012A}"/>
              </a:ext>
            </a:extLst>
          </p:cNvPr>
          <p:cNvSpPr/>
          <p:nvPr/>
        </p:nvSpPr>
        <p:spPr>
          <a:xfrm>
            <a:off x="8360230" y="4758166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812EED-AAC7-3212-70ED-7186A22750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64" y="4708783"/>
            <a:ext cx="702681" cy="6766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87DA24-F0D4-C4DB-F95D-33A4463F8656}"/>
              </a:ext>
            </a:extLst>
          </p:cNvPr>
          <p:cNvSpPr/>
          <p:nvPr/>
        </p:nvSpPr>
        <p:spPr>
          <a:xfrm>
            <a:off x="3977978" y="4745359"/>
            <a:ext cx="640080" cy="640080"/>
          </a:xfrm>
          <a:prstGeom prst="rect">
            <a:avLst/>
          </a:prstGeom>
          <a:solidFill>
            <a:srgbClr val="FFF0C1"/>
          </a:solidFill>
          <a:ln w="19050" cap="flat" cmpd="sng" algn="ctr">
            <a:solidFill>
              <a:srgbClr val="F172A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ED74037-BB13-0713-CFBF-E77722CDDF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3427" y="1888653"/>
            <a:ext cx="1610914" cy="2603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BC3BC84-72FC-3BD3-8E47-444DF813B7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4866" y="2024282"/>
            <a:ext cx="1702018" cy="24389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0B3A02-0682-6990-5056-2D14568F269D}"/>
              </a:ext>
            </a:extLst>
          </p:cNvPr>
          <p:cNvSpPr txBox="1"/>
          <p:nvPr/>
        </p:nvSpPr>
        <p:spPr>
          <a:xfrm>
            <a:off x="8497390" y="4728121"/>
            <a:ext cx="365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  <a:latin typeface="Comic Sans MS" panose="030F0702030302020204" pitchFamily="66" charset="0"/>
                <a:sym typeface="Wingdings 2" panose="05020102010507070707" pitchFamily="18" charset="2"/>
              </a:rPr>
              <a:t></a:t>
            </a:r>
            <a:endParaRPr lang="en-US" sz="44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DBCA091-7181-0ED0-8B76-A9831C264B77}"/>
              </a:ext>
            </a:extLst>
          </p:cNvPr>
          <p:cNvSpPr/>
          <p:nvPr/>
        </p:nvSpPr>
        <p:spPr>
          <a:xfrm>
            <a:off x="5775960" y="6057899"/>
            <a:ext cx="640080" cy="640080"/>
          </a:xfrm>
          <a:prstGeom prst="ellipse">
            <a:avLst/>
          </a:prstGeom>
          <a:noFill/>
          <a:ln w="25400" cap="flat" cmpd="sng" algn="ctr">
            <a:solidFill>
              <a:srgbClr val="C0504D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98A816D2-D2D1-D867-CAEC-AD6C0FBB0D06}"/>
              </a:ext>
            </a:extLst>
          </p:cNvPr>
          <p:cNvSpPr/>
          <p:nvPr/>
        </p:nvSpPr>
        <p:spPr>
          <a:xfrm rot="5400000">
            <a:off x="5960795" y="6221596"/>
            <a:ext cx="365760" cy="338953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CD33065-7671-CD71-57F5-3B923337345A}"/>
              </a:ext>
            </a:extLst>
          </p:cNvPr>
          <p:cNvGrpSpPr/>
          <p:nvPr/>
        </p:nvGrpSpPr>
        <p:grpSpPr>
          <a:xfrm rot="5400000">
            <a:off x="5887178" y="6203199"/>
            <a:ext cx="417647" cy="349480"/>
            <a:chOff x="4333009" y="4935682"/>
            <a:chExt cx="417647" cy="349480"/>
          </a:xfrm>
        </p:grpSpPr>
        <p:sp>
          <p:nvSpPr>
            <p:cNvPr id="24" name="Minus Sign 6">
              <a:extLst>
                <a:ext uri="{FF2B5EF4-FFF2-40B4-BE49-F238E27FC236}">
                  <a16:creationId xmlns:a16="http://schemas.microsoft.com/office/drawing/2014/main" id="{5C280601-BEAF-1ED2-A989-C2D84AACE8E5}"/>
                </a:ext>
              </a:extLst>
            </p:cNvPr>
            <p:cNvSpPr/>
            <p:nvPr/>
          </p:nvSpPr>
          <p:spPr>
            <a:xfrm>
              <a:off x="4333009" y="493568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Minus Sign 40">
              <a:extLst>
                <a:ext uri="{FF2B5EF4-FFF2-40B4-BE49-F238E27FC236}">
                  <a16:creationId xmlns:a16="http://schemas.microsoft.com/office/drawing/2014/main" id="{63DDBDCC-38A2-C315-E556-DE78DAB99AC3}"/>
                </a:ext>
              </a:extLst>
            </p:cNvPr>
            <p:cNvSpPr/>
            <p:nvPr/>
          </p:nvSpPr>
          <p:spPr>
            <a:xfrm>
              <a:off x="4333009" y="5056562"/>
              <a:ext cx="417647" cy="228600"/>
            </a:xfrm>
            <a:prstGeom prst="mathMinus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6" name="Track 027">
            <a:hlinkClick r:id="" action="ppaction://media"/>
            <a:extLst>
              <a:ext uri="{FF2B5EF4-FFF2-40B4-BE49-F238E27FC236}">
                <a16:creationId xmlns:a16="http://schemas.microsoft.com/office/drawing/2014/main" id="{86B528DB-56F1-C4C0-F87B-F79A0677E8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5" end="2826.968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49916" y="1888653"/>
            <a:ext cx="671603" cy="671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B0721B-AA4F-9995-479E-022190712893}"/>
              </a:ext>
            </a:extLst>
          </p:cNvPr>
          <p:cNvSpPr txBox="1"/>
          <p:nvPr/>
        </p:nvSpPr>
        <p:spPr>
          <a:xfrm>
            <a:off x="287867" y="218909"/>
            <a:ext cx="46240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4.Listen and tick.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9A4C4E-31D0-A7F0-2DB1-6B62C753D4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897" y="163181"/>
            <a:ext cx="1976124" cy="94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RTOON-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path" presetSubtype="0" repeatCount="2000" accel="52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00156 -0.07801 " pathEditMode="relative" rAng="0" ptsTypes="AA">
                                      <p:cBhvr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6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646"/>
                            </p:stCondLst>
                            <p:childTnLst>
                              <p:par>
                                <p:cTn id="3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6" grpId="0"/>
      <p:bldP spid="20" grpId="0" animBg="1"/>
      <p:bldP spid="2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04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Look and write.</a:t>
            </a:r>
          </a:p>
        </p:txBody>
      </p:sp>
    </p:spTree>
    <p:extLst>
      <p:ext uri="{BB962C8B-B14F-4D97-AF65-F5344CB8AC3E}">
        <p14:creationId xmlns:p14="http://schemas.microsoft.com/office/powerpoint/2010/main" val="2189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44D85B-749D-2090-6E13-9B067C140168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FB067B-7D46-5DA8-296C-711C75770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  <p:pic>
        <p:nvPicPr>
          <p:cNvPr id="35" name="Screen Recording 34">
            <a:hlinkClick r:id="" action="ppaction://media"/>
            <a:extLst>
              <a:ext uri="{FF2B5EF4-FFF2-40B4-BE49-F238E27FC236}">
                <a16:creationId xmlns:a16="http://schemas.microsoft.com/office/drawing/2014/main" id="{EFCF5624-6FB4-C395-0DE8-CCBED0BCD7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231" end="3870.573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2651125"/>
            <a:ext cx="9144000" cy="155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0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0EFD0438-477C-3286-DDDF-51D426BE759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08" end="1980.460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7661" y="2317840"/>
            <a:ext cx="8516679" cy="2222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D406B2-B051-89C8-7ACD-B1A309E8D935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4E6F3-8998-3DA5-A285-13EC1A839E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2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15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06829" y="1659285"/>
            <a:ext cx="118218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5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: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the classroom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2 - Period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948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180C8E9-15B0-F8FD-1C19-DD11BA595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0C1"/>
          </a:solidFill>
          <a:ln w="28575">
            <a:solidFill>
              <a:srgbClr val="5B9BD5"/>
            </a:solidFill>
            <a:prstDash val="lgDashDot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55DB8E-7385-7DCF-A062-218086351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592" y="1745164"/>
            <a:ext cx="3641743" cy="6534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461EC-916D-48B2-A4B3-5B7322F44A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019" y="1652362"/>
            <a:ext cx="2844944" cy="7462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B9244F-D59C-2C9C-79CD-ACB2B58DE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50" y="3283777"/>
            <a:ext cx="1977583" cy="18778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338B57-C559-ADAC-B5BE-3391DBB8F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0" y="2828664"/>
            <a:ext cx="2423608" cy="2301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3BC183-B37D-148F-465F-9D5EA37440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915" y="2754067"/>
            <a:ext cx="1976051" cy="253181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2B36A6-5B2A-F55A-792E-1D6093BB3E31}"/>
              </a:ext>
            </a:extLst>
          </p:cNvPr>
          <p:cNvSpPr txBox="1"/>
          <p:nvPr/>
        </p:nvSpPr>
        <p:spPr>
          <a:xfrm>
            <a:off x="2300843" y="5161652"/>
            <a:ext cx="2197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2D86"/>
                </a:solidFill>
                <a:latin typeface="Comic Sans MS" panose="030F0702030302020204" pitchFamily="66" charset="0"/>
              </a:rPr>
              <a:t>  s  </a:t>
            </a:r>
            <a:r>
              <a:rPr lang="en-US" sz="3600" dirty="0" err="1">
                <a:solidFill>
                  <a:srgbClr val="002D86"/>
                </a:solidFill>
                <a:latin typeface="Comic Sans MS" panose="030F0702030302020204" pitchFamily="66" charset="0"/>
              </a:rPr>
              <a:t>uare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12AF800-DB43-FCFB-664F-645AD0D6A129}"/>
              </a:ext>
            </a:extLst>
          </p:cNvPr>
          <p:cNvCxnSpPr/>
          <p:nvPr/>
        </p:nvCxnSpPr>
        <p:spPr>
          <a:xfrm>
            <a:off x="2914028" y="5643803"/>
            <a:ext cx="27432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76FC88F-98DD-56F2-9994-D08611E9EDE2}"/>
              </a:ext>
            </a:extLst>
          </p:cNvPr>
          <p:cNvSpPr txBox="1"/>
          <p:nvPr/>
        </p:nvSpPr>
        <p:spPr>
          <a:xfrm>
            <a:off x="5846165" y="5130075"/>
            <a:ext cx="885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uiz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A65338-D3C7-6E4F-126E-F5266729A4BF}"/>
              </a:ext>
            </a:extLst>
          </p:cNvPr>
          <p:cNvSpPr txBox="1"/>
          <p:nvPr/>
        </p:nvSpPr>
        <p:spPr>
          <a:xfrm>
            <a:off x="7991007" y="5130075"/>
            <a:ext cx="1882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2D86"/>
                </a:solidFill>
                <a:latin typeface="Comic Sans MS" panose="030F0702030302020204" pitchFamily="66" charset="0"/>
              </a:rPr>
              <a:t>uestion</a:t>
            </a:r>
            <a:endParaRPr lang="en-US" sz="3600" dirty="0">
              <a:solidFill>
                <a:srgbClr val="002D86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28839C0-ADC5-A948-B5F7-CED89DA1D509}"/>
              </a:ext>
            </a:extLst>
          </p:cNvPr>
          <p:cNvCxnSpPr/>
          <p:nvPr/>
        </p:nvCxnSpPr>
        <p:spPr>
          <a:xfrm>
            <a:off x="7704061" y="5614168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3BD746-CD0B-EDFE-7491-B39214C87F84}"/>
              </a:ext>
            </a:extLst>
          </p:cNvPr>
          <p:cNvCxnSpPr/>
          <p:nvPr/>
        </p:nvCxnSpPr>
        <p:spPr>
          <a:xfrm>
            <a:off x="5572940" y="5627196"/>
            <a:ext cx="365760" cy="0"/>
          </a:xfrm>
          <a:prstGeom prst="line">
            <a:avLst/>
          </a:prstGeom>
          <a:ln w="28575">
            <a:solidFill>
              <a:srgbClr val="002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566BCE-CC50-4892-8690-55E7F6630B9A}"/>
              </a:ext>
            </a:extLst>
          </p:cNvPr>
          <p:cNvSpPr txBox="1"/>
          <p:nvPr/>
        </p:nvSpPr>
        <p:spPr>
          <a:xfrm>
            <a:off x="2805739" y="5154514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FDBC21E-6C1F-340F-B70D-F524E05FC1A0}"/>
              </a:ext>
            </a:extLst>
          </p:cNvPr>
          <p:cNvSpPr txBox="1"/>
          <p:nvPr/>
        </p:nvSpPr>
        <p:spPr>
          <a:xfrm>
            <a:off x="5590597" y="5122580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9B18EF-FA86-CC1B-BE59-234BD254D1B2}"/>
              </a:ext>
            </a:extLst>
          </p:cNvPr>
          <p:cNvSpPr txBox="1"/>
          <p:nvPr/>
        </p:nvSpPr>
        <p:spPr>
          <a:xfrm>
            <a:off x="7747091" y="5122579"/>
            <a:ext cx="42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00B050"/>
                </a:solidFill>
                <a:latin typeface="Comic Sans MS" panose="030F0702030302020204" pitchFamily="66" charset="0"/>
              </a:rPr>
              <a:t>q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27A6B4-7CAF-8687-559A-913C1B8AFC74}"/>
              </a:ext>
            </a:extLst>
          </p:cNvPr>
          <p:cNvSpPr txBox="1"/>
          <p:nvPr/>
        </p:nvSpPr>
        <p:spPr>
          <a:xfrm>
            <a:off x="181903" y="309586"/>
            <a:ext cx="4962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000" b="1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r>
              <a:rPr lang="en-US" sz="4000" kern="0" dirty="0">
                <a:solidFill>
                  <a:prstClr val="black"/>
                </a:solidFill>
              </a:rPr>
              <a:t>5. Look and write.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C992D7-3759-B4EE-4FFC-4E311B74E2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163" y="230003"/>
            <a:ext cx="2346774" cy="97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3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9715">
        <p14:warp dir="in"/>
      </p:transition>
    </mc:Choice>
    <mc:Fallback xmlns="">
      <p:transition spd="slow" advTm="97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93939" y="1672175"/>
            <a:ext cx="50609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05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Fun corner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Wrap-up </a:t>
            </a:r>
          </a:p>
        </p:txBody>
      </p:sp>
    </p:spTree>
    <p:extLst>
      <p:ext uri="{BB962C8B-B14F-4D97-AF65-F5344CB8AC3E}">
        <p14:creationId xmlns:p14="http://schemas.microsoft.com/office/powerpoint/2010/main" val="3116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3B570F-6E84-796B-461C-4E73C2B01DFA}"/>
              </a:ext>
            </a:extLst>
          </p:cNvPr>
          <p:cNvSpPr txBox="1"/>
          <p:nvPr/>
        </p:nvSpPr>
        <p:spPr>
          <a:xfrm>
            <a:off x="2802563" y="130151"/>
            <a:ext cx="59024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70" indent="359410"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</a:t>
            </a:r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Slow motion</a:t>
            </a:r>
          </a:p>
        </p:txBody>
      </p:sp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2014" y="4817713"/>
            <a:ext cx="4299143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142402" y="2773735"/>
            <a:ext cx="2686201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uiz</a:t>
            </a:r>
          </a:p>
        </p:txBody>
      </p:sp>
      <p:pic>
        <p:nvPicPr>
          <p:cNvPr id="22" name="Track 025">
            <a:hlinkClick r:id="" action="ppaction://media"/>
            <a:extLst>
              <a:ext uri="{FF2B5EF4-FFF2-40B4-BE49-F238E27FC236}">
                <a16:creationId xmlns:a16="http://schemas.microsoft.com/office/drawing/2014/main" id="{C25608B7-079A-1C4A-8E09-8ACA708676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693" end="31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2359590"/>
            <a:ext cx="663540" cy="6635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9C19FE7-5672-D652-028E-D44D42056996}"/>
              </a:ext>
            </a:extLst>
          </p:cNvPr>
          <p:cNvGrpSpPr/>
          <p:nvPr/>
        </p:nvGrpSpPr>
        <p:grpSpPr>
          <a:xfrm>
            <a:off x="5051497" y="1497734"/>
            <a:ext cx="1935370" cy="1954919"/>
            <a:chOff x="4005838" y="1551976"/>
            <a:chExt cx="1935370" cy="195491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E372D6-197D-536E-7722-A51A395C9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005838" y="1551976"/>
              <a:ext cx="1935370" cy="1954919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CEA1BC7-119D-2252-577D-C3F18C00CA27}"/>
                </a:ext>
              </a:extLst>
            </p:cNvPr>
            <p:cNvSpPr/>
            <p:nvPr/>
          </p:nvSpPr>
          <p:spPr>
            <a:xfrm>
              <a:off x="4178760" y="1590604"/>
              <a:ext cx="873300" cy="266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3447" y="1214488"/>
            <a:ext cx="3975775" cy="397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55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85185E-6 L -0.2086 0.02685 " pathEditMode="fixed" rAng="0" ptsTypes="AA">
                                      <p:cBhvr>
                                        <p:cTn id="8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0" y="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0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456845"/>
            <a:ext cx="12192000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9199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18701" y="4814330"/>
            <a:ext cx="4415928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7002297" y="3000821"/>
            <a:ext cx="2967620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s</a:t>
            </a:r>
            <a:r>
              <a:rPr lang="en-US" sz="6600" b="1" kern="0" dirty="0" err="1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 err="1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uare</a:t>
            </a:r>
            <a:endParaRPr lang="en-US" sz="6600" b="1" kern="0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76D2B-847B-C6D9-3CC9-95047395AF9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410886" y="1520252"/>
            <a:ext cx="2070769" cy="19624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2790" y="1142895"/>
            <a:ext cx="3975775" cy="3975775"/>
          </a:xfrm>
          <a:prstGeom prst="rect">
            <a:avLst/>
          </a:prstGeom>
        </p:spPr>
      </p:pic>
      <p:pic>
        <p:nvPicPr>
          <p:cNvPr id="5" name="Track 025">
            <a:hlinkClick r:id="" action="ppaction://media"/>
            <a:extLst>
              <a:ext uri="{FF2B5EF4-FFF2-40B4-BE49-F238E27FC236}">
                <a16:creationId xmlns:a16="http://schemas.microsoft.com/office/drawing/2014/main" id="{0347DE62-FA56-99E6-A1EE-1416D0B59B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795" end="58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23170" y="1897105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numSld="21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-0.20117 0.01065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532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F0E0AAF-DFEE-DC0E-EFB6-CCD6BC32A4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7377" y="-456845"/>
            <a:ext cx="12259377" cy="5719762"/>
          </a:xfrm>
          <a:prstGeom prst="rect">
            <a:avLst/>
          </a:prstGeom>
        </p:spPr>
      </p:pic>
      <p:pic>
        <p:nvPicPr>
          <p:cNvPr id="1038" name="Picture 14" descr="Grass and Stones Ground PNG Clipart | Stone ground, Clip art, Artwork">
            <a:extLst>
              <a:ext uri="{FF2B5EF4-FFF2-40B4-BE49-F238E27FC236}">
                <a16:creationId xmlns:a16="http://schemas.microsoft.com/office/drawing/2014/main" id="{C30587A1-F69E-C0D0-6CCA-1B43F55F9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9198"/>
            <a:ext cx="12192000" cy="5117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m of ants carrying a log 5162370 Vector Art at Vecteezy">
            <a:extLst>
              <a:ext uri="{FF2B5EF4-FFF2-40B4-BE49-F238E27FC236}">
                <a16:creationId xmlns:a16="http://schemas.microsoft.com/office/drawing/2014/main" id="{056C664E-741A-6871-72F5-56EF3D46D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8815" y="5025132"/>
            <a:ext cx="2148201" cy="19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A1836-EA3B-405B-5059-5592E16E3DA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085" b="97059" l="9113" r="94964">
                        <a14:foregroundMark x1="53957" y1="4248" x2="53957" y2="4248"/>
                        <a14:foregroundMark x1="39329" y1="31046" x2="39329" y2="31046"/>
                        <a14:foregroundMark x1="53957" y1="39869" x2="53957" y2="39869"/>
                        <a14:foregroundMark x1="68585" y1="60294" x2="68585" y2="60294"/>
                        <a14:foregroundMark x1="49400" y1="88399" x2="49400" y2="88399"/>
                        <a14:foregroundMark x1="49400" y1="97059" x2="49400" y2="97059"/>
                        <a14:foregroundMark x1="9113" y1="54739" x2="9113" y2="54739"/>
                        <a14:foregroundMark x1="11031" y1="62255" x2="11031" y2="62255"/>
                        <a14:foregroundMark x1="24700" y1="97059" x2="24700" y2="97059"/>
                        <a14:foregroundMark x1="94964" y1="23529" x2="94964" y2="23529"/>
                        <a14:foregroundMark x1="76739" y1="20425" x2="76739" y2="204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563" y="5110448"/>
            <a:ext cx="1250113" cy="1834698"/>
          </a:xfrm>
          <a:prstGeom prst="rect">
            <a:avLst/>
          </a:prstGeom>
        </p:spPr>
      </p:pic>
      <p:pic>
        <p:nvPicPr>
          <p:cNvPr id="1032" name="Picture 8" descr="110+ Baby Ant Illustrations, Royalty-Free Vector Graphics &amp; Clip Art -  iStock">
            <a:extLst>
              <a:ext uri="{FF2B5EF4-FFF2-40B4-BE49-F238E27FC236}">
                <a16:creationId xmlns:a16="http://schemas.microsoft.com/office/drawing/2014/main" id="{FD1A7325-8895-60DC-F1DE-A344D5DDF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7" b="89869" l="9967" r="91503">
                        <a14:foregroundMark x1="91503" y1="58660" x2="91503" y2="58660"/>
                        <a14:backgroundMark x1="32353" y1="83660" x2="56863" y2="80719"/>
                        <a14:backgroundMark x1="56863" y1="80719" x2="57353" y2="79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675" y="4982737"/>
            <a:ext cx="2282224" cy="22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5BD30F-E923-F6C4-83D1-E197ACE9A7F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346" b="90421" l="5167" r="98333">
                        <a14:foregroundMark x1="5167" y1="52336" x2="5167" y2="52336"/>
                        <a14:foregroundMark x1="31500" y1="27804" x2="31500" y2="27804"/>
                        <a14:foregroundMark x1="25833" y1="14953" x2="25833" y2="14953"/>
                        <a14:foregroundMark x1="34000" y1="11916" x2="34000" y2="11916"/>
                        <a14:foregroundMark x1="91500" y1="42523" x2="91500" y2="42523"/>
                        <a14:foregroundMark x1="95167" y1="57009" x2="95167" y2="57009"/>
                        <a14:foregroundMark x1="79833" y1="77570" x2="79833" y2="77570"/>
                        <a14:foregroundMark x1="93333" y1="88084" x2="93333" y2="88084"/>
                        <a14:foregroundMark x1="98333" y1="90421" x2="98333" y2="90421"/>
                        <a14:foregroundMark x1="66500" y1="22430" x2="66500" y2="22430"/>
                        <a14:foregroundMark x1="62667" y1="20794" x2="62667" y2="20794"/>
                        <a14:foregroundMark x1="69000" y1="17991" x2="69000" y2="17991"/>
                        <a14:foregroundMark x1="57667" y1="23364" x2="57667" y2="23364"/>
                        <a14:foregroundMark x1="33667" y1="23832" x2="33667" y2="238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299">
            <a:off x="-103168" y="4814780"/>
            <a:ext cx="4400382" cy="2282223"/>
          </a:xfrm>
          <a:prstGeom prst="rect">
            <a:avLst/>
          </a:prstGeom>
        </p:spPr>
      </p:pic>
      <p:sp>
        <p:nvSpPr>
          <p:cNvPr id="10" name="AutoShape 12" descr="Quiz Clip Art at Clker.com - vector clip art online, royalty free &amp; public  domain">
            <a:extLst>
              <a:ext uri="{FF2B5EF4-FFF2-40B4-BE49-F238E27FC236}">
                <a16:creationId xmlns:a16="http://schemas.microsoft.com/office/drawing/2014/main" id="{C9A767D1-6944-79F0-9642-7002667EFD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sliding-chair-47711">
            <a:hlinkClick r:id="" action="ppaction://media"/>
            <a:extLst>
              <a:ext uri="{FF2B5EF4-FFF2-40B4-BE49-F238E27FC236}">
                <a16:creationId xmlns:a16="http://schemas.microsoft.com/office/drawing/2014/main" id="{A10252B3-2AC1-795C-6893-022FAC481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48703" y="3506896"/>
            <a:ext cx="558328" cy="5583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FC24C73-36B6-1249-A741-77A40EB41D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foregroundMark x1="44118" y1="14951" x2="44118" y2="14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5351" y="3074450"/>
            <a:ext cx="2572692" cy="1715128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2E13EA-DF93-7611-ACB8-602CA2B9AAAA}"/>
              </a:ext>
            </a:extLst>
          </p:cNvPr>
          <p:cNvSpPr txBox="1"/>
          <p:nvPr/>
        </p:nvSpPr>
        <p:spPr>
          <a:xfrm>
            <a:off x="6464610" y="3061708"/>
            <a:ext cx="4229705" cy="1107996"/>
          </a:xfrm>
          <a:prstGeom prst="rect">
            <a:avLst/>
          </a:prstGeom>
          <a:noFill/>
          <a:effectLst>
            <a:glow rad="127000">
              <a:sysClr val="window" lastClr="FFFFFF"/>
            </a:glo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kern="0" dirty="0">
                <a:solidFill>
                  <a:srgbClr val="DA0000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q</a:t>
            </a:r>
            <a:r>
              <a:rPr lang="en-US" sz="6600" b="1" kern="0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Comic Sans MS" panose="030F0702030302020204" pitchFamily="66" charset="0"/>
              </a:rPr>
              <a:t>uestion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427E93-AD2C-1B14-64B9-C87D1EBE1E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46702" y="1660916"/>
            <a:ext cx="1591738" cy="203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6B731-5431-6EC9-3B2C-9491F5A160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056" b="90000" l="10000" r="90556">
                        <a14:foregroundMark x1="68889" y1="8889" x2="68889" y2="8889"/>
                        <a14:foregroundMark x1="70556" y1="3056" x2="70556" y2="3056"/>
                        <a14:foregroundMark x1="53611" y1="54167" x2="53611" y2="54167"/>
                        <a14:foregroundMark x1="49167" y1="53056" x2="49167" y2="53056"/>
                        <a14:foregroundMark x1="52500" y1="57500" x2="52500" y2="57500"/>
                        <a14:foregroundMark x1="30000" y1="90000" x2="30000" y2="90000"/>
                        <a14:foregroundMark x1="51667" y1="88056" x2="51667" y2="88056"/>
                        <a14:foregroundMark x1="19722" y1="51111" x2="19722" y2="51111"/>
                        <a14:foregroundMark x1="90278" y1="40278" x2="90278" y2="40278"/>
                        <a14:foregroundMark x1="90556" y1="30556" x2="90556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4756" y="1238461"/>
            <a:ext cx="3975775" cy="3975775"/>
          </a:xfrm>
          <a:prstGeom prst="rect">
            <a:avLst/>
          </a:prstGeom>
        </p:spPr>
      </p:pic>
      <p:pic>
        <p:nvPicPr>
          <p:cNvPr id="9" name="Track 025">
            <a:hlinkClick r:id="" action="ppaction://media"/>
            <a:extLst>
              <a:ext uri="{FF2B5EF4-FFF2-40B4-BE49-F238E27FC236}">
                <a16:creationId xmlns:a16="http://schemas.microsoft.com/office/drawing/2014/main" id="{03304FDC-ED14-7D75-F1AB-B62847A740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0610" end="8607.3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4581" y="1327850"/>
            <a:ext cx="663540" cy="6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2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0.17943 0.01667 " pathEditMode="fixed" rAng="0" ptsTypes="AA">
                                      <p:cBhvr>
                                        <p:cTn id="7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71" y="833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8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B9F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83A584-9B0E-8AF1-ADA2-92CEA7CEA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275" y="1170882"/>
            <a:ext cx="5238334" cy="424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6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E48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ood bye goodbye sticker good bye goodbye goodbye goodbye gif မ | My XXX  Hot Girl">
            <a:extLst>
              <a:ext uri="{FF2B5EF4-FFF2-40B4-BE49-F238E27FC236}">
                <a16:creationId xmlns:a16="http://schemas.microsoft.com/office/drawing/2014/main" id="{234B3858-EF62-B564-4E3E-BC9312D0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81100"/>
            <a:ext cx="59436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89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01355699123tj4asrfi-voicemaker.in-spee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7718" y="189483"/>
            <a:ext cx="1096166" cy="949279"/>
            <a:chOff x="0" y="0"/>
            <a:chExt cx="6350000" cy="5499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2058707" y="770936"/>
            <a:ext cx="7978791" cy="735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roadway" panose="04040905080B02020502" pitchFamily="82" charset="0"/>
                <a:ea typeface="+mn-ea"/>
                <a:cs typeface="+mn-cs"/>
              </a:rPr>
              <a:t>Table of contents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239022" y="1895270"/>
            <a:ext cx="6016371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1. Warm-up and Review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9171" y="2897322"/>
            <a:ext cx="8914308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2. Activity 3: Listen and chant.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26" name="TextBox 29">
            <a:extLst>
              <a:ext uri="{FF2B5EF4-FFF2-40B4-BE49-F238E27FC236}">
                <a16:creationId xmlns:a16="http://schemas.microsoft.com/office/drawing/2014/main" id="{B8042593-9E16-0B3F-9DB5-6C03240FDB4E}"/>
              </a:ext>
            </a:extLst>
          </p:cNvPr>
          <p:cNvSpPr txBox="1"/>
          <p:nvPr/>
        </p:nvSpPr>
        <p:spPr>
          <a:xfrm>
            <a:off x="1795046" y="3862331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3. Activity 4: Listen and tick.</a:t>
            </a:r>
            <a:endParaRPr kumimoji="0" lang="en-US" sz="366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Bold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EDFB569-5BF4-1698-FD06-1408F8F13582}"/>
              </a:ext>
            </a:extLst>
          </p:cNvPr>
          <p:cNvSpPr txBox="1"/>
          <p:nvPr/>
        </p:nvSpPr>
        <p:spPr>
          <a:xfrm>
            <a:off x="2300361" y="4830238"/>
            <a:ext cx="7775237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513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4. Activity 5: Look and write.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C63CC5-C2F3-E46D-1D8B-BE1A0027146E}"/>
              </a:ext>
            </a:extLst>
          </p:cNvPr>
          <p:cNvSpPr txBox="1"/>
          <p:nvPr/>
        </p:nvSpPr>
        <p:spPr>
          <a:xfrm>
            <a:off x="2232980" y="5609857"/>
            <a:ext cx="7426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prstClr val="black"/>
                </a:solidFill>
                <a:latin typeface="Comic Sans Bold"/>
              </a:rPr>
              <a:t>5. Fun corner and Wrap-up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Bold"/>
                <a:ea typeface="+mn-ea"/>
                <a:cs typeface="+mn-cs"/>
              </a:rPr>
              <a:t> </a:t>
            </a:r>
            <a:endParaRPr lang="en-US" sz="4800" dirty="0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581A3CCD-BB1E-BFE6-63E6-B8DE8D4AD366}"/>
              </a:ext>
            </a:extLst>
          </p:cNvPr>
          <p:cNvSpPr/>
          <p:nvPr/>
        </p:nvSpPr>
        <p:spPr>
          <a:xfrm>
            <a:off x="10147489" y="5498021"/>
            <a:ext cx="1736919" cy="942833"/>
          </a:xfrm>
          <a:custGeom>
            <a:avLst/>
            <a:gdLst/>
            <a:ahLst/>
            <a:cxnLst/>
            <a:rect l="l" t="t" r="r" b="b"/>
            <a:pathLst>
              <a:path w="2605378" h="1414250">
                <a:moveTo>
                  <a:pt x="0" y="0"/>
                </a:moveTo>
                <a:lnTo>
                  <a:pt x="2605378" y="0"/>
                </a:lnTo>
                <a:lnTo>
                  <a:pt x="2605378" y="1414250"/>
                </a:lnTo>
                <a:lnTo>
                  <a:pt x="0" y="14142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03E7F723-36B5-8700-10FF-5627EA091E45}"/>
              </a:ext>
            </a:extLst>
          </p:cNvPr>
          <p:cNvSpPr/>
          <p:nvPr/>
        </p:nvSpPr>
        <p:spPr>
          <a:xfrm rot="20174513">
            <a:off x="297939" y="5567068"/>
            <a:ext cx="1466641" cy="779240"/>
          </a:xfrm>
          <a:custGeom>
            <a:avLst/>
            <a:gdLst/>
            <a:ahLst/>
            <a:cxnLst/>
            <a:rect l="l" t="t" r="r" b="b"/>
            <a:pathLst>
              <a:path w="2741489" h="1444243">
                <a:moveTo>
                  <a:pt x="0" y="0"/>
                </a:moveTo>
                <a:lnTo>
                  <a:pt x="2741489" y="0"/>
                </a:lnTo>
                <a:lnTo>
                  <a:pt x="2741489" y="1444243"/>
                </a:lnTo>
                <a:lnTo>
                  <a:pt x="0" y="1444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8BE1AB17-4C16-0AA5-6AB7-1B35249BA96F}"/>
              </a:ext>
            </a:extLst>
          </p:cNvPr>
          <p:cNvSpPr/>
          <p:nvPr/>
        </p:nvSpPr>
        <p:spPr>
          <a:xfrm>
            <a:off x="137717" y="225690"/>
            <a:ext cx="1556827" cy="1303428"/>
          </a:xfrm>
          <a:custGeom>
            <a:avLst/>
            <a:gdLst/>
            <a:ahLst/>
            <a:cxnLst/>
            <a:rect l="l" t="t" r="r" b="b"/>
            <a:pathLst>
              <a:path w="2986993" h="2616592">
                <a:moveTo>
                  <a:pt x="0" y="0"/>
                </a:moveTo>
                <a:lnTo>
                  <a:pt x="2986994" y="0"/>
                </a:lnTo>
                <a:lnTo>
                  <a:pt x="2986994" y="2616592"/>
                </a:lnTo>
                <a:lnTo>
                  <a:pt x="0" y="2616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3995C69D-FE65-353B-D9D9-BF29D0160F28}"/>
              </a:ext>
            </a:extLst>
          </p:cNvPr>
          <p:cNvSpPr/>
          <p:nvPr/>
        </p:nvSpPr>
        <p:spPr>
          <a:xfrm>
            <a:off x="987075" y="2721531"/>
            <a:ext cx="707469" cy="707469"/>
          </a:xfrm>
          <a:custGeom>
            <a:avLst/>
            <a:gdLst/>
            <a:ahLst/>
            <a:cxnLst/>
            <a:rect l="l" t="t" r="r" b="b"/>
            <a:pathLst>
              <a:path w="1061203" h="1061203">
                <a:moveTo>
                  <a:pt x="0" y="0"/>
                </a:moveTo>
                <a:lnTo>
                  <a:pt x="1061202" y="0"/>
                </a:lnTo>
                <a:lnTo>
                  <a:pt x="1061202" y="1061203"/>
                </a:lnTo>
                <a:lnTo>
                  <a:pt x="0" y="10612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462B6AF3-9D00-D8FB-7807-E226C46C1AF8}"/>
              </a:ext>
            </a:extLst>
          </p:cNvPr>
          <p:cNvSpPr/>
          <p:nvPr/>
        </p:nvSpPr>
        <p:spPr>
          <a:xfrm rot="-7680534">
            <a:off x="10587576" y="707836"/>
            <a:ext cx="1565616" cy="512383"/>
          </a:xfrm>
          <a:custGeom>
            <a:avLst/>
            <a:gdLst/>
            <a:ahLst/>
            <a:cxnLst/>
            <a:rect l="l" t="t" r="r" b="b"/>
            <a:pathLst>
              <a:path w="2348424" h="768575">
                <a:moveTo>
                  <a:pt x="0" y="0"/>
                </a:moveTo>
                <a:lnTo>
                  <a:pt x="2348424" y="0"/>
                </a:lnTo>
                <a:lnTo>
                  <a:pt x="2348424" y="768575"/>
                </a:lnTo>
                <a:lnTo>
                  <a:pt x="0" y="76857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95966948-8683-256F-A34D-6D349026F4AB}"/>
              </a:ext>
            </a:extLst>
          </p:cNvPr>
          <p:cNvSpPr/>
          <p:nvPr/>
        </p:nvSpPr>
        <p:spPr>
          <a:xfrm rot="-3380424">
            <a:off x="10497792" y="1907384"/>
            <a:ext cx="777791" cy="2287622"/>
          </a:xfrm>
          <a:custGeom>
            <a:avLst/>
            <a:gdLst/>
            <a:ahLst/>
            <a:cxnLst/>
            <a:rect l="l" t="t" r="r" b="b"/>
            <a:pathLst>
              <a:path w="1166687" h="3431433">
                <a:moveTo>
                  <a:pt x="0" y="0"/>
                </a:moveTo>
                <a:lnTo>
                  <a:pt x="1166687" y="0"/>
                </a:lnTo>
                <a:lnTo>
                  <a:pt x="1166687" y="3431433"/>
                </a:lnTo>
                <a:lnTo>
                  <a:pt x="0" y="34314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" y="79899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30680" y="1694614"/>
            <a:ext cx="43325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01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Warm-up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and Review </a:t>
            </a:r>
          </a:p>
        </p:txBody>
      </p:sp>
    </p:spTree>
    <p:extLst>
      <p:ext uri="{BB962C8B-B14F-4D97-AF65-F5344CB8AC3E}">
        <p14:creationId xmlns:p14="http://schemas.microsoft.com/office/powerpoint/2010/main" val="97664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C949475C-20A2-DEEE-4EA0-4F5A368B27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6A7A53-640C-FD77-C7C1-837DFFD72395}"/>
              </a:ext>
            </a:extLst>
          </p:cNvPr>
          <p:cNvSpPr txBox="1"/>
          <p:nvPr/>
        </p:nvSpPr>
        <p:spPr>
          <a:xfrm>
            <a:off x="2512764" y="0"/>
            <a:ext cx="815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Game: Bees find flowers</a:t>
            </a:r>
            <a:endParaRPr lang="en-US" sz="4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8666577" y="4052645"/>
            <a:ext cx="18396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5432745" y="437245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2227838" y="4786001"/>
            <a:ext cx="1228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red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D8137A-8AC3-9B8A-8FBC-93D2B084EB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15201" y="2550988"/>
            <a:ext cx="1581407" cy="14985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63513" y="3878905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782" y="3973234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885" b="96166" l="36102" r="57029">
                        <a14:foregroundMark x1="56390" y1="90895" x2="56869" y2="82748"/>
                        <a14:foregroundMark x1="55591" y1="78914" x2="40735" y2="76677"/>
                        <a14:foregroundMark x1="40735" y1="71885" x2="40256" y2="75240"/>
                        <a14:foregroundMark x1="55431" y1="77796" x2="54633" y2="73642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8895410" y="404958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D0A72CAD-5DE4-679E-C82B-F267ABF61E2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0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2931 -0.20093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61" y="-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20F2C727-78FA-4CAA-E421-4DFABCD6CB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5475676" y="4374724"/>
            <a:ext cx="1240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quiz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1721918" y="4858360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7114" y="3833286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A35006-8266-5594-9E7C-49C8F73CA8B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24456" y="2516494"/>
            <a:ext cx="1591869" cy="1509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827">
                        <a14:foregroundMark x1="56869" y1="87540" x2="56869" y2="87540"/>
                        <a14:foregroundMark x1="57827" y1="86741" x2="57827" y2="86741"/>
                        <a14:foregroundMark x1="56070" y1="77796" x2="56070" y2="77796"/>
                        <a14:foregroundMark x1="46486" y1="76198" x2="46486" y2="76198"/>
                        <a14:foregroundMark x1="41054" y1="78914" x2="41054" y2="78914"/>
                        <a14:foregroundMark x1="39936" y1="78914" x2="45687" y2="80671"/>
                        <a14:foregroundMark x1="54473" y1="80671" x2="54153" y2="78435"/>
                        <a14:foregroundMark x1="45847" y1="75559" x2="50000" y2="75559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5470219" y="4325818"/>
            <a:ext cx="1153806" cy="850586"/>
          </a:xfrm>
          <a:prstGeom prst="rect">
            <a:avLst/>
          </a:prstGeom>
        </p:spPr>
      </p:pic>
      <p:pic>
        <p:nvPicPr>
          <p:cNvPr id="6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1800BE64-C886-856A-F771-A6E0213999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4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2105">
        <p14:warp dir="in"/>
      </p:transition>
    </mc:Choice>
    <mc:Fallback xmlns="">
      <p:transition spd="slow" advTm="121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07407E-6 L -0.01997 -0.25486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2" descr="Sky City Background Images, HD Pictures and Wallpaper For Free Download |  Pngtree">
            <a:extLst>
              <a:ext uri="{FF2B5EF4-FFF2-40B4-BE49-F238E27FC236}">
                <a16:creationId xmlns:a16="http://schemas.microsoft.com/office/drawing/2014/main" id="{A85B15DD-6B22-E7B5-89B3-2EEA9EBE4D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C17EEB-F925-CEAB-450A-7093964A915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523" b="90523" l="27733" r="78543">
                        <a14:foregroundMark x1="27935" y1="40196" x2="27935" y2="40196"/>
                        <a14:foregroundMark x1="27935" y1="32026" x2="27935" y2="43791"/>
                        <a14:foregroundMark x1="52429" y1="16667" x2="57287" y2="16993"/>
                        <a14:foregroundMark x1="60729" y1="16993" x2="63158" y2="15523"/>
                      </a14:backgroundRemoval>
                    </a14:imgEffect>
                  </a14:imgLayer>
                </a14:imgProps>
              </a:ext>
            </a:extLst>
          </a:blip>
          <a:srcRect l="24231" t="7997" r="15301"/>
          <a:stretch/>
        </p:blipFill>
        <p:spPr>
          <a:xfrm>
            <a:off x="8438508" y="3429000"/>
            <a:ext cx="2444956" cy="3754310"/>
          </a:xfrm>
          <a:prstGeom prst="rect">
            <a:avLst/>
          </a:prstGeom>
        </p:spPr>
      </p:pic>
      <p:pic>
        <p:nvPicPr>
          <p:cNvPr id="1026" name="Picture 2" descr="180,300+ Red Tropical Flower Stock Photos, Pictures &amp; Royalty-Free Images -  iStock | Orange tropical flower">
            <a:extLst>
              <a:ext uri="{FF2B5EF4-FFF2-40B4-BE49-F238E27FC236}">
                <a16:creationId xmlns:a16="http://schemas.microsoft.com/office/drawing/2014/main" id="{CD41FDB0-C86B-0EA0-DE44-E3B049E08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1118" y="4178614"/>
            <a:ext cx="2176016" cy="258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ngle White Rose Isolated Background Stock Photo - Download Image Now -  Rose - Flower, White Color, Flower - iStock">
            <a:extLst>
              <a:ext uri="{FF2B5EF4-FFF2-40B4-BE49-F238E27FC236}">
                <a16:creationId xmlns:a16="http://schemas.microsoft.com/office/drawing/2014/main" id="{BF7DD866-0349-4487-506C-BA328C6CA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810" b="90850" l="18791" r="78595">
                        <a14:foregroundMark x1="18954" y1="61765" x2="18954" y2="61765"/>
                        <a14:foregroundMark x1="47386" y1="17810" x2="47386" y2="17810"/>
                        <a14:foregroundMark x1="54739" y1="88235" x2="54739" y2="88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6" t="10975" r="14154"/>
          <a:stretch/>
        </p:blipFill>
        <p:spPr bwMode="auto">
          <a:xfrm>
            <a:off x="4557151" y="3873357"/>
            <a:ext cx="2692019" cy="333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C3B2DA-23F5-08E8-1CA7-7943528944E5}"/>
              </a:ext>
            </a:extLst>
          </p:cNvPr>
          <p:cNvSpPr txBox="1"/>
          <p:nvPr/>
        </p:nvSpPr>
        <p:spPr>
          <a:xfrm>
            <a:off x="1767479" y="4785493"/>
            <a:ext cx="23265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FF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question</a:t>
            </a:r>
            <a:endParaRPr lang="en-US" sz="3600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11D203-402B-9716-23FC-F9DC7B10B8EE}"/>
              </a:ext>
            </a:extLst>
          </p:cNvPr>
          <p:cNvSpPr txBox="1"/>
          <p:nvPr/>
        </p:nvSpPr>
        <p:spPr>
          <a:xfrm>
            <a:off x="8725979" y="4078891"/>
            <a:ext cx="18649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square</a:t>
            </a:r>
            <a:endParaRPr lang="en-US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F974F6-3630-82B0-4871-2CF86FD44065}"/>
              </a:ext>
            </a:extLst>
          </p:cNvPr>
          <p:cNvSpPr txBox="1"/>
          <p:nvPr/>
        </p:nvSpPr>
        <p:spPr>
          <a:xfrm>
            <a:off x="5321419" y="4451741"/>
            <a:ext cx="2127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queen</a:t>
            </a:r>
            <a:endParaRPr lang="en-US" sz="3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0C1E09-BA88-8B0A-E687-A56EE7CBA91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195" b="91534" l="19010" r="81949">
                        <a14:foregroundMark x1="49681" y1="32428" x2="49681" y2="32428"/>
                        <a14:foregroundMark x1="48083" y1="29393" x2="48403" y2="36102"/>
                        <a14:foregroundMark x1="33546" y1="29393" x2="33546" y2="31949"/>
                        <a14:foregroundMark x1="19329" y1="16613" x2="20128" y2="14696"/>
                        <a14:foregroundMark x1="41853" y1="6550" x2="44409" y2="3195"/>
                        <a14:foregroundMark x1="81949" y1="43930" x2="81949" y2="43930"/>
                        <a14:foregroundMark x1="69489" y1="54792" x2="75879" y2="51438"/>
                        <a14:foregroundMark x1="44409" y1="85144" x2="52556" y2="85144"/>
                        <a14:foregroundMark x1="41054" y1="85463" x2="52875" y2="91534"/>
                        <a14:foregroundMark x1="52875" y1="91534" x2="54633" y2="88179"/>
                      </a14:backgroundRemoval>
                    </a14:imgEffect>
                  </a14:imgLayer>
                </a14:imgProps>
              </a:ext>
            </a:extLst>
          </a:blip>
          <a:srcRect l="12205" r="10927"/>
          <a:stretch/>
        </p:blipFill>
        <p:spPr>
          <a:xfrm>
            <a:off x="4355791" y="441310"/>
            <a:ext cx="3382662" cy="3051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EAA8C9-AFC5-1183-C5D9-488B77BA3C9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250" b="90000" l="3166" r="89974">
                        <a14:foregroundMark x1="7916" y1="35750" x2="7916" y2="35750"/>
                        <a14:foregroundMark x1="17414" y1="32250" x2="21900" y2="31500"/>
                        <a14:foregroundMark x1="32982" y1="35750" x2="32982" y2="35750"/>
                        <a14:foregroundMark x1="32982" y1="9500" x2="32982" y2="9500"/>
                        <a14:foregroundMark x1="46966" y1="3250" x2="46966" y2="3250"/>
                        <a14:foregroundMark x1="7124" y1="3250" x2="7124" y2="3250"/>
                        <a14:foregroundMark x1="3430" y1="6750" x2="3430" y2="6750"/>
                        <a14:foregroundMark x1="14512" y1="8500" x2="14512" y2="8500"/>
                        <a14:foregroundMark x1="35884" y1="8500" x2="35884" y2="8500"/>
                        <a14:foregroundMark x1="42480" y1="3250" x2="42480" y2="3250"/>
                        <a14:foregroundMark x1="37731" y1="2250" x2="37731" y2="2250"/>
                        <a14:foregroundMark x1="46966" y1="8500" x2="46966" y2="8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19318" y="3677399"/>
            <a:ext cx="1228754" cy="12968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90B200-35D4-F378-61F9-7EE3C29DAFC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4898" b="94082" l="6054" r="89462">
                        <a14:foregroundMark x1="28924" y1="36939" x2="45740" y2="31633"/>
                        <a14:foregroundMark x1="38117" y1="24694" x2="48206" y2="27755"/>
                        <a14:foregroundMark x1="45740" y1="16327" x2="45740" y2="16327"/>
                        <a14:foregroundMark x1="43946" y1="4898" x2="43946" y2="4898"/>
                        <a14:foregroundMark x1="53139" y1="18571" x2="53139" y2="18571"/>
                        <a14:foregroundMark x1="89238" y1="84898" x2="89238" y2="84898"/>
                        <a14:foregroundMark x1="13004" y1="86531" x2="13004" y2="86531"/>
                        <a14:foregroundMark x1="6278" y1="70408" x2="6278" y2="70408"/>
                        <a14:foregroundMark x1="48206" y1="93265" x2="48206" y2="93265"/>
                        <a14:foregroundMark x1="28924" y1="94082" x2="28924" y2="94082"/>
                        <a14:foregroundMark x1="54933" y1="17755" x2="54933" y2="17755"/>
                        <a14:foregroundMark x1="57399" y1="14694" x2="57399" y2="146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6578" y="3807563"/>
            <a:ext cx="1364025" cy="1498593"/>
          </a:xfrm>
          <a:prstGeom prst="rect">
            <a:avLst/>
          </a:prstGeom>
        </p:spPr>
      </p:pic>
      <p:pic>
        <p:nvPicPr>
          <p:cNvPr id="14" name="17012626539592t4dzm7s-voicemaker.in-speech">
            <a:hlinkClick r:id="" action="ppaction://media"/>
            <a:extLst>
              <a:ext uri="{FF2B5EF4-FFF2-40B4-BE49-F238E27FC236}">
                <a16:creationId xmlns:a16="http://schemas.microsoft.com/office/drawing/2014/main" id="{FF59B74F-9C39-1AF7-BE79-E9FD57359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3347" y="899315"/>
            <a:ext cx="1067939" cy="1067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53EDB-A5DA-EDE3-55C1-9CFA663B99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943757" y="2441363"/>
            <a:ext cx="2074347" cy="1778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E38E1-99AD-9504-DE90-E3B29D8A9FA9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3962" b="96166" l="36102" r="57188">
                        <a14:foregroundMark x1="57188" y1="88658" x2="57188" y2="88658"/>
                        <a14:foregroundMark x1="54792" y1="80032" x2="54792" y2="80032"/>
                        <a14:foregroundMark x1="46965" y1="76677" x2="46965" y2="76677"/>
                        <a14:foregroundMark x1="39776" y1="77476" x2="39776" y2="77476"/>
                        <a14:foregroundMark x1="55591" y1="84505" x2="55911" y2="91214"/>
                      </a14:backgroundRemoval>
                    </a14:imgEffect>
                  </a14:imgLayer>
                </a14:imgProps>
              </a:ext>
            </a:extLst>
          </a:blip>
          <a:srcRect l="33513" t="71180" r="40267" b="950"/>
          <a:stretch/>
        </p:blipFill>
        <p:spPr>
          <a:xfrm>
            <a:off x="2231772" y="4621240"/>
            <a:ext cx="1153806" cy="850586"/>
          </a:xfrm>
          <a:prstGeom prst="rect">
            <a:avLst/>
          </a:prstGeom>
        </p:spPr>
      </p:pic>
      <p:pic>
        <p:nvPicPr>
          <p:cNvPr id="7" name="bee Recorded Sound">
            <a:hlinkClick r:id="" action="ppaction://media"/>
            <a:extLst>
              <a:ext uri="{FF2B5EF4-FFF2-40B4-BE49-F238E27FC236}">
                <a16:creationId xmlns:a16="http://schemas.microsoft.com/office/drawing/2014/main" id="{E381A2B7-0F67-73AE-24B9-23F0B3915A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7198" end="2523.7142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70095" y="2921305"/>
            <a:ext cx="1015390" cy="101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2487 -0.30995 " pathEditMode="fixed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35" y="-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85"/>
                            </p:stCondLst>
                            <p:childTnLst>
                              <p:par>
                                <p:cTn id="20" presetID="3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C 1.94444E-6 0.07129 -0.09636 0.12685 -0.21354 0.12685 C -0.33438 0.12685 -0.43056 0.07129 -0.43056 3.33333E-6 C -0.43056 -0.07176 -0.52656 -0.12686 -0.6474 -0.12686 C -0.76459 -0.12686 -0.86094 -0.07176 -0.86094 3.33333E-6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5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38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TOON-BOING-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0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18439" y="1957603"/>
            <a:ext cx="8009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rgbClr val="C00000"/>
                </a:solidFill>
                <a:latin typeface="Congenial Black" panose="02000503040000020004" pitchFamily="2" charset="0"/>
              </a:rPr>
              <a:t>CONGRATULATIONS!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58EF1-F66F-E25A-FD65-A37910D8E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530" y="2727044"/>
            <a:ext cx="3095768" cy="251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7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939DA91-C548-851C-ADE1-FFB794B26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" y="0"/>
            <a:ext cx="12111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79539" y="1828038"/>
            <a:ext cx="663080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Congenial Black" panose="02000503040000020004" pitchFamily="2" charset="0"/>
              </a:rPr>
              <a:t>02</a:t>
            </a:r>
          </a:p>
          <a:p>
            <a:pPr algn="ctr"/>
            <a:r>
              <a:rPr lang="en-US" sz="4800" b="1" dirty="0">
                <a:latin typeface="Abadi Extra Light" panose="020B0204020104020204" pitchFamily="34" charset="0"/>
              </a:rPr>
              <a:t>Activity 3</a:t>
            </a:r>
          </a:p>
          <a:p>
            <a:pPr algn="ctr"/>
            <a:r>
              <a:rPr lang="en-US" sz="6000" b="1" dirty="0">
                <a:solidFill>
                  <a:srgbClr val="0070C0"/>
                </a:solidFill>
                <a:latin typeface="Congenial Black" panose="02000503040000020004" pitchFamily="2" charset="0"/>
              </a:rPr>
              <a:t>Listen and chant.</a:t>
            </a:r>
          </a:p>
        </p:txBody>
      </p:sp>
    </p:spTree>
    <p:extLst>
      <p:ext uri="{BB962C8B-B14F-4D97-AF65-F5344CB8AC3E}">
        <p14:creationId xmlns:p14="http://schemas.microsoft.com/office/powerpoint/2010/main" val="24678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FE61F1E-599E-4039-82EF-EECC7C8B6D17}" vid="{1E0494F3-5FBE-4962-80B9-B67E505817F1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winkl Template">
    <a:dk1>
      <a:srgbClr val="1C1C1C"/>
    </a:dk1>
    <a:lt1>
      <a:sysClr val="window" lastClr="FFFFFF"/>
    </a:lt1>
    <a:dk2>
      <a:srgbClr val="4A4A4A"/>
    </a:dk2>
    <a:lt2>
      <a:srgbClr val="F4F2F2"/>
    </a:lt2>
    <a:accent1>
      <a:srgbClr val="E34192"/>
    </a:accent1>
    <a:accent2>
      <a:srgbClr val="EB8634"/>
    </a:accent2>
    <a:accent3>
      <a:srgbClr val="E6C734"/>
    </a:accent3>
    <a:accent4>
      <a:srgbClr val="79AD42"/>
    </a:accent4>
    <a:accent5>
      <a:srgbClr val="23A7F9"/>
    </a:accent5>
    <a:accent6>
      <a:srgbClr val="954EBE"/>
    </a:accent6>
    <a:hlink>
      <a:srgbClr val="23A7F9"/>
    </a:hlink>
    <a:folHlink>
      <a:srgbClr val="757070"/>
    </a:folHlink>
  </a:clrScheme>
  <a:fontScheme name="Custom 1">
    <a:majorFont>
      <a:latin typeface="Twinkl Sb"/>
      <a:ea typeface=""/>
      <a:cs typeface=""/>
    </a:majorFont>
    <a:minorFont>
      <a:latin typeface="Twinkl"/>
      <a:ea typeface=""/>
      <a:cs typeface=""/>
    </a:minorFont>
  </a:fontScheme>
  <a:fmtScheme name="Office Them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294</Words>
  <Application>Microsoft Office PowerPoint</Application>
  <PresentationFormat>Widescreen</PresentationFormat>
  <Paragraphs>88</Paragraphs>
  <Slides>26</Slides>
  <Notes>8</Notes>
  <HiddenSlides>0</HiddenSlides>
  <MMClips>25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Abadi Extra Light</vt:lpstr>
      <vt:lpstr>Arial</vt:lpstr>
      <vt:lpstr>Broadway</vt:lpstr>
      <vt:lpstr>Calibri</vt:lpstr>
      <vt:lpstr>Calibri Light</vt:lpstr>
      <vt:lpstr>Comic Sans Bold</vt:lpstr>
      <vt:lpstr>Comic Sans MS</vt:lpstr>
      <vt:lpstr>Congenial Black</vt:lpstr>
      <vt:lpstr>Mali</vt:lpstr>
      <vt:lpstr>Times New Roman</vt:lpstr>
      <vt:lpstr>Wingdings 2</vt:lpstr>
      <vt:lpstr>Theme1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bao phan</dc:creator>
  <cp:lastModifiedBy>DELL</cp:lastModifiedBy>
  <cp:revision>16</cp:revision>
  <dcterms:created xsi:type="dcterms:W3CDTF">2023-12-07T09:23:26Z</dcterms:created>
  <dcterms:modified xsi:type="dcterms:W3CDTF">2025-04-08T14:49:39Z</dcterms:modified>
</cp:coreProperties>
</file>