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12" r:id="rId5"/>
  </p:sldMasterIdLst>
  <p:notesMasterIdLst>
    <p:notesMasterId r:id="rId29"/>
  </p:notesMasterIdLst>
  <p:sldIdLst>
    <p:sldId id="310" r:id="rId6"/>
    <p:sldId id="283" r:id="rId7"/>
    <p:sldId id="284" r:id="rId8"/>
    <p:sldId id="285" r:id="rId9"/>
    <p:sldId id="286" r:id="rId10"/>
    <p:sldId id="287" r:id="rId11"/>
    <p:sldId id="259" r:id="rId12"/>
    <p:sldId id="261" r:id="rId13"/>
    <p:sldId id="263" r:id="rId14"/>
    <p:sldId id="311" r:id="rId15"/>
    <p:sldId id="288" r:id="rId16"/>
    <p:sldId id="523" r:id="rId17"/>
    <p:sldId id="542" r:id="rId18"/>
    <p:sldId id="539" r:id="rId19"/>
    <p:sldId id="538" r:id="rId20"/>
    <p:sldId id="289" r:id="rId21"/>
    <p:sldId id="290" r:id="rId22"/>
    <p:sldId id="268" r:id="rId23"/>
    <p:sldId id="291" r:id="rId24"/>
    <p:sldId id="292" r:id="rId25"/>
    <p:sldId id="293" r:id="rId26"/>
    <p:sldId id="267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38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5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GIF"/><Relationship Id="rId18" Type="http://schemas.openxmlformats.org/officeDocument/2006/relationships/image" Target="../media/image48.png"/><Relationship Id="rId26" Type="http://schemas.openxmlformats.org/officeDocument/2006/relationships/image" Target="../media/image53.png"/><Relationship Id="rId3" Type="http://schemas.openxmlformats.org/officeDocument/2006/relationships/image" Target="../media/image39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44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microsoft.com/office/2007/relationships/hdphoto" Target="../media/hdphoto8.wdp"/><Relationship Id="rId24" Type="http://schemas.openxmlformats.org/officeDocument/2006/relationships/image" Target="../media/image52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54.png"/><Relationship Id="rId10" Type="http://schemas.openxmlformats.org/officeDocument/2006/relationships/image" Target="../media/image43.png"/><Relationship Id="rId19" Type="http://schemas.openxmlformats.org/officeDocument/2006/relationships/image" Target="../media/image49.GIF"/><Relationship Id="rId31" Type="http://schemas.openxmlformats.org/officeDocument/2006/relationships/image" Target="../media/image56.png"/><Relationship Id="rId4" Type="http://schemas.openxmlformats.org/officeDocument/2006/relationships/image" Target="../media/image40.png"/><Relationship Id="rId9" Type="http://schemas.microsoft.com/office/2007/relationships/hdphoto" Target="../media/hdphoto7.wdp"/><Relationship Id="rId14" Type="http://schemas.openxmlformats.org/officeDocument/2006/relationships/image" Target="../media/image46.png"/><Relationship Id="rId22" Type="http://schemas.openxmlformats.org/officeDocument/2006/relationships/image" Target="../media/image51.png"/><Relationship Id="rId27" Type="http://schemas.microsoft.com/office/2007/relationships/hdphoto" Target="../media/hdphoto14.wdp"/><Relationship Id="rId30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17" y="709557"/>
            <a:ext cx="12116173" cy="10913434"/>
          </a:xfrm>
          <a:prstGeom prst="rect">
            <a:avLst/>
          </a:prstGeom>
        </p:spPr>
      </p:pic>
      <p:sp>
        <p:nvSpPr>
          <p:cNvPr id="5" name="任意多边形 25">
            <a:extLst>
              <a:ext uri="{FF2B5EF4-FFF2-40B4-BE49-F238E27FC236}">
                <a16:creationId xmlns:a16="http://schemas.microsoft.com/office/drawing/2014/main" id="{74FE8D6D-79D9-4D3F-978C-7405CDA19BD5}"/>
              </a:ext>
            </a:extLst>
          </p:cNvPr>
          <p:cNvSpPr/>
          <p:nvPr/>
        </p:nvSpPr>
        <p:spPr>
          <a:xfrm>
            <a:off x="1868017" y="3062160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1590E16F-F6E2-48AC-842C-3F3C476EB704}"/>
              </a:ext>
            </a:extLst>
          </p:cNvPr>
          <p:cNvSpPr txBox="1"/>
          <p:nvPr/>
        </p:nvSpPr>
        <p:spPr>
          <a:xfrm>
            <a:off x="2995277" y="4646931"/>
            <a:ext cx="627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5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14: </a:t>
            </a:r>
            <a:r>
              <a:rPr lang="en-US" altLang="zh-CN" sz="5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5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vẽ</a:t>
            </a:r>
            <a:endParaRPr lang="zh-CN" altLang="en-US" sz="5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22159DB-F3E1-002F-418F-66AF4B7F6DD6}"/>
              </a:ext>
            </a:extLst>
          </p:cNvPr>
          <p:cNvSpPr txBox="1"/>
          <p:nvPr/>
        </p:nvSpPr>
        <p:spPr>
          <a:xfrm>
            <a:off x="2754567" y="3842542"/>
            <a:ext cx="627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TIẾNG VIỆT</a:t>
            </a:r>
            <a:endParaRPr lang="zh-CN" altLang="en-US" sz="3600" b="1" dirty="0">
              <a:solidFill>
                <a:srgbClr val="F84854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B966A1E0-EBC3-574E-C581-DD50EEEE2488}"/>
              </a:ext>
            </a:extLst>
          </p:cNvPr>
          <p:cNvSpPr txBox="1"/>
          <p:nvPr/>
        </p:nvSpPr>
        <p:spPr>
          <a:xfrm>
            <a:off x="2901517" y="5554996"/>
            <a:ext cx="627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(Tiết 1 + 2)</a:t>
            </a:r>
            <a:endParaRPr lang="zh-CN" altLang="en-US" sz="3600" b="1" dirty="0">
              <a:solidFill>
                <a:srgbClr val="F84854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1805D93D-DBB8-5590-3BAA-6D22BF198A65}"/>
              </a:ext>
            </a:extLst>
          </p:cNvPr>
          <p:cNvSpPr txBox="1"/>
          <p:nvPr/>
        </p:nvSpPr>
        <p:spPr>
          <a:xfrm>
            <a:off x="2995277" y="0"/>
            <a:ext cx="627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 b="1" dirty="0"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UBND QUẬN DƯƠNG KINH</a:t>
            </a:r>
          </a:p>
          <a:p>
            <a:pPr algn="ctr"/>
            <a:r>
              <a:rPr lang="vi-VN" altLang="zh-CN" sz="2400" b="1" dirty="0"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TRƯỜNG TIỂU HỌC ANH DŨNG</a:t>
            </a:r>
            <a:endParaRPr lang="zh-CN" altLang="en-US" sz="2400" b="1" dirty="0"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8D4F71-B3DE-F1B0-7231-D16B5D7D0EA0}"/>
              </a:ext>
            </a:extLst>
          </p:cNvPr>
          <p:cNvCxnSpPr/>
          <p:nvPr/>
        </p:nvCxnSpPr>
        <p:spPr>
          <a:xfrm>
            <a:off x="5004619" y="806245"/>
            <a:ext cx="28611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6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8" y="2955840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37211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422903" y="4371612"/>
            <a:ext cx="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5024438" y="2247954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6377943" y="3663726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4636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8907847" y="284514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379176" y="246558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9311447" y="325092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59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2" y="2359604"/>
            <a:ext cx="8012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328F0-7FF9-45C9-B321-F6981DA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3559934"/>
            <a:ext cx="3820160" cy="24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2" y="2359604"/>
            <a:ext cx="8012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0FD79-3B9F-47A5-843A-398D149F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3195670"/>
            <a:ext cx="4958080" cy="26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bldLvl="0" animBg="1"/>
      <p:bldP spid="5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sp>
        <p:nvSpPr>
          <p:cNvPr id="9" name="Cloud 8"/>
          <p:cNvSpPr/>
          <p:nvPr/>
        </p:nvSpPr>
        <p:spPr>
          <a:xfrm>
            <a:off x="828675" y="239395"/>
            <a:ext cx="3975735" cy="95567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Trả lời câu hỏi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1. Bạn nhỏ vẽ những gì trong bức tranh trời đêm?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59865" y="2743835"/>
            <a:ext cx="12274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7855" y="3555365"/>
            <a:ext cx="2028825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6415" y="4782185"/>
            <a:ext cx="2028825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586345" y="2044065"/>
            <a:ext cx="260667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86345" y="2429510"/>
            <a:ext cx="283019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86345" y="2885440"/>
            <a:ext cx="207962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animBg="1"/>
      <p:bldP spid="2" grpId="1" animBg="1"/>
      <p:bldP spid="10" grpId="0" bldLvl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5000" y="615133"/>
            <a:ext cx="9817010" cy="3826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430" y="4615180"/>
            <a:ext cx="3463925" cy="17468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108B9-5AE4-4CC3-B8B3-D2F8104819E1}"/>
              </a:ext>
            </a:extLst>
          </p:cNvPr>
          <p:cNvSpPr/>
          <p:nvPr/>
        </p:nvSpPr>
        <p:spPr>
          <a:xfrm>
            <a:off x="651784" y="718728"/>
            <a:ext cx="926646" cy="372291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4. Tìm tiếng cùng vần ở cuối các dòng thơ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2301875" y="274383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301875" y="358584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16430" y="4802505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39885" y="1617980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39885" y="2825115"/>
            <a:ext cx="517525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77960" y="3585845"/>
            <a:ext cx="517525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09554-A5D9-4D35-ADC1-AA5EFA9B8DB5}"/>
              </a:ext>
            </a:extLst>
          </p:cNvPr>
          <p:cNvSpPr/>
          <p:nvPr/>
        </p:nvSpPr>
        <p:spPr>
          <a:xfrm>
            <a:off x="229960" y="197282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114" y="27856"/>
            <a:ext cx="10450286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46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nay trong lớp học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giấy trắng bút màu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nót em ngồi vẽ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 linh bầu trời sao</a:t>
            </a: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601" y="1256894"/>
            <a:ext cx="6096000" cy="2953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mưa lại nắng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cầu vồng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 tươi thắm 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mừng vui trông</a:t>
            </a:r>
          </a:p>
          <a:p>
            <a:pPr marL="0" lvl="1" algn="just"/>
            <a:endParaRPr lang="en-US" sz="3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-40568" y="256651"/>
            <a:ext cx="1036501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26110" y="5671820"/>
            <a:ext cx="9878695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 trong bài những từ chỉ sự vật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93140" y="196278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86915" y="198310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6915" y="1577340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30985" y="2784475"/>
            <a:ext cx="111569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1220" y="3575050"/>
            <a:ext cx="923290" cy="1079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240915" y="3990975"/>
            <a:ext cx="446405" cy="952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1060" y="4356100"/>
            <a:ext cx="943610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30985" y="4782185"/>
            <a:ext cx="32448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60665" y="1577340"/>
            <a:ext cx="42545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23275" y="1983105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23275" y="2378710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23275" y="2794635"/>
            <a:ext cx="39052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10550" y="3585845"/>
            <a:ext cx="117094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24570" y="3990975"/>
            <a:ext cx="132524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56245" y="4376420"/>
            <a:ext cx="104140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44485" y="4782185"/>
            <a:ext cx="33147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249872" y="247967"/>
            <a:ext cx="4428490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78252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BA72896B-A6B7-4027-A785-5C1D4B173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45" y="2267022"/>
            <a:ext cx="7838440" cy="936625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41089ED4-B473-4501-BF4E-A8DA5F23E24F}"/>
              </a:ext>
            </a:extLst>
          </p:cNvPr>
          <p:cNvSpPr/>
          <p:nvPr/>
        </p:nvSpPr>
        <p:spPr>
          <a:xfrm>
            <a:off x="4413250" y="3322719"/>
            <a:ext cx="5751195" cy="1957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70194" y="214814"/>
            <a:ext cx="9702545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lắm trường em đã học, có mấy khổ thơ</a:t>
            </a:r>
            <a:endParaRPr lang="en-US" sz="36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0028" y="1660973"/>
            <a:ext cx="2370248" cy="1006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28481" y="1602366"/>
            <a:ext cx="2997939" cy="11049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320538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0000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6" y="0"/>
            <a:ext cx="12028714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12371"/>
            <a:ext cx="12192000" cy="584562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449</Words>
  <Application>Microsoft Office PowerPoint</Application>
  <PresentationFormat>Widescreen</PresentationFormat>
  <Paragraphs>97</Paragraphs>
  <Slides>23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5_Office Theme</vt:lpstr>
      <vt:lpstr>2_Office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bạn một bức tranh mà em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Hang Nguyen</cp:lastModifiedBy>
  <cp:revision>48</cp:revision>
  <dcterms:created xsi:type="dcterms:W3CDTF">2021-05-25T05:02:22Z</dcterms:created>
  <dcterms:modified xsi:type="dcterms:W3CDTF">2025-04-10T09:25:12Z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