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  <p:sldMasterId id="2147483714" r:id="rId3"/>
    <p:sldMasterId id="2147483726" r:id="rId4"/>
    <p:sldMasterId id="2147483738" r:id="rId5"/>
    <p:sldMasterId id="2147483750" r:id="rId6"/>
  </p:sldMasterIdLst>
  <p:notesMasterIdLst>
    <p:notesMasterId r:id="rId24"/>
  </p:notesMasterIdLst>
  <p:sldIdLst>
    <p:sldId id="331" r:id="rId7"/>
    <p:sldId id="256" r:id="rId8"/>
    <p:sldId id="326" r:id="rId9"/>
    <p:sldId id="327" r:id="rId10"/>
    <p:sldId id="328" r:id="rId11"/>
    <p:sldId id="329" r:id="rId12"/>
    <p:sldId id="330" r:id="rId13"/>
    <p:sldId id="257" r:id="rId14"/>
    <p:sldId id="258" r:id="rId15"/>
    <p:sldId id="322" r:id="rId16"/>
    <p:sldId id="259" r:id="rId17"/>
    <p:sldId id="260" r:id="rId18"/>
    <p:sldId id="323" r:id="rId19"/>
    <p:sldId id="324" r:id="rId20"/>
    <p:sldId id="325" r:id="rId21"/>
    <p:sldId id="315" r:id="rId22"/>
    <p:sldId id="316" r:id="rId23"/>
  </p:sldIdLst>
  <p:sldSz cx="9144000" cy="5143500" type="screen16x9"/>
  <p:notesSz cx="6858000" cy="9144000"/>
  <p:embeddedFontLst>
    <p:embeddedFont>
      <p:font typeface="Kirang Haerang" panose="020B0604020202020204" charset="-127"/>
      <p:regular r:id="rId25"/>
    </p:embeddedFont>
    <p:embeddedFont>
      <p:font typeface="#9Slide05 Amplify" panose="020B0604020202020204" charset="0"/>
      <p:regular r:id="rId26"/>
    </p:embeddedFont>
    <p:embeddedFont>
      <p:font typeface="#9Slide05 Angelline" panose="020B0604020202020204" charset="0"/>
      <p:regular r:id="rId27"/>
    </p:embeddedFont>
    <p:embeddedFont>
      <p:font typeface="#9Slide05 Aphrodite Pro" panose="020B0604020202020204" charset="0"/>
      <p:regular r:id="rId28"/>
    </p:embeddedFont>
    <p:embeddedFont>
      <p:font typeface="#9Slide07 Altus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Bebas Neue" panose="020F0502020204030204" pitchFamily="3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Nunito" pitchFamily="2" charset="0"/>
      <p:regular r:id="rId38"/>
      <p:bold r:id="rId39"/>
      <p:italic r:id="rId40"/>
      <p:boldItalic r:id="rId41"/>
    </p:embeddedFont>
    <p:embeddedFont>
      <p:font typeface="Nunito Sans" panose="020F0502020204030204" pitchFamily="2" charset="0"/>
      <p:regular r:id="rId42"/>
      <p:bold r:id="rId43"/>
      <p:italic r:id="rId44"/>
      <p:boldItalic r:id="rId45"/>
    </p:embeddedFont>
    <p:embeddedFont>
      <p:font typeface="SVN-Fiolex Girls" panose="020B0604020202020204" charset="0"/>
      <p:regular r:id="rId46"/>
    </p:embeddedFont>
    <p:embeddedFont>
      <p:font typeface="SVN-Poky's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FF5329"/>
    <a:srgbClr val="FF33CC"/>
    <a:srgbClr val="FCC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2817B8-99FF-44F5-99FA-BBE6F810A2C3}">
  <a:tblStyle styleId="{022817B8-99FF-44F5-99FA-BBE6F810A2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0" autoAdjust="0"/>
    <p:restoredTop sz="85039" autoAdjust="0"/>
  </p:normalViewPr>
  <p:slideViewPr>
    <p:cSldViewPr snapToGrid="0">
      <p:cViewPr varScale="1">
        <p:scale>
          <a:sx n="93" d="100"/>
          <a:sy n="93" d="100"/>
        </p:scale>
        <p:origin x="96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5.fntdata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4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>
          <a:extLst>
            <a:ext uri="{FF2B5EF4-FFF2-40B4-BE49-F238E27FC236}">
              <a16:creationId xmlns:a16="http://schemas.microsoft.com/office/drawing/2014/main" id="{B0148473-88A2-DFBE-FBEE-7E95B4B2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>
            <a:extLst>
              <a:ext uri="{FF2B5EF4-FFF2-40B4-BE49-F238E27FC236}">
                <a16:creationId xmlns:a16="http://schemas.microsoft.com/office/drawing/2014/main" id="{584BF68B-93E5-47F3-1CA4-4004904BC2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>
            <a:extLst>
              <a:ext uri="{FF2B5EF4-FFF2-40B4-BE49-F238E27FC236}">
                <a16:creationId xmlns:a16="http://schemas.microsoft.com/office/drawing/2014/main" id="{B5CDB21E-0E2A-FFBB-2010-83C2A34A71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078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796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73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30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5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45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52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30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98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6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 userDrawn="1"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 userDrawn="1"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 userDrawn="1"/>
        </p:nvSpPr>
        <p:spPr>
          <a:xfrm>
            <a:off x="895845" y="587450"/>
            <a:ext cx="7478121" cy="4180884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 userDrawn="1"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 userDrawn="1"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 userDrawn="1"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 userDrawn="1"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 userDrawn="1"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CA54BCDE-F384-AC20-AA68-17854C075E94}"/>
              </a:ext>
            </a:extLst>
          </p:cNvPr>
          <p:cNvSpPr txBox="1">
            <a:spLocks/>
          </p:cNvSpPr>
          <p:nvPr userDrawn="1"/>
        </p:nvSpPr>
        <p:spPr>
          <a:xfrm>
            <a:off x="7540232" y="42965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BC5B5DC-94F2-E310-477C-2CA9D5E2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2A395AA-1506-33A0-3CF1-11149CC03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2616F47-746A-15F6-8A27-5B7C4EE6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43FB1C9-CBA5-07B3-D7C7-FADBC9FDF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868946C-EF23-2C55-ACF5-97DD582A7556}"/>
              </a:ext>
            </a:extLst>
          </p:cNvPr>
          <p:cNvSpPr txBox="1"/>
          <p:nvPr userDrawn="1"/>
        </p:nvSpPr>
        <p:spPr>
          <a:xfrm>
            <a:off x="-701842" y="34624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chemeClr val="tx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chemeClr val="tx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"/>
          <p:cNvSpPr/>
          <p:nvPr/>
        </p:nvSpPr>
        <p:spPr>
          <a:xfrm rot="487474">
            <a:off x="254240" y="2429076"/>
            <a:ext cx="43999" cy="17939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9" name="Google Shape;369;p9"/>
          <p:cNvSpPr/>
          <p:nvPr/>
        </p:nvSpPr>
        <p:spPr>
          <a:xfrm rot="487474">
            <a:off x="218654" y="2719001"/>
            <a:ext cx="45813" cy="139935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0" name="Google Shape;370;p9"/>
          <p:cNvSpPr/>
          <p:nvPr/>
        </p:nvSpPr>
        <p:spPr>
          <a:xfrm rot="487474">
            <a:off x="299649" y="2180873"/>
            <a:ext cx="56700" cy="194593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 rot="487474">
            <a:off x="198370" y="2955195"/>
            <a:ext cx="63050" cy="196861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" name="Google Shape;372;p9"/>
          <p:cNvSpPr/>
          <p:nvPr/>
        </p:nvSpPr>
        <p:spPr>
          <a:xfrm rot="487474">
            <a:off x="377189" y="1956244"/>
            <a:ext cx="61462" cy="13562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3" name="Google Shape;373;p9"/>
          <p:cNvSpPr/>
          <p:nvPr/>
        </p:nvSpPr>
        <p:spPr>
          <a:xfrm rot="487474">
            <a:off x="203567" y="3209977"/>
            <a:ext cx="70761" cy="17350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" name="Google Shape;374;p9"/>
          <p:cNvSpPr/>
          <p:nvPr/>
        </p:nvSpPr>
        <p:spPr>
          <a:xfrm rot="487474">
            <a:off x="473525" y="1687092"/>
            <a:ext cx="81874" cy="169872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5" name="Google Shape;375;p9"/>
          <p:cNvSpPr/>
          <p:nvPr/>
        </p:nvSpPr>
        <p:spPr>
          <a:xfrm rot="487474">
            <a:off x="238937" y="3503713"/>
            <a:ext cx="70761" cy="13358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6" name="Google Shape;376;p9"/>
          <p:cNvSpPr/>
          <p:nvPr/>
        </p:nvSpPr>
        <p:spPr>
          <a:xfrm rot="487474">
            <a:off x="577425" y="1462341"/>
            <a:ext cx="100699" cy="18574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9"/>
          <p:cNvSpPr/>
          <p:nvPr/>
        </p:nvSpPr>
        <p:spPr>
          <a:xfrm rot="487474">
            <a:off x="278255" y="3737485"/>
            <a:ext cx="102286" cy="183027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 rot="487474">
            <a:off x="722530" y="1264103"/>
            <a:ext cx="83235" cy="12723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 rot="487474">
            <a:off x="347709" y="3983134"/>
            <a:ext cx="106822" cy="163295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 rot="487474">
            <a:off x="869024" y="1019874"/>
            <a:ext cx="105235" cy="163295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 rot="487474">
            <a:off x="457048" y="4258253"/>
            <a:ext cx="96163" cy="121791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2" name="Google Shape;382;p9"/>
          <p:cNvSpPr/>
          <p:nvPr/>
        </p:nvSpPr>
        <p:spPr>
          <a:xfrm rot="487474">
            <a:off x="1008134" y="815169"/>
            <a:ext cx="119523" cy="1782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" name="Google Shape;383;p9"/>
          <p:cNvSpPr/>
          <p:nvPr/>
        </p:nvSpPr>
        <p:spPr>
          <a:xfrm rot="487474">
            <a:off x="558861" y="4471537"/>
            <a:ext cx="136760" cy="162161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9"/>
          <p:cNvSpPr/>
          <p:nvPr/>
        </p:nvSpPr>
        <p:spPr>
          <a:xfrm rot="487474">
            <a:off x="1180901" y="628981"/>
            <a:ext cx="89812" cy="12768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5" name="Google Shape;385;p9"/>
          <p:cNvSpPr/>
          <p:nvPr/>
        </p:nvSpPr>
        <p:spPr>
          <a:xfrm rot="487474">
            <a:off x="687040" y="4692616"/>
            <a:ext cx="128822" cy="144698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6" name="Google Shape;386;p9"/>
          <p:cNvSpPr/>
          <p:nvPr/>
        </p:nvSpPr>
        <p:spPr>
          <a:xfrm rot="487474">
            <a:off x="1335864" y="393499"/>
            <a:ext cx="108410" cy="162161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7" name="Google Shape;387;p9"/>
          <p:cNvSpPr/>
          <p:nvPr/>
        </p:nvSpPr>
        <p:spPr>
          <a:xfrm rot="487474">
            <a:off x="1478734" y="183736"/>
            <a:ext cx="111585" cy="17871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8" name="Google Shape;388;p9"/>
          <p:cNvSpPr/>
          <p:nvPr/>
        </p:nvSpPr>
        <p:spPr>
          <a:xfrm rot="487474">
            <a:off x="840333" y="4942691"/>
            <a:ext cx="105461" cy="11430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" name="Google Shape;389;p9"/>
          <p:cNvSpPr/>
          <p:nvPr/>
        </p:nvSpPr>
        <p:spPr>
          <a:xfrm rot="487474">
            <a:off x="1638663" y="-12415"/>
            <a:ext cx="80287" cy="12882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0" name="Google Shape;390;p9"/>
          <p:cNvGrpSpPr/>
          <p:nvPr/>
        </p:nvGrpSpPr>
        <p:grpSpPr>
          <a:xfrm>
            <a:off x="1500100" y="1080112"/>
            <a:ext cx="6143700" cy="3202500"/>
            <a:chOff x="1500100" y="1080112"/>
            <a:chExt cx="6143700" cy="3202500"/>
          </a:xfrm>
        </p:grpSpPr>
        <p:sp>
          <p:nvSpPr>
            <p:cNvPr id="391" name="Google Shape;391;p9"/>
            <p:cNvSpPr/>
            <p:nvPr/>
          </p:nvSpPr>
          <p:spPr>
            <a:xfrm>
              <a:off x="1500100" y="1080112"/>
              <a:ext cx="6143700" cy="32025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2" name="Google Shape;392;p9"/>
            <p:cNvGrpSpPr/>
            <p:nvPr/>
          </p:nvGrpSpPr>
          <p:grpSpPr>
            <a:xfrm>
              <a:off x="3455200" y="1295325"/>
              <a:ext cx="2233625" cy="165625"/>
              <a:chOff x="3455200" y="1295325"/>
              <a:chExt cx="2233625" cy="165625"/>
            </a:xfrm>
          </p:grpSpPr>
          <p:sp>
            <p:nvSpPr>
              <p:cNvPr id="393" name="Google Shape;393;p9"/>
              <p:cNvSpPr/>
              <p:nvPr/>
            </p:nvSpPr>
            <p:spPr>
              <a:xfrm>
                <a:off x="3455200" y="1295325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5523225" y="1295350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95" name="Google Shape;395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9"/>
          <p:cNvSpPr txBox="1">
            <a:spLocks noGrp="1"/>
          </p:cNvSpPr>
          <p:nvPr>
            <p:ph type="title"/>
          </p:nvPr>
        </p:nvSpPr>
        <p:spPr>
          <a:xfrm>
            <a:off x="2370900" y="1512842"/>
            <a:ext cx="44022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9"/>
          <p:cNvSpPr txBox="1">
            <a:spLocks noGrp="1"/>
          </p:cNvSpPr>
          <p:nvPr>
            <p:ph type="subTitle" idx="1"/>
          </p:nvPr>
        </p:nvSpPr>
        <p:spPr>
          <a:xfrm>
            <a:off x="1831500" y="2512920"/>
            <a:ext cx="54810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3" name="Google Shape;413;p9"/>
          <p:cNvGrpSpPr/>
          <p:nvPr/>
        </p:nvGrpSpPr>
        <p:grpSpPr>
          <a:xfrm>
            <a:off x="-227630" y="4297256"/>
            <a:ext cx="1976396" cy="901582"/>
            <a:chOff x="3967525" y="3427700"/>
            <a:chExt cx="529950" cy="241750"/>
          </a:xfrm>
        </p:grpSpPr>
        <p:sp>
          <p:nvSpPr>
            <p:cNvPr id="414" name="Google Shape;414;p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9"/>
          <p:cNvGrpSpPr/>
          <p:nvPr/>
        </p:nvGrpSpPr>
        <p:grpSpPr>
          <a:xfrm flipH="1">
            <a:off x="7498676" y="-5"/>
            <a:ext cx="1528185" cy="528825"/>
            <a:chOff x="6438300" y="4207200"/>
            <a:chExt cx="2705710" cy="936305"/>
          </a:xfrm>
        </p:grpSpPr>
        <p:sp>
          <p:nvSpPr>
            <p:cNvPr id="417" name="Google Shape;417;p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9" name="Google Shape;419;p9"/>
          <p:cNvSpPr/>
          <p:nvPr/>
        </p:nvSpPr>
        <p:spPr>
          <a:xfrm rot="4929854">
            <a:off x="8825675" y="4065020"/>
            <a:ext cx="42725" cy="174205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 rot="4929854">
            <a:off x="8563277" y="4123947"/>
            <a:ext cx="44487" cy="13588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4929854">
            <a:off x="9057964" y="4041722"/>
            <a:ext cx="55058" cy="188961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4929854">
            <a:off x="8304703" y="4156082"/>
            <a:ext cx="61224" cy="191163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3" name="Google Shape;423;p9"/>
          <p:cNvSpPr/>
          <p:nvPr/>
        </p:nvSpPr>
        <p:spPr>
          <a:xfrm rot="4929854">
            <a:off x="9314235" y="4077116"/>
            <a:ext cx="59683" cy="1317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/>
          <p:nvPr/>
        </p:nvSpPr>
        <p:spPr>
          <a:xfrm rot="4929854">
            <a:off x="8076412" y="4240785"/>
            <a:ext cx="68712" cy="16847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 rot="4929854">
            <a:off x="9568071" y="4092664"/>
            <a:ext cx="79504" cy="164955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 rot="4929854">
            <a:off x="7830252" y="4366289"/>
            <a:ext cx="68712" cy="12971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 rot="4929854">
            <a:off x="7588318" y="4462726"/>
            <a:ext cx="99324" cy="177729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8" name="Google Shape;428;p9"/>
          <p:cNvSpPr/>
          <p:nvPr/>
        </p:nvSpPr>
        <p:spPr>
          <a:xfrm rot="4929854">
            <a:off x="7385136" y="4602223"/>
            <a:ext cx="103729" cy="15856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9" name="Google Shape;429;p9"/>
          <p:cNvSpPr/>
          <p:nvPr/>
        </p:nvSpPr>
        <p:spPr>
          <a:xfrm rot="4929854">
            <a:off x="7180600" y="4787395"/>
            <a:ext cx="93378" cy="118266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0" name="Google Shape;430;p9"/>
          <p:cNvSpPr/>
          <p:nvPr/>
        </p:nvSpPr>
        <p:spPr>
          <a:xfrm rot="4929854">
            <a:off x="6975524" y="4944137"/>
            <a:ext cx="132799" cy="15746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9"/>
          <p:cNvSpPr/>
          <p:nvPr/>
        </p:nvSpPr>
        <p:spPr>
          <a:xfrm rot="4929854">
            <a:off x="6814291" y="5125279"/>
            <a:ext cx="125091" cy="14050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 rot="4929854">
            <a:off x="6644157" y="5334958"/>
            <a:ext cx="102408" cy="110998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9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/>
          <p:nvPr/>
        </p:nvSpPr>
        <p:spPr>
          <a:xfrm rot="487476">
            <a:off x="8063012" y="33591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0"/>
          <p:cNvSpPr/>
          <p:nvPr/>
        </p:nvSpPr>
        <p:spPr>
          <a:xfrm rot="487476">
            <a:off x="8030693" y="362244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0"/>
          <p:cNvSpPr/>
          <p:nvPr/>
        </p:nvSpPr>
        <p:spPr>
          <a:xfrm rot="487476">
            <a:off x="8104255" y="313371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 rot="487476">
            <a:off x="8012271" y="383695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 rot="487476">
            <a:off x="8174674" y="292971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0"/>
          <p:cNvSpPr/>
          <p:nvPr/>
        </p:nvSpPr>
        <p:spPr>
          <a:xfrm rot="487476">
            <a:off x="8016992" y="406834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 rot="487476">
            <a:off x="8262166" y="268526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0"/>
          <p:cNvSpPr/>
          <p:nvPr/>
        </p:nvSpPr>
        <p:spPr>
          <a:xfrm rot="487476">
            <a:off x="8049116" y="433511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0"/>
          <p:cNvSpPr/>
          <p:nvPr/>
        </p:nvSpPr>
        <p:spPr>
          <a:xfrm rot="487476">
            <a:off x="8356530" y="248115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0"/>
          <p:cNvSpPr/>
          <p:nvPr/>
        </p:nvSpPr>
        <p:spPr>
          <a:xfrm rot="487476">
            <a:off x="8084823" y="454742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0"/>
          <p:cNvSpPr/>
          <p:nvPr/>
        </p:nvSpPr>
        <p:spPr>
          <a:xfrm rot="487476">
            <a:off x="8488312" y="230111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0"/>
          <p:cNvSpPr/>
          <p:nvPr/>
        </p:nvSpPr>
        <p:spPr>
          <a:xfrm rot="487476">
            <a:off x="8147903" y="477052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0"/>
          <p:cNvSpPr/>
          <p:nvPr/>
        </p:nvSpPr>
        <p:spPr>
          <a:xfrm rot="487476">
            <a:off x="8621358" y="207930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7" name="Google Shape;447;p10"/>
          <p:cNvSpPr/>
          <p:nvPr/>
        </p:nvSpPr>
        <p:spPr>
          <a:xfrm rot="487476">
            <a:off x="8247203" y="502038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8" name="Google Shape;448;p10"/>
          <p:cNvSpPr/>
          <p:nvPr/>
        </p:nvSpPr>
        <p:spPr>
          <a:xfrm rot="487476">
            <a:off x="8747697" y="189339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9" name="Google Shape;449;p10"/>
          <p:cNvSpPr/>
          <p:nvPr/>
        </p:nvSpPr>
        <p:spPr>
          <a:xfrm rot="487476">
            <a:off x="8904605" y="172429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0" name="Google Shape;450;p10"/>
          <p:cNvSpPr/>
          <p:nvPr/>
        </p:nvSpPr>
        <p:spPr>
          <a:xfrm rot="487476">
            <a:off x="9045341" y="151043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1" name="Google Shape;451;p10"/>
          <p:cNvSpPr/>
          <p:nvPr/>
        </p:nvSpPr>
        <p:spPr>
          <a:xfrm rot="487476">
            <a:off x="9175097" y="131992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2" name="Google Shape;452;p10"/>
          <p:cNvSpPr/>
          <p:nvPr/>
        </p:nvSpPr>
        <p:spPr>
          <a:xfrm rot="6787496">
            <a:off x="1823743" y="3721046"/>
            <a:ext cx="41558" cy="169444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3" name="Google Shape;453;p10"/>
          <p:cNvSpPr/>
          <p:nvPr/>
        </p:nvSpPr>
        <p:spPr>
          <a:xfrm rot="6787496">
            <a:off x="1584859" y="3641994"/>
            <a:ext cx="43271" cy="13217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4" name="Google Shape;454;p10"/>
          <p:cNvSpPr/>
          <p:nvPr/>
        </p:nvSpPr>
        <p:spPr>
          <a:xfrm rot="6787496">
            <a:off x="2024603" y="3819909"/>
            <a:ext cx="53554" cy="18379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5" name="Google Shape;455;p10"/>
          <p:cNvSpPr/>
          <p:nvPr/>
        </p:nvSpPr>
        <p:spPr>
          <a:xfrm rot="6787496">
            <a:off x="1338115" y="3539769"/>
            <a:ext cx="59552" cy="18593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6" name="Google Shape;456;p10"/>
          <p:cNvSpPr/>
          <p:nvPr/>
        </p:nvSpPr>
        <p:spPr>
          <a:xfrm rot="6787496">
            <a:off x="2234650" y="3982790"/>
            <a:ext cx="58052" cy="1281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7" name="Google Shape;457;p10"/>
          <p:cNvSpPr/>
          <p:nvPr/>
        </p:nvSpPr>
        <p:spPr>
          <a:xfrm rot="6787496">
            <a:off x="1110472" y="3499630"/>
            <a:ext cx="66835" cy="163874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8" name="Google Shape;458;p10"/>
          <p:cNvSpPr/>
          <p:nvPr/>
        </p:nvSpPr>
        <p:spPr>
          <a:xfrm rot="6787496">
            <a:off x="2428900" y="4125430"/>
            <a:ext cx="77331" cy="16044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9" name="Google Shape;459;p10"/>
          <p:cNvSpPr/>
          <p:nvPr/>
        </p:nvSpPr>
        <p:spPr>
          <a:xfrm rot="6787496">
            <a:off x="852049" y="3483825"/>
            <a:ext cx="66835" cy="126172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0" name="Google Shape;460;p10"/>
          <p:cNvSpPr/>
          <p:nvPr/>
        </p:nvSpPr>
        <p:spPr>
          <a:xfrm rot="6787496">
            <a:off x="2590115" y="4274311"/>
            <a:ext cx="95111" cy="17544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1" name="Google Shape;461;p10"/>
          <p:cNvSpPr/>
          <p:nvPr/>
        </p:nvSpPr>
        <p:spPr>
          <a:xfrm rot="6787496">
            <a:off x="587866" y="3447536"/>
            <a:ext cx="96611" cy="172871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2" name="Google Shape;462;p10"/>
          <p:cNvSpPr/>
          <p:nvPr/>
        </p:nvSpPr>
        <p:spPr>
          <a:xfrm rot="6787496">
            <a:off x="2772576" y="4481975"/>
            <a:ext cx="78617" cy="12017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6787496">
            <a:off x="353078" y="3464651"/>
            <a:ext cx="100895" cy="15423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6787496">
            <a:off x="2930053" y="4663928"/>
            <a:ext cx="99396" cy="15423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rot="6787496">
            <a:off x="100620" y="3516959"/>
            <a:ext cx="90827" cy="115033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10"/>
          <p:cNvSpPr/>
          <p:nvPr/>
        </p:nvSpPr>
        <p:spPr>
          <a:xfrm rot="6787496">
            <a:off x="3067482" y="4838503"/>
            <a:ext cx="112891" cy="16837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Google Shape;467;p10"/>
          <p:cNvSpPr/>
          <p:nvPr/>
        </p:nvSpPr>
        <p:spPr>
          <a:xfrm rot="6787496">
            <a:off x="3235847" y="5058152"/>
            <a:ext cx="84829" cy="12060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Google Shape;468;p10"/>
          <p:cNvSpPr/>
          <p:nvPr/>
        </p:nvSpPr>
        <p:spPr>
          <a:xfrm rot="6787496">
            <a:off x="3386020" y="5245085"/>
            <a:ext cx="102395" cy="15316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9" name="Google Shape;469;p10"/>
          <p:cNvSpPr txBox="1">
            <a:spLocks noGrp="1"/>
          </p:cNvSpPr>
          <p:nvPr>
            <p:ph type="title"/>
          </p:nvPr>
        </p:nvSpPr>
        <p:spPr>
          <a:xfrm>
            <a:off x="629000" y="647200"/>
            <a:ext cx="5704200" cy="9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10"/>
          <p:cNvGrpSpPr/>
          <p:nvPr/>
        </p:nvGrpSpPr>
        <p:grpSpPr>
          <a:xfrm flipH="1">
            <a:off x="2586575" y="4690883"/>
            <a:ext cx="1528185" cy="528825"/>
            <a:chOff x="6438300" y="4207200"/>
            <a:chExt cx="2705710" cy="936305"/>
          </a:xfrm>
        </p:grpSpPr>
        <p:sp>
          <p:nvSpPr>
            <p:cNvPr id="471" name="Google Shape;471;p1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10"/>
          <p:cNvGrpSpPr/>
          <p:nvPr/>
        </p:nvGrpSpPr>
        <p:grpSpPr>
          <a:xfrm>
            <a:off x="-606280" y="-109995"/>
            <a:ext cx="1976396" cy="901582"/>
            <a:chOff x="3967525" y="3427700"/>
            <a:chExt cx="529950" cy="241750"/>
          </a:xfrm>
        </p:grpSpPr>
        <p:sp>
          <p:nvSpPr>
            <p:cNvPr id="474" name="Google Shape;474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0"/>
          <p:cNvGrpSpPr/>
          <p:nvPr/>
        </p:nvGrpSpPr>
        <p:grpSpPr>
          <a:xfrm>
            <a:off x="7790906" y="1650240"/>
            <a:ext cx="2230984" cy="1010352"/>
            <a:chOff x="3967525" y="3427700"/>
            <a:chExt cx="529950" cy="240000"/>
          </a:xfrm>
        </p:grpSpPr>
        <p:sp>
          <p:nvSpPr>
            <p:cNvPr id="477" name="Google Shape;477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79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9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7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5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4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9" y="513678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2" y="675921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6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1" y="1088460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10" y="1272136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7" y="1500258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7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7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7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7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8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9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80" y="378984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7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300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7" y="472447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1" y="49912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7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3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30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6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7" y="2166555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2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6" y="6298117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9" y="1797906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7" y="1564484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74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E528B-E0A8-7CCE-FB92-2C72B8F46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0AC74-EB74-B162-56FD-123C85BF3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B6D007D-DC05-86B4-331B-150ECD1C93E2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90E737-3DE4-A2B8-D7AE-FC8AEF3E9008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19B83C-0C3A-7263-78FF-D9B0B5729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67FB8-B33A-C79E-EBAA-71D0FC5C3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97243-5C81-B825-D6E8-46B0ABE2D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BCF14-5C93-7648-5C8B-8F17F7A0B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A34ED1-A696-B3DC-B795-D7F06EE76B71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B591-6475-B328-8808-336A7EB1BD1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9506E-2F8B-8188-071F-C909D48841B1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FFFFFF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FFFFFF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"/>
          <p:cNvSpPr/>
          <p:nvPr/>
        </p:nvSpPr>
        <p:spPr>
          <a:xfrm>
            <a:off x="1720050" y="1165025"/>
            <a:ext cx="5703900" cy="28134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8" name="Google Shape;578;p14"/>
          <p:cNvSpPr txBox="1">
            <a:spLocks noGrp="1"/>
          </p:cNvSpPr>
          <p:nvPr>
            <p:ph type="title"/>
          </p:nvPr>
        </p:nvSpPr>
        <p:spPr>
          <a:xfrm>
            <a:off x="2370900" y="2621052"/>
            <a:ext cx="4402200" cy="66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1"/>
          </p:nvPr>
        </p:nvSpPr>
        <p:spPr>
          <a:xfrm>
            <a:off x="2203425" y="1810750"/>
            <a:ext cx="47373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14"/>
          <p:cNvGrpSpPr/>
          <p:nvPr/>
        </p:nvGrpSpPr>
        <p:grpSpPr>
          <a:xfrm>
            <a:off x="-54080" y="155355"/>
            <a:ext cx="1976396" cy="901582"/>
            <a:chOff x="3967525" y="3427700"/>
            <a:chExt cx="529950" cy="241750"/>
          </a:xfrm>
        </p:grpSpPr>
        <p:sp>
          <p:nvSpPr>
            <p:cNvPr id="581" name="Google Shape;581;p1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4"/>
          <p:cNvGrpSpPr/>
          <p:nvPr/>
        </p:nvGrpSpPr>
        <p:grpSpPr>
          <a:xfrm flipH="1">
            <a:off x="553945" y="4125244"/>
            <a:ext cx="1736525" cy="600921"/>
            <a:chOff x="6438300" y="4207200"/>
            <a:chExt cx="2705710" cy="936305"/>
          </a:xfrm>
        </p:grpSpPr>
        <p:sp>
          <p:nvSpPr>
            <p:cNvPr id="584" name="Google Shape;584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4"/>
          <p:cNvGrpSpPr/>
          <p:nvPr/>
        </p:nvGrpSpPr>
        <p:grpSpPr>
          <a:xfrm flipH="1">
            <a:off x="7856569" y="1736869"/>
            <a:ext cx="2147522" cy="743145"/>
            <a:chOff x="6438300" y="4207200"/>
            <a:chExt cx="2705710" cy="936305"/>
          </a:xfrm>
        </p:grpSpPr>
        <p:sp>
          <p:nvSpPr>
            <p:cNvPr id="587" name="Google Shape;587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14"/>
          <p:cNvGrpSpPr/>
          <p:nvPr/>
        </p:nvGrpSpPr>
        <p:grpSpPr>
          <a:xfrm>
            <a:off x="3247321" y="-18198"/>
            <a:ext cx="880895" cy="1678961"/>
            <a:chOff x="3440606" y="-57810"/>
            <a:chExt cx="796902" cy="1518735"/>
          </a:xfrm>
        </p:grpSpPr>
        <p:sp>
          <p:nvSpPr>
            <p:cNvPr id="590" name="Google Shape;590;p14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14"/>
          <p:cNvGrpSpPr/>
          <p:nvPr/>
        </p:nvGrpSpPr>
        <p:grpSpPr>
          <a:xfrm>
            <a:off x="5016114" y="-61106"/>
            <a:ext cx="880567" cy="1721896"/>
            <a:chOff x="4906403" y="-96622"/>
            <a:chExt cx="796605" cy="1557572"/>
          </a:xfrm>
        </p:grpSpPr>
        <p:sp>
          <p:nvSpPr>
            <p:cNvPr id="600" name="Google Shape;600;p14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14"/>
          <p:cNvGrpSpPr/>
          <p:nvPr/>
        </p:nvGrpSpPr>
        <p:grpSpPr>
          <a:xfrm rot="7199839">
            <a:off x="8315674" y="-511391"/>
            <a:ext cx="249881" cy="1880030"/>
            <a:chOff x="4066605" y="1509401"/>
            <a:chExt cx="190066" cy="1430000"/>
          </a:xfrm>
        </p:grpSpPr>
        <p:sp>
          <p:nvSpPr>
            <p:cNvPr id="610" name="Google Shape;610;p14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4174597" y="2156789"/>
              <a:ext cx="33994" cy="145742"/>
            </a:xfrm>
            <a:custGeom>
              <a:avLst/>
              <a:gdLst/>
              <a:ahLst/>
              <a:cxnLst/>
              <a:rect l="l" t="t" r="r" b="b"/>
              <a:pathLst>
                <a:path w="181" h="776" extrusionOk="0">
                  <a:moveTo>
                    <a:pt x="97" y="0"/>
                  </a:moveTo>
                  <a:cubicBezTo>
                    <a:pt x="49" y="0"/>
                    <a:pt x="7" y="35"/>
                    <a:pt x="7" y="83"/>
                  </a:cubicBezTo>
                  <a:lnTo>
                    <a:pt x="7" y="222"/>
                  </a:lnTo>
                  <a:cubicBezTo>
                    <a:pt x="0" y="381"/>
                    <a:pt x="0" y="533"/>
                    <a:pt x="0" y="692"/>
                  </a:cubicBezTo>
                  <a:cubicBezTo>
                    <a:pt x="0" y="734"/>
                    <a:pt x="35" y="776"/>
                    <a:pt x="90" y="776"/>
                  </a:cubicBezTo>
                  <a:cubicBezTo>
                    <a:pt x="132" y="776"/>
                    <a:pt x="173" y="741"/>
                    <a:pt x="173" y="692"/>
                  </a:cubicBezTo>
                  <a:cubicBezTo>
                    <a:pt x="180" y="533"/>
                    <a:pt x="180" y="381"/>
                    <a:pt x="180" y="222"/>
                  </a:cubicBezTo>
                  <a:lnTo>
                    <a:pt x="180" y="83"/>
                  </a:lnTo>
                  <a:cubicBezTo>
                    <a:pt x="180" y="42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4174597" y="1944937"/>
              <a:ext cx="33994" cy="114566"/>
            </a:xfrm>
            <a:custGeom>
              <a:avLst/>
              <a:gdLst/>
              <a:ahLst/>
              <a:cxnLst/>
              <a:rect l="l" t="t" r="r" b="b"/>
              <a:pathLst>
                <a:path w="181" h="610" extrusionOk="0">
                  <a:moveTo>
                    <a:pt x="97" y="0"/>
                  </a:moveTo>
                  <a:cubicBezTo>
                    <a:pt x="56" y="0"/>
                    <a:pt x="7" y="35"/>
                    <a:pt x="7" y="90"/>
                  </a:cubicBezTo>
                  <a:cubicBezTo>
                    <a:pt x="0" y="236"/>
                    <a:pt x="0" y="374"/>
                    <a:pt x="0" y="519"/>
                  </a:cubicBezTo>
                  <a:cubicBezTo>
                    <a:pt x="0" y="568"/>
                    <a:pt x="35" y="609"/>
                    <a:pt x="90" y="609"/>
                  </a:cubicBezTo>
                  <a:cubicBezTo>
                    <a:pt x="139" y="609"/>
                    <a:pt x="173" y="575"/>
                    <a:pt x="173" y="519"/>
                  </a:cubicBezTo>
                  <a:cubicBezTo>
                    <a:pt x="180" y="374"/>
                    <a:pt x="180" y="236"/>
                    <a:pt x="180" y="90"/>
                  </a:cubicBezTo>
                  <a:cubicBezTo>
                    <a:pt x="180" y="49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4179856" y="1703223"/>
              <a:ext cx="44324" cy="161331"/>
            </a:xfrm>
            <a:custGeom>
              <a:avLst/>
              <a:gdLst/>
              <a:ahLst/>
              <a:cxnLst/>
              <a:rect l="l" t="t" r="r" b="b"/>
              <a:pathLst>
                <a:path w="236" h="859" extrusionOk="0">
                  <a:moveTo>
                    <a:pt x="145" y="0"/>
                  </a:moveTo>
                  <a:cubicBezTo>
                    <a:pt x="97" y="0"/>
                    <a:pt x="62" y="35"/>
                    <a:pt x="55" y="76"/>
                  </a:cubicBezTo>
                  <a:cubicBezTo>
                    <a:pt x="28" y="298"/>
                    <a:pt x="7" y="519"/>
                    <a:pt x="0" y="768"/>
                  </a:cubicBezTo>
                  <a:cubicBezTo>
                    <a:pt x="0" y="817"/>
                    <a:pt x="35" y="858"/>
                    <a:pt x="90" y="858"/>
                  </a:cubicBezTo>
                  <a:cubicBezTo>
                    <a:pt x="138" y="858"/>
                    <a:pt x="173" y="824"/>
                    <a:pt x="173" y="782"/>
                  </a:cubicBezTo>
                  <a:cubicBezTo>
                    <a:pt x="194" y="540"/>
                    <a:pt x="201" y="312"/>
                    <a:pt x="228" y="97"/>
                  </a:cubicBezTo>
                  <a:cubicBezTo>
                    <a:pt x="235" y="42"/>
                    <a:pt x="194" y="7"/>
                    <a:pt x="14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4199200" y="1509401"/>
              <a:ext cx="57471" cy="145930"/>
            </a:xfrm>
            <a:custGeom>
              <a:avLst/>
              <a:gdLst/>
              <a:ahLst/>
              <a:cxnLst/>
              <a:rect l="l" t="t" r="r" b="b"/>
              <a:pathLst>
                <a:path w="306" h="777" extrusionOk="0">
                  <a:moveTo>
                    <a:pt x="211" y="0"/>
                  </a:moveTo>
                  <a:cubicBezTo>
                    <a:pt x="173" y="0"/>
                    <a:pt x="131" y="32"/>
                    <a:pt x="118" y="70"/>
                  </a:cubicBezTo>
                  <a:cubicBezTo>
                    <a:pt x="77" y="271"/>
                    <a:pt x="42" y="472"/>
                    <a:pt x="8" y="679"/>
                  </a:cubicBezTo>
                  <a:cubicBezTo>
                    <a:pt x="1" y="721"/>
                    <a:pt x="35" y="762"/>
                    <a:pt x="91" y="776"/>
                  </a:cubicBezTo>
                  <a:cubicBezTo>
                    <a:pt x="132" y="776"/>
                    <a:pt x="167" y="742"/>
                    <a:pt x="181" y="693"/>
                  </a:cubicBezTo>
                  <a:cubicBezTo>
                    <a:pt x="215" y="499"/>
                    <a:pt x="250" y="299"/>
                    <a:pt x="291" y="105"/>
                  </a:cubicBezTo>
                  <a:cubicBezTo>
                    <a:pt x="305" y="63"/>
                    <a:pt x="271" y="8"/>
                    <a:pt x="222" y="1"/>
                  </a:cubicBezTo>
                  <a:cubicBezTo>
                    <a:pt x="219" y="1"/>
                    <a:pt x="215" y="0"/>
                    <a:pt x="21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477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5" y="3235503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3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3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5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1" y="3675770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8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6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4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200" y="2351160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6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7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4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8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6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40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2" y="3868180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56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7" y="3031686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711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50" y="2878191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5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8" y="3943142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5" y="6699966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1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3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3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058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7981620" y="13130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209672" y="142488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8" name="Google Shape;758;p18"/>
          <p:cNvSpPr/>
          <p:nvPr/>
        </p:nvSpPr>
        <p:spPr>
          <a:xfrm rot="-4012506">
            <a:off x="7776949" y="120417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431274" y="1471483"/>
            <a:ext cx="57262" cy="1787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570651" y="1101108"/>
            <a:ext cx="55820" cy="12317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1" name="Google Shape;761;p18"/>
          <p:cNvSpPr/>
          <p:nvPr/>
        </p:nvSpPr>
        <p:spPr>
          <a:xfrm rot="-4012506">
            <a:off x="8643161" y="1531293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365333" y="932851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3" name="Google Shape;763;p18"/>
          <p:cNvSpPr/>
          <p:nvPr/>
        </p:nvSpPr>
        <p:spPr>
          <a:xfrm rot="-4012506">
            <a:off x="8891647" y="1582743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193221" y="775273"/>
            <a:ext cx="91454" cy="16869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117042" y="1572733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033635" y="628737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18"/>
          <p:cNvSpPr/>
          <p:nvPr/>
        </p:nvSpPr>
        <p:spPr>
          <a:xfrm rot="-4012506">
            <a:off x="6862233" y="421030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18"/>
          <p:cNvSpPr/>
          <p:nvPr/>
        </p:nvSpPr>
        <p:spPr>
          <a:xfrm rot="-4012506">
            <a:off x="6717113" y="239572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582205" y="74302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025278" y="1439899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420914" y="-136753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276677" y="-318358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275220" y="1384679"/>
            <a:ext cx="95780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130845" y="-47424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256708" y="329328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287380" y="355659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03933" y="306786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290147" y="377110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29186" y="286386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278425" y="400249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23156" y="261941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246301" y="426926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11698" y="241530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181961" y="448157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795774" y="223526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14764" y="470467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42749" y="201345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25144" y="495453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03433" y="182754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73510" y="165844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15882" y="144458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3244" y="125407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3579" y="107593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69651" y="78146"/>
            <a:ext cx="1528185" cy="528825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10525" y="1611513"/>
            <a:ext cx="3718500" cy="94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243725" y="2561488"/>
            <a:ext cx="35853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336704" y="4462633"/>
            <a:ext cx="2527945" cy="87479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931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9"/>
          <p:cNvGrpSpPr/>
          <p:nvPr/>
        </p:nvGrpSpPr>
        <p:grpSpPr>
          <a:xfrm>
            <a:off x="8255088" y="1708463"/>
            <a:ext cx="977008" cy="3423070"/>
            <a:chOff x="8254875" y="2093057"/>
            <a:chExt cx="867218" cy="3038408"/>
          </a:xfrm>
        </p:grpSpPr>
        <p:sp>
          <p:nvSpPr>
            <p:cNvPr id="805" name="Google Shape;805;p19"/>
            <p:cNvSpPr/>
            <p:nvPr/>
          </p:nvSpPr>
          <p:spPr>
            <a:xfrm rot="487476">
              <a:off x="8317962" y="3565660"/>
              <a:ext cx="39960" cy="162928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 rot="487476">
              <a:off x="8285643" y="3828968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 rot="487476">
              <a:off x="8359204" y="3340242"/>
              <a:ext cx="51494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 rot="487476">
              <a:off x="8267221" y="4043479"/>
              <a:ext cx="57262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 rot="487476">
              <a:off x="8429624" y="313623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 rot="487476">
              <a:off x="8271941" y="4274871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 rot="487476">
              <a:off x="8517116" y="2891792"/>
              <a:ext cx="74358" cy="15427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 rot="487476">
              <a:off x="8304065" y="4541641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19"/>
            <p:cNvSpPr/>
            <p:nvPr/>
          </p:nvSpPr>
          <p:spPr>
            <a:xfrm rot="487476">
              <a:off x="8611479" y="268767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9"/>
            <p:cNvSpPr/>
            <p:nvPr/>
          </p:nvSpPr>
          <p:spPr>
            <a:xfrm rot="487476">
              <a:off x="8339772" y="4753952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9"/>
            <p:cNvSpPr/>
            <p:nvPr/>
          </p:nvSpPr>
          <p:spPr>
            <a:xfrm rot="487476">
              <a:off x="8743262" y="2507634"/>
              <a:ext cx="75594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9"/>
            <p:cNvSpPr/>
            <p:nvPr/>
          </p:nvSpPr>
          <p:spPr>
            <a:xfrm rot="487476">
              <a:off x="8402852" y="4977050"/>
              <a:ext cx="97015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9"/>
            <p:cNvSpPr/>
            <p:nvPr/>
          </p:nvSpPr>
          <p:spPr>
            <a:xfrm rot="487476">
              <a:off x="8876308" y="228582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19"/>
            <p:cNvSpPr/>
            <p:nvPr/>
          </p:nvSpPr>
          <p:spPr>
            <a:xfrm rot="487476">
              <a:off x="9002647" y="2099915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19"/>
          <p:cNvGrpSpPr/>
          <p:nvPr/>
        </p:nvGrpSpPr>
        <p:grpSpPr>
          <a:xfrm>
            <a:off x="-32524" y="3401800"/>
            <a:ext cx="4973574" cy="1817424"/>
            <a:chOff x="-32524" y="3401800"/>
            <a:chExt cx="4973574" cy="1817424"/>
          </a:xfrm>
        </p:grpSpPr>
        <p:sp>
          <p:nvSpPr>
            <p:cNvPr id="820" name="Google Shape;820;p19"/>
            <p:cNvSpPr/>
            <p:nvPr/>
          </p:nvSpPr>
          <p:spPr>
            <a:xfrm rot="5887465">
              <a:off x="1763187" y="3403516"/>
              <a:ext cx="42812" cy="17456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 rot="5887465">
              <a:off x="1499395" y="3388972"/>
              <a:ext cx="44578" cy="13616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19"/>
            <p:cNvSpPr/>
            <p:nvPr/>
          </p:nvSpPr>
          <p:spPr>
            <a:xfrm rot="5887465">
              <a:off x="1991129" y="3446488"/>
              <a:ext cx="55171" cy="18934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9"/>
            <p:cNvSpPr/>
            <p:nvPr/>
          </p:nvSpPr>
          <p:spPr>
            <a:xfrm rot="5887465">
              <a:off x="1233485" y="3349925"/>
              <a:ext cx="61350" cy="191554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19"/>
            <p:cNvSpPr/>
            <p:nvPr/>
          </p:nvSpPr>
          <p:spPr>
            <a:xfrm rot="5887465">
              <a:off x="2236074" y="3552943"/>
              <a:ext cx="59805" cy="13197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19"/>
            <p:cNvSpPr/>
            <p:nvPr/>
          </p:nvSpPr>
          <p:spPr>
            <a:xfrm rot="5887465">
              <a:off x="993184" y="3370098"/>
              <a:ext cx="68853" cy="168824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19"/>
            <p:cNvSpPr/>
            <p:nvPr/>
          </p:nvSpPr>
          <p:spPr>
            <a:xfrm rot="5887465">
              <a:off x="2471380" y="3639951"/>
              <a:ext cx="79666" cy="165293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19"/>
            <p:cNvSpPr/>
            <p:nvPr/>
          </p:nvSpPr>
          <p:spPr>
            <a:xfrm rot="5887465">
              <a:off x="726785" y="3423936"/>
              <a:ext cx="68853" cy="129983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 rot="5887465">
              <a:off x="2673190" y="3742485"/>
              <a:ext cx="97983" cy="18074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 rot="5887465">
              <a:off x="459922" y="3453476"/>
              <a:ext cx="99528" cy="17809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 rot="5887465">
              <a:off x="2903051" y="3903649"/>
              <a:ext cx="80990" cy="12380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 rot="5887465">
              <a:off x="228287" y="3532866"/>
              <a:ext cx="103941" cy="15889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 rot="5887465">
              <a:off x="3112450" y="4039352"/>
              <a:ext cx="102397" cy="15889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 rot="5887465">
              <a:off x="-14037" y="3654262"/>
              <a:ext cx="93569" cy="118508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 rot="5887465">
              <a:off x="3297402" y="4174381"/>
              <a:ext cx="116300" cy="17345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 rot="5887465">
              <a:off x="3517633" y="4352642"/>
              <a:ext cx="87390" cy="12424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 rot="5887465">
              <a:off x="3720948" y="4495704"/>
              <a:ext cx="105486" cy="157790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 rot="5887465">
              <a:off x="3915457" y="4628212"/>
              <a:ext cx="108576" cy="17390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 rot="5887465">
              <a:off x="4145823" y="4792877"/>
              <a:ext cx="78122" cy="125349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 rot="5887465">
              <a:off x="4371417" y="4909081"/>
              <a:ext cx="87170" cy="165293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 rot="5887465">
              <a:off x="4589484" y="5000194"/>
              <a:ext cx="81211" cy="18647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 rot="5887465">
              <a:off x="4844908" y="5117118"/>
              <a:ext cx="53626" cy="132411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2" name="Google Shape;842;p19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843" name="Google Shape;843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19"/>
          <p:cNvGrpSpPr/>
          <p:nvPr/>
        </p:nvGrpSpPr>
        <p:grpSpPr>
          <a:xfrm flipH="1">
            <a:off x="7780245" y="-9"/>
            <a:ext cx="1594475" cy="551765"/>
            <a:chOff x="6438300" y="4207200"/>
            <a:chExt cx="2705710" cy="936305"/>
          </a:xfrm>
        </p:grpSpPr>
        <p:sp>
          <p:nvSpPr>
            <p:cNvPr id="846" name="Google Shape;846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8" name="Google Shape;848;p19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9" name="Google Shape;849;p19"/>
          <p:cNvSpPr txBox="1">
            <a:spLocks noGrp="1"/>
          </p:cNvSpPr>
          <p:nvPr>
            <p:ph type="title"/>
          </p:nvPr>
        </p:nvSpPr>
        <p:spPr>
          <a:xfrm>
            <a:off x="4321025" y="1688050"/>
            <a:ext cx="38793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subTitle" idx="1"/>
          </p:nvPr>
        </p:nvSpPr>
        <p:spPr>
          <a:xfrm>
            <a:off x="4321025" y="2632250"/>
            <a:ext cx="3527700" cy="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9"/>
          <p:cNvSpPr/>
          <p:nvPr/>
        </p:nvSpPr>
        <p:spPr>
          <a:xfrm rot="487476">
            <a:off x="9892655" y="703949"/>
            <a:ext cx="50053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2" name="Google Shape;852;p19"/>
          <p:cNvSpPr/>
          <p:nvPr/>
        </p:nvSpPr>
        <p:spPr>
          <a:xfrm rot="487476">
            <a:off x="9956213" y="443454"/>
            <a:ext cx="39960" cy="158603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69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1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5" y="271199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2" y="364662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6" y="391339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30" y="205942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3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3" y="4348801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3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9" y="479236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5" y="1302569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1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3" y="1556143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5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7" y="-360020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8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46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9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9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794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23"/>
          <p:cNvGrpSpPr/>
          <p:nvPr/>
        </p:nvGrpSpPr>
        <p:grpSpPr>
          <a:xfrm rot="8665302" flipH="1">
            <a:off x="5066667" y="3771143"/>
            <a:ext cx="4217870" cy="1777853"/>
            <a:chOff x="4797602" y="1971959"/>
            <a:chExt cx="4217980" cy="1777900"/>
          </a:xfrm>
        </p:grpSpPr>
        <p:sp>
          <p:nvSpPr>
            <p:cNvPr id="1063" name="Google Shape;1063;p23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3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3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3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3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23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23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23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23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23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23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23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23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23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23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23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23"/>
          <p:cNvGrpSpPr/>
          <p:nvPr/>
        </p:nvGrpSpPr>
        <p:grpSpPr>
          <a:xfrm>
            <a:off x="-493476" y="4260704"/>
            <a:ext cx="2276771" cy="1038606"/>
            <a:chOff x="3967525" y="3427700"/>
            <a:chExt cx="529950" cy="241750"/>
          </a:xfrm>
        </p:grpSpPr>
        <p:sp>
          <p:nvSpPr>
            <p:cNvPr id="1084" name="Google Shape;1084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23"/>
          <p:cNvGrpSpPr/>
          <p:nvPr/>
        </p:nvGrpSpPr>
        <p:grpSpPr>
          <a:xfrm flipH="1">
            <a:off x="8241732" y="999043"/>
            <a:ext cx="1421167" cy="648301"/>
            <a:chOff x="3967525" y="3427700"/>
            <a:chExt cx="529950" cy="241750"/>
          </a:xfrm>
        </p:grpSpPr>
        <p:sp>
          <p:nvSpPr>
            <p:cNvPr id="1087" name="Google Shape;1087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9" name="Google Shape;1089;p23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23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1" name="Google Shape;1091;p23"/>
          <p:cNvSpPr txBox="1">
            <a:spLocks noGrp="1"/>
          </p:cNvSpPr>
          <p:nvPr>
            <p:ph type="subTitle" idx="1"/>
          </p:nvPr>
        </p:nvSpPr>
        <p:spPr>
          <a:xfrm>
            <a:off x="1732450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2" name="Google Shape;1092;p23"/>
          <p:cNvSpPr txBox="1">
            <a:spLocks noGrp="1"/>
          </p:cNvSpPr>
          <p:nvPr>
            <p:ph type="subTitle" idx="2"/>
          </p:nvPr>
        </p:nvSpPr>
        <p:spPr>
          <a:xfrm>
            <a:off x="5486444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3" name="Google Shape;1093;p23"/>
          <p:cNvSpPr txBox="1">
            <a:spLocks noGrp="1"/>
          </p:cNvSpPr>
          <p:nvPr>
            <p:ph type="subTitle" idx="3"/>
          </p:nvPr>
        </p:nvSpPr>
        <p:spPr>
          <a:xfrm>
            <a:off x="1241300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23"/>
          <p:cNvSpPr txBox="1">
            <a:spLocks noGrp="1"/>
          </p:cNvSpPr>
          <p:nvPr>
            <p:ph type="subTitle" idx="4"/>
          </p:nvPr>
        </p:nvSpPr>
        <p:spPr>
          <a:xfrm>
            <a:off x="4995199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23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23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97" name="Google Shape;1097;p23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098" name="Google Shape;1098;p23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23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03" name="Google Shape;1103;p23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24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4"/>
          <p:cNvGrpSpPr/>
          <p:nvPr/>
        </p:nvGrpSpPr>
        <p:grpSpPr>
          <a:xfrm rot="-4515719" flipH="1">
            <a:off x="-559912" y="506011"/>
            <a:ext cx="3585131" cy="1843040"/>
            <a:chOff x="5693945" y="1556142"/>
            <a:chExt cx="3585128" cy="1843039"/>
          </a:xfrm>
        </p:grpSpPr>
        <p:sp>
          <p:nvSpPr>
            <p:cNvPr id="1109" name="Google Shape;1109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24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8100000">
            <a:off x="6960275" y="2233179"/>
            <a:ext cx="3458790" cy="2036059"/>
            <a:chOff x="5902730" y="1342695"/>
            <a:chExt cx="3458823" cy="2036079"/>
          </a:xfrm>
        </p:grpSpPr>
        <p:sp>
          <p:nvSpPr>
            <p:cNvPr id="1128" name="Google Shape;1128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333285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7" name="Google Shape;1147;p24"/>
          <p:cNvSpPr/>
          <p:nvPr/>
        </p:nvSpPr>
        <p:spPr>
          <a:xfrm>
            <a:off x="7667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>
            <a:off x="58990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24"/>
          <p:cNvSpPr txBox="1">
            <a:spLocks noGrp="1"/>
          </p:cNvSpPr>
          <p:nvPr>
            <p:ph type="title"/>
          </p:nvPr>
        </p:nvSpPr>
        <p:spPr>
          <a:xfrm>
            <a:off x="1173366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4"/>
          <p:cNvSpPr txBox="1">
            <a:spLocks noGrp="1"/>
          </p:cNvSpPr>
          <p:nvPr>
            <p:ph type="subTitle" idx="1"/>
          </p:nvPr>
        </p:nvSpPr>
        <p:spPr>
          <a:xfrm>
            <a:off x="831994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4"/>
          <p:cNvSpPr txBox="1">
            <a:spLocks noGrp="1"/>
          </p:cNvSpPr>
          <p:nvPr>
            <p:ph type="title" idx="2"/>
          </p:nvPr>
        </p:nvSpPr>
        <p:spPr>
          <a:xfrm>
            <a:off x="3755834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4"/>
          <p:cNvSpPr txBox="1">
            <a:spLocks noGrp="1"/>
          </p:cNvSpPr>
          <p:nvPr>
            <p:ph type="subTitle" idx="3"/>
          </p:nvPr>
        </p:nvSpPr>
        <p:spPr>
          <a:xfrm>
            <a:off x="3414454" y="343619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4"/>
          <p:cNvSpPr txBox="1">
            <a:spLocks noGrp="1"/>
          </p:cNvSpPr>
          <p:nvPr>
            <p:ph type="title" idx="4"/>
          </p:nvPr>
        </p:nvSpPr>
        <p:spPr>
          <a:xfrm>
            <a:off x="6338303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4"/>
          <p:cNvSpPr txBox="1">
            <a:spLocks noGrp="1"/>
          </p:cNvSpPr>
          <p:nvPr>
            <p:ph type="subTitle" idx="5"/>
          </p:nvPr>
        </p:nvSpPr>
        <p:spPr>
          <a:xfrm>
            <a:off x="5996956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4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4"/>
          <p:cNvGrpSpPr/>
          <p:nvPr/>
        </p:nvGrpSpPr>
        <p:grpSpPr>
          <a:xfrm>
            <a:off x="-171511" y="4326929"/>
            <a:ext cx="2256050" cy="1011264"/>
            <a:chOff x="3967525" y="3427700"/>
            <a:chExt cx="529950" cy="241750"/>
          </a:xfrm>
        </p:grpSpPr>
        <p:sp>
          <p:nvSpPr>
            <p:cNvPr id="1157" name="Google Shape;1157;p2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9" name="Google Shape;1159;p2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60" name="Google Shape;1160;p2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161" name="Google Shape;1161;p2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66" name="Google Shape;1166;p2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2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544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1" name="Google Shape;1171;p25"/>
          <p:cNvGrpSpPr/>
          <p:nvPr/>
        </p:nvGrpSpPr>
        <p:grpSpPr>
          <a:xfrm rot="9637259">
            <a:off x="-277144" y="486135"/>
            <a:ext cx="3304327" cy="1052048"/>
            <a:chOff x="5216820" y="2493850"/>
            <a:chExt cx="3304482" cy="1052097"/>
          </a:xfrm>
        </p:grpSpPr>
        <p:sp>
          <p:nvSpPr>
            <p:cNvPr id="1172" name="Google Shape;1172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25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25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7" name="Google Shape;1187;p25"/>
          <p:cNvSpPr/>
          <p:nvPr/>
        </p:nvSpPr>
        <p:spPr>
          <a:xfrm>
            <a:off x="4704095" y="1528963"/>
            <a:ext cx="3483000" cy="1335000"/>
          </a:xfrm>
          <a:prstGeom prst="roundRect">
            <a:avLst>
              <a:gd name="adj" fmla="val 12354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>
            <a:off x="4704095" y="3167350"/>
            <a:ext cx="3483000" cy="1335000"/>
          </a:xfrm>
          <a:prstGeom prst="roundRect">
            <a:avLst>
              <a:gd name="adj" fmla="val 1314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9" name="Google Shape;1189;p25"/>
          <p:cNvSpPr/>
          <p:nvPr/>
        </p:nvSpPr>
        <p:spPr>
          <a:xfrm>
            <a:off x="943500" y="1515725"/>
            <a:ext cx="3483000" cy="1335000"/>
          </a:xfrm>
          <a:prstGeom prst="roundRect">
            <a:avLst>
              <a:gd name="adj" fmla="val 1119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0" name="Google Shape;1190;p25"/>
          <p:cNvSpPr/>
          <p:nvPr/>
        </p:nvSpPr>
        <p:spPr>
          <a:xfrm>
            <a:off x="943500" y="3167350"/>
            <a:ext cx="3483000" cy="1335000"/>
          </a:xfrm>
          <a:prstGeom prst="roundRect">
            <a:avLst>
              <a:gd name="adj" fmla="val 12770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1" name="Google Shape;1191;p25"/>
          <p:cNvSpPr txBox="1">
            <a:spLocks noGrp="1"/>
          </p:cNvSpPr>
          <p:nvPr>
            <p:ph type="title"/>
          </p:nvPr>
        </p:nvSpPr>
        <p:spPr>
          <a:xfrm>
            <a:off x="897600" y="1642175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subTitle" idx="1"/>
          </p:nvPr>
        </p:nvSpPr>
        <p:spPr>
          <a:xfrm>
            <a:off x="1153901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2"/>
          </p:nvPr>
        </p:nvSpPr>
        <p:spPr>
          <a:xfrm>
            <a:off x="4645550" y="1642175"/>
            <a:ext cx="3600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25"/>
          <p:cNvSpPr txBox="1">
            <a:spLocks noGrp="1"/>
          </p:cNvSpPr>
          <p:nvPr>
            <p:ph type="subTitle" idx="3"/>
          </p:nvPr>
        </p:nvSpPr>
        <p:spPr>
          <a:xfrm>
            <a:off x="4914495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25"/>
          <p:cNvSpPr txBox="1">
            <a:spLocks noGrp="1"/>
          </p:cNvSpPr>
          <p:nvPr>
            <p:ph type="title" idx="4"/>
          </p:nvPr>
        </p:nvSpPr>
        <p:spPr>
          <a:xfrm>
            <a:off x="897600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25"/>
          <p:cNvSpPr txBox="1">
            <a:spLocks noGrp="1"/>
          </p:cNvSpPr>
          <p:nvPr>
            <p:ph type="subTitle" idx="5"/>
          </p:nvPr>
        </p:nvSpPr>
        <p:spPr>
          <a:xfrm>
            <a:off x="1153901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5"/>
          <p:cNvSpPr txBox="1">
            <a:spLocks noGrp="1"/>
          </p:cNvSpPr>
          <p:nvPr>
            <p:ph type="title" idx="6"/>
          </p:nvPr>
        </p:nvSpPr>
        <p:spPr>
          <a:xfrm>
            <a:off x="4658248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25"/>
          <p:cNvSpPr txBox="1">
            <a:spLocks noGrp="1"/>
          </p:cNvSpPr>
          <p:nvPr>
            <p:ph type="subTitle" idx="7"/>
          </p:nvPr>
        </p:nvSpPr>
        <p:spPr>
          <a:xfrm>
            <a:off x="4914495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5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0" name="Google Shape;1200;p25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201" name="Google Shape;1201;p25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3" name="Google Shape;1203;p2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205" name="Google Shape;1205;p2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2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210" name="Google Shape;1210;p2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25"/>
          <p:cNvGrpSpPr/>
          <p:nvPr/>
        </p:nvGrpSpPr>
        <p:grpSpPr>
          <a:xfrm rot="7083540">
            <a:off x="7292859" y="818074"/>
            <a:ext cx="3667760" cy="2056571"/>
            <a:chOff x="5693945" y="1342695"/>
            <a:chExt cx="3667609" cy="2056486"/>
          </a:xfrm>
        </p:grpSpPr>
        <p:sp>
          <p:nvSpPr>
            <p:cNvPr id="1215" name="Google Shape;1215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25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25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25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25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25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02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27"/>
          <p:cNvGrpSpPr/>
          <p:nvPr/>
        </p:nvGrpSpPr>
        <p:grpSpPr>
          <a:xfrm rot="8100000">
            <a:off x="7267237" y="1112061"/>
            <a:ext cx="3309654" cy="2559713"/>
            <a:chOff x="6396287" y="882416"/>
            <a:chExt cx="3118293" cy="2411713"/>
          </a:xfrm>
        </p:grpSpPr>
        <p:sp>
          <p:nvSpPr>
            <p:cNvPr id="1301" name="Google Shape;1301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27"/>
          <p:cNvGrpSpPr/>
          <p:nvPr/>
        </p:nvGrpSpPr>
        <p:grpSpPr>
          <a:xfrm rot="8100000">
            <a:off x="-1087389" y="974093"/>
            <a:ext cx="5006447" cy="3043410"/>
            <a:chOff x="4797602" y="882416"/>
            <a:chExt cx="4716978" cy="2867442"/>
          </a:xfrm>
        </p:grpSpPr>
        <p:sp>
          <p:nvSpPr>
            <p:cNvPr id="1320" name="Google Shape;1320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45" name="Google Shape;1345;p27"/>
          <p:cNvSpPr/>
          <p:nvPr/>
        </p:nvSpPr>
        <p:spPr>
          <a:xfrm>
            <a:off x="1998075" y="26542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6" name="Google Shape;1346;p27"/>
          <p:cNvSpPr/>
          <p:nvPr/>
        </p:nvSpPr>
        <p:spPr>
          <a:xfrm>
            <a:off x="1998075" y="8309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7" name="Google Shape;1347;p27"/>
          <p:cNvSpPr txBox="1">
            <a:spLocks noGrp="1"/>
          </p:cNvSpPr>
          <p:nvPr>
            <p:ph type="title" hasCustomPrompt="1"/>
          </p:nvPr>
        </p:nvSpPr>
        <p:spPr>
          <a:xfrm>
            <a:off x="2453125" y="975193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48" name="Google Shape;1348;p27"/>
          <p:cNvSpPr txBox="1">
            <a:spLocks noGrp="1"/>
          </p:cNvSpPr>
          <p:nvPr>
            <p:ph type="subTitle" idx="1"/>
          </p:nvPr>
        </p:nvSpPr>
        <p:spPr>
          <a:xfrm>
            <a:off x="2453071" y="1618499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7"/>
          <p:cNvSpPr txBox="1">
            <a:spLocks noGrp="1"/>
          </p:cNvSpPr>
          <p:nvPr>
            <p:ph type="title" idx="2" hasCustomPrompt="1"/>
          </p:nvPr>
        </p:nvSpPr>
        <p:spPr>
          <a:xfrm>
            <a:off x="2453125" y="2749371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0" name="Google Shape;1350;p27"/>
          <p:cNvSpPr txBox="1">
            <a:spLocks noGrp="1"/>
          </p:cNvSpPr>
          <p:nvPr>
            <p:ph type="subTitle" idx="3"/>
          </p:nvPr>
        </p:nvSpPr>
        <p:spPr>
          <a:xfrm>
            <a:off x="2453071" y="3392668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51" name="Google Shape;1351;p27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52" name="Google Shape;1352;p2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27"/>
          <p:cNvGrpSpPr/>
          <p:nvPr/>
        </p:nvGrpSpPr>
        <p:grpSpPr>
          <a:xfrm>
            <a:off x="-240880" y="214769"/>
            <a:ext cx="1976396" cy="901582"/>
            <a:chOff x="3967525" y="3427700"/>
            <a:chExt cx="529950" cy="241750"/>
          </a:xfrm>
        </p:grpSpPr>
        <p:sp>
          <p:nvSpPr>
            <p:cNvPr id="1355" name="Google Shape;1355;p2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453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8"/>
          <p:cNvSpPr/>
          <p:nvPr/>
        </p:nvSpPr>
        <p:spPr>
          <a:xfrm rot="650263">
            <a:off x="8293259" y="5687094"/>
            <a:ext cx="101235" cy="113712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9" name="Google Shape;1359;p28"/>
          <p:cNvGrpSpPr/>
          <p:nvPr/>
        </p:nvGrpSpPr>
        <p:grpSpPr>
          <a:xfrm>
            <a:off x="7956051" y="1652802"/>
            <a:ext cx="1431475" cy="3599400"/>
            <a:chOff x="7956050" y="1652802"/>
            <a:chExt cx="1431475" cy="3599400"/>
          </a:xfrm>
        </p:grpSpPr>
        <p:sp>
          <p:nvSpPr>
            <p:cNvPr id="1360" name="Google Shape;1360;p28"/>
            <p:cNvSpPr/>
            <p:nvPr/>
          </p:nvSpPr>
          <p:spPr>
            <a:xfrm rot="650251">
              <a:off x="8050692" y="3664509"/>
              <a:ext cx="40376" cy="1646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28"/>
            <p:cNvSpPr/>
            <p:nvPr/>
          </p:nvSpPr>
          <p:spPr>
            <a:xfrm rot="650251">
              <a:off x="8006336" y="3928783"/>
              <a:ext cx="42041" cy="12841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28"/>
            <p:cNvSpPr/>
            <p:nvPr/>
          </p:nvSpPr>
          <p:spPr>
            <a:xfrm rot="650251">
              <a:off x="8102762" y="3439233"/>
              <a:ext cx="52031" cy="178571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8"/>
            <p:cNvSpPr/>
            <p:nvPr/>
          </p:nvSpPr>
          <p:spPr>
            <a:xfrm rot="650251">
              <a:off x="7976239" y="4144755"/>
              <a:ext cx="57859" cy="180652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8"/>
            <p:cNvSpPr/>
            <p:nvPr/>
          </p:nvSpPr>
          <p:spPr>
            <a:xfrm rot="650251">
              <a:off x="8184872" y="3236829"/>
              <a:ext cx="56402" cy="124458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8"/>
            <p:cNvSpPr/>
            <p:nvPr/>
          </p:nvSpPr>
          <p:spPr>
            <a:xfrm rot="650251">
              <a:off x="7970439" y="4378707"/>
              <a:ext cx="64935" cy="159215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8"/>
            <p:cNvSpPr/>
            <p:nvPr/>
          </p:nvSpPr>
          <p:spPr>
            <a:xfrm rot="650251">
              <a:off x="8284114" y="2994720"/>
              <a:ext cx="75133" cy="15588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8"/>
            <p:cNvSpPr/>
            <p:nvPr/>
          </p:nvSpPr>
          <p:spPr>
            <a:xfrm rot="650251">
              <a:off x="7990970" y="4649517"/>
              <a:ext cx="64935" cy="122585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28"/>
            <p:cNvSpPr/>
            <p:nvPr/>
          </p:nvSpPr>
          <p:spPr>
            <a:xfrm rot="650251">
              <a:off x="8388761" y="2793615"/>
              <a:ext cx="92407" cy="17045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28"/>
            <p:cNvSpPr/>
            <p:nvPr/>
          </p:nvSpPr>
          <p:spPr>
            <a:xfrm rot="650251">
              <a:off x="8015766" y="4866172"/>
              <a:ext cx="93864" cy="167957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28"/>
            <p:cNvSpPr/>
            <p:nvPr/>
          </p:nvSpPr>
          <p:spPr>
            <a:xfrm rot="650251">
              <a:off x="8531660" y="2617852"/>
              <a:ext cx="76382" cy="116758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28"/>
            <p:cNvSpPr/>
            <p:nvPr/>
          </p:nvSpPr>
          <p:spPr>
            <a:xfrm rot="650251">
              <a:off x="8069189" y="5094472"/>
              <a:ext cx="98027" cy="149850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28"/>
            <p:cNvSpPr/>
            <p:nvPr/>
          </p:nvSpPr>
          <p:spPr>
            <a:xfrm rot="650251">
              <a:off x="8675756" y="2400801"/>
              <a:ext cx="96570" cy="14985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28"/>
            <p:cNvSpPr/>
            <p:nvPr/>
          </p:nvSpPr>
          <p:spPr>
            <a:xfrm rot="650251">
              <a:off x="8811830" y="2219504"/>
              <a:ext cx="109682" cy="163586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28"/>
            <p:cNvSpPr/>
            <p:nvPr/>
          </p:nvSpPr>
          <p:spPr>
            <a:xfrm rot="650251">
              <a:off x="8979396" y="2055717"/>
              <a:ext cx="82417" cy="11717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28"/>
            <p:cNvSpPr/>
            <p:nvPr/>
          </p:nvSpPr>
          <p:spPr>
            <a:xfrm rot="650251">
              <a:off x="9130912" y="1846980"/>
              <a:ext cx="99484" cy="14880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8"/>
            <p:cNvSpPr/>
            <p:nvPr/>
          </p:nvSpPr>
          <p:spPr>
            <a:xfrm rot="650251">
              <a:off x="9270623" y="1660966"/>
              <a:ext cx="102397" cy="16400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77" name="Google Shape;1377;p28"/>
          <p:cNvSpPr/>
          <p:nvPr/>
        </p:nvSpPr>
        <p:spPr>
          <a:xfrm rot="650263">
            <a:off x="8404865" y="5888681"/>
            <a:ext cx="82878" cy="89829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8" name="Google Shape;1378;p28"/>
          <p:cNvGrpSpPr/>
          <p:nvPr/>
        </p:nvGrpSpPr>
        <p:grpSpPr>
          <a:xfrm rot="10394515">
            <a:off x="-239894" y="-2994"/>
            <a:ext cx="2555815" cy="1397125"/>
            <a:chOff x="6607558" y="1971959"/>
            <a:chExt cx="2408024" cy="1316336"/>
          </a:xfrm>
        </p:grpSpPr>
        <p:sp>
          <p:nvSpPr>
            <p:cNvPr id="1379" name="Google Shape;1379;p28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28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28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28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91" name="Google Shape;1391;p28"/>
          <p:cNvSpPr/>
          <p:nvPr/>
        </p:nvSpPr>
        <p:spPr>
          <a:xfrm>
            <a:off x="162648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2" name="Google Shape;1392;p28"/>
          <p:cNvSpPr/>
          <p:nvPr/>
        </p:nvSpPr>
        <p:spPr>
          <a:xfrm>
            <a:off x="162648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3" name="Google Shape;1393;p28"/>
          <p:cNvSpPr txBox="1">
            <a:spLocks noGrp="1"/>
          </p:cNvSpPr>
          <p:nvPr>
            <p:ph type="title" hasCustomPrompt="1"/>
          </p:nvPr>
        </p:nvSpPr>
        <p:spPr>
          <a:xfrm>
            <a:off x="2004050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4" name="Google Shape;1394;p28"/>
          <p:cNvSpPr txBox="1">
            <a:spLocks noGrp="1"/>
          </p:cNvSpPr>
          <p:nvPr>
            <p:ph type="subTitle" idx="1"/>
          </p:nvPr>
        </p:nvSpPr>
        <p:spPr>
          <a:xfrm>
            <a:off x="155582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28"/>
          <p:cNvSpPr txBox="1">
            <a:spLocks noGrp="1"/>
          </p:cNvSpPr>
          <p:nvPr>
            <p:ph type="title" idx="2" hasCustomPrompt="1"/>
          </p:nvPr>
        </p:nvSpPr>
        <p:spPr>
          <a:xfrm>
            <a:off x="2004050" y="2757521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6" name="Google Shape;1396;p28"/>
          <p:cNvSpPr txBox="1">
            <a:spLocks noGrp="1"/>
          </p:cNvSpPr>
          <p:nvPr>
            <p:ph type="subTitle" idx="3"/>
          </p:nvPr>
        </p:nvSpPr>
        <p:spPr>
          <a:xfrm>
            <a:off x="155582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7" name="Google Shape;1397;p28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98" name="Google Shape;1398;p2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0" name="Google Shape;1400;p28"/>
          <p:cNvGrpSpPr/>
          <p:nvPr/>
        </p:nvGrpSpPr>
        <p:grpSpPr>
          <a:xfrm>
            <a:off x="-548280" y="-227607"/>
            <a:ext cx="1976396" cy="901582"/>
            <a:chOff x="3967525" y="3427700"/>
            <a:chExt cx="529950" cy="241750"/>
          </a:xfrm>
        </p:grpSpPr>
        <p:sp>
          <p:nvSpPr>
            <p:cNvPr id="1401" name="Google Shape;1401;p2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03" name="Google Shape;1403;p28"/>
          <p:cNvSpPr/>
          <p:nvPr/>
        </p:nvSpPr>
        <p:spPr>
          <a:xfrm>
            <a:off x="509293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4" name="Google Shape;1404;p28"/>
          <p:cNvSpPr/>
          <p:nvPr/>
        </p:nvSpPr>
        <p:spPr>
          <a:xfrm>
            <a:off x="509293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5" name="Google Shape;1405;p28"/>
          <p:cNvSpPr txBox="1">
            <a:spLocks noGrp="1"/>
          </p:cNvSpPr>
          <p:nvPr>
            <p:ph type="title" idx="4" hasCustomPrompt="1"/>
          </p:nvPr>
        </p:nvSpPr>
        <p:spPr>
          <a:xfrm>
            <a:off x="5470525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6" name="Google Shape;1406;p28"/>
          <p:cNvSpPr txBox="1">
            <a:spLocks noGrp="1"/>
          </p:cNvSpPr>
          <p:nvPr>
            <p:ph type="subTitle" idx="5"/>
          </p:nvPr>
        </p:nvSpPr>
        <p:spPr>
          <a:xfrm>
            <a:off x="502227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8"/>
          <p:cNvSpPr txBox="1">
            <a:spLocks noGrp="1"/>
          </p:cNvSpPr>
          <p:nvPr>
            <p:ph type="title" idx="6" hasCustomPrompt="1"/>
          </p:nvPr>
        </p:nvSpPr>
        <p:spPr>
          <a:xfrm>
            <a:off x="5470525" y="2757520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8" name="Google Shape;1408;p28"/>
          <p:cNvSpPr txBox="1">
            <a:spLocks noGrp="1"/>
          </p:cNvSpPr>
          <p:nvPr>
            <p:ph type="subTitle" idx="7"/>
          </p:nvPr>
        </p:nvSpPr>
        <p:spPr>
          <a:xfrm>
            <a:off x="502227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670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4" y="2578315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4" y="160773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8" y="179420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6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1" y="122949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20" y="236219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5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6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9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9" y="94265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8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8" y="91015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5" y="3470193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2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9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6" y="3730805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3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63549"/>
              </a:solidFill>
              <a:effectLst/>
              <a:highlight>
                <a:srgbClr val="DFDEFC"/>
              </a:highlight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95273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1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5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4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5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600" y="1644796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2" y="1180404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2" y="1794283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9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90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5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9" y="2050304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30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4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5" y="192308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6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4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1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5" y="2227583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5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6" y="2351465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1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0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9" y="356978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3" y="375625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5" y="390841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1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3" y="4094162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5" y="432424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30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30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1" y="3046367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4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4" y="2963895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7" y="4987391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4" y="290470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3" y="287220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4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7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684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425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90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238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69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498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27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86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88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4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42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245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15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893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73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46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72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851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95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4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3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8" y="-70894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2122385" y="3069473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631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10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86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93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7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826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54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99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54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4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24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81027" y="23194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10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6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8" y="-161408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8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3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8" y="530123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7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5" y="965105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8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4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4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3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3" y="1642136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8" y="1884039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504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473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53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54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20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29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6254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9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035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427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84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6" y="2060735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9" y="2139342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3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2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2" y="108879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8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3" y="2198462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5" y="472324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80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4" y="926891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4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2" y="2175534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2" y="1355017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9" y="2076854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5" y="1540571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2" y="1994939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1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1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1" y="114821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350" y="206132"/>
            <a:ext cx="7695300" cy="735393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027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7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724450" y="1240525"/>
            <a:ext cx="7695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6" y="4297256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2" y="5205620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4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8583701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80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4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8630520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3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4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9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8772620" y="3503252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5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7"/>
          <p:cNvSpPr/>
          <p:nvPr/>
        </p:nvSpPr>
        <p:spPr>
          <a:xfrm>
            <a:off x="8865026" y="3714348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6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9052508" y="789390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6" name="Google Shape;306;p7"/>
          <p:cNvSpPr/>
          <p:nvPr/>
        </p:nvSpPr>
        <p:spPr>
          <a:xfrm>
            <a:off x="9116576" y="4123194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7"/>
          <p:cNvSpPr/>
          <p:nvPr/>
        </p:nvSpPr>
        <p:spPr>
          <a:xfrm>
            <a:off x="9180439" y="602524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6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4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40" y="-18198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8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8" y="625634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9" y="4195196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69" y="2265835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5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0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CB8F2-56EE-D48D-7464-4E5478A2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15B3E-23BA-03ED-F158-09830E24201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047FD-7073-5287-1E8E-CD582469E442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6957753" y="-73409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6646053" y="-133550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  <p:extLst>
      <p:ext uri="{BB962C8B-B14F-4D97-AF65-F5344CB8AC3E}">
        <p14:creationId xmlns:p14="http://schemas.microsoft.com/office/powerpoint/2010/main" val="1364381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7695508" y="-60685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Bùi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2524" y="5278041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216426" y="6258417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006686" y="6531374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0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7186849" y="-679005"/>
            <a:ext cx="2060234" cy="5886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Non\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7350478" y="-460110"/>
            <a:ext cx="2060234" cy="5886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18" Type="http://schemas.microsoft.com/office/2007/relationships/hdphoto" Target="../media/hdphoto8.wdp"/><Relationship Id="rId3" Type="http://schemas.openxmlformats.org/officeDocument/2006/relationships/slide" Target="slide5.xml"/><Relationship Id="rId7" Type="http://schemas.openxmlformats.org/officeDocument/2006/relationships/image" Target="../media/image11.png"/><Relationship Id="rId12" Type="http://schemas.openxmlformats.org/officeDocument/2006/relationships/slide" Target="slide8.xm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2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slide" Target="slide7.xml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0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9">
          <a:extLst>
            <a:ext uri="{FF2B5EF4-FFF2-40B4-BE49-F238E27FC236}">
              <a16:creationId xmlns:a16="http://schemas.microsoft.com/office/drawing/2014/main" id="{5441CFDA-F8EA-7001-BF08-6053B0761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2" name="Google Shape;1732;p42">
            <a:extLst>
              <a:ext uri="{FF2B5EF4-FFF2-40B4-BE49-F238E27FC236}">
                <a16:creationId xmlns:a16="http://schemas.microsoft.com/office/drawing/2014/main" id="{05BE3B2A-F281-BB29-2D54-A335F42B917C}"/>
              </a:ext>
            </a:extLst>
          </p:cNvPr>
          <p:cNvGrpSpPr/>
          <p:nvPr/>
        </p:nvGrpSpPr>
        <p:grpSpPr>
          <a:xfrm rot="629065">
            <a:off x="7181549" y="-206834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>
              <a:extLst>
                <a:ext uri="{FF2B5EF4-FFF2-40B4-BE49-F238E27FC236}">
                  <a16:creationId xmlns:a16="http://schemas.microsoft.com/office/drawing/2014/main" id="{E66BDD68-B552-9C82-698D-0BC93444D5F9}"/>
                </a:ext>
              </a:extLst>
            </p:cNvPr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34" name="Google Shape;1734;p42">
              <a:extLst>
                <a:ext uri="{FF2B5EF4-FFF2-40B4-BE49-F238E27FC236}">
                  <a16:creationId xmlns:a16="http://schemas.microsoft.com/office/drawing/2014/main" id="{2340574F-9626-7DE1-C7E2-5002F043D9B9}"/>
                </a:ext>
              </a:extLst>
            </p:cNvPr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>
                <a:extLst>
                  <a:ext uri="{FF2B5EF4-FFF2-40B4-BE49-F238E27FC236}">
                    <a16:creationId xmlns:a16="http://schemas.microsoft.com/office/drawing/2014/main" id="{718BAB3F-356D-EF06-4C0A-990700F81575}"/>
                  </a:ext>
                </a:extLst>
              </p:cNvPr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42">
                <a:extLst>
                  <a:ext uri="{FF2B5EF4-FFF2-40B4-BE49-F238E27FC236}">
                    <a16:creationId xmlns:a16="http://schemas.microsoft.com/office/drawing/2014/main" id="{EFCD6AA8-686B-6F0B-0E05-D0084E89A17D}"/>
                  </a:ext>
                </a:extLst>
              </p:cNvPr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42">
                <a:extLst>
                  <a:ext uri="{FF2B5EF4-FFF2-40B4-BE49-F238E27FC236}">
                    <a16:creationId xmlns:a16="http://schemas.microsoft.com/office/drawing/2014/main" id="{6D71C324-039E-5DE1-D46B-497DDACB2FD9}"/>
                  </a:ext>
                </a:extLst>
              </p:cNvPr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42">
                <a:extLst>
                  <a:ext uri="{FF2B5EF4-FFF2-40B4-BE49-F238E27FC236}">
                    <a16:creationId xmlns:a16="http://schemas.microsoft.com/office/drawing/2014/main" id="{4C24B456-EA7A-1FEC-B256-34D6E8AEBFF3}"/>
                  </a:ext>
                </a:extLst>
              </p:cNvPr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42">
                <a:extLst>
                  <a:ext uri="{FF2B5EF4-FFF2-40B4-BE49-F238E27FC236}">
                    <a16:creationId xmlns:a16="http://schemas.microsoft.com/office/drawing/2014/main" id="{679E0DDE-A6D8-6714-334B-E132E16FA98B}"/>
                  </a:ext>
                </a:extLst>
              </p:cNvPr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42">
                <a:extLst>
                  <a:ext uri="{FF2B5EF4-FFF2-40B4-BE49-F238E27FC236}">
                    <a16:creationId xmlns:a16="http://schemas.microsoft.com/office/drawing/2014/main" id="{E348D850-BB26-A746-AAEE-8748A8F1AB1D}"/>
                  </a:ext>
                </a:extLst>
              </p:cNvPr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42">
                <a:extLst>
                  <a:ext uri="{FF2B5EF4-FFF2-40B4-BE49-F238E27FC236}">
                    <a16:creationId xmlns:a16="http://schemas.microsoft.com/office/drawing/2014/main" id="{1A31746B-9623-AAD8-CDB1-57836646CF08}"/>
                  </a:ext>
                </a:extLst>
              </p:cNvPr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42">
                <a:extLst>
                  <a:ext uri="{FF2B5EF4-FFF2-40B4-BE49-F238E27FC236}">
                    <a16:creationId xmlns:a16="http://schemas.microsoft.com/office/drawing/2014/main" id="{19BC3279-80FF-EDDE-204C-61132B68905A}"/>
                  </a:ext>
                </a:extLst>
              </p:cNvPr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42">
                <a:extLst>
                  <a:ext uri="{FF2B5EF4-FFF2-40B4-BE49-F238E27FC236}">
                    <a16:creationId xmlns:a16="http://schemas.microsoft.com/office/drawing/2014/main" id="{22FC2DAE-821C-DE81-D670-1BCB00598E91}"/>
                  </a:ext>
                </a:extLst>
              </p:cNvPr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42">
                <a:extLst>
                  <a:ext uri="{FF2B5EF4-FFF2-40B4-BE49-F238E27FC236}">
                    <a16:creationId xmlns:a16="http://schemas.microsoft.com/office/drawing/2014/main" id="{3452DDBC-F792-86C3-071E-9872085B9419}"/>
                  </a:ext>
                </a:extLst>
              </p:cNvPr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42">
                <a:extLst>
                  <a:ext uri="{FF2B5EF4-FFF2-40B4-BE49-F238E27FC236}">
                    <a16:creationId xmlns:a16="http://schemas.microsoft.com/office/drawing/2014/main" id="{B69DACAF-95A8-4AC7-29E0-067CE2C7B6E5}"/>
                  </a:ext>
                </a:extLst>
              </p:cNvPr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42">
                <a:extLst>
                  <a:ext uri="{FF2B5EF4-FFF2-40B4-BE49-F238E27FC236}">
                    <a16:creationId xmlns:a16="http://schemas.microsoft.com/office/drawing/2014/main" id="{12DECBDC-D917-FA24-5914-C6CA129140C4}"/>
                  </a:ext>
                </a:extLst>
              </p:cNvPr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42">
                <a:extLst>
                  <a:ext uri="{FF2B5EF4-FFF2-40B4-BE49-F238E27FC236}">
                    <a16:creationId xmlns:a16="http://schemas.microsoft.com/office/drawing/2014/main" id="{F6C106E9-205B-23E8-65D7-C93031970BC1}"/>
                  </a:ext>
                </a:extLst>
              </p:cNvPr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42">
                <a:extLst>
                  <a:ext uri="{FF2B5EF4-FFF2-40B4-BE49-F238E27FC236}">
                    <a16:creationId xmlns:a16="http://schemas.microsoft.com/office/drawing/2014/main" id="{D80E2B78-D605-6975-5EEC-DE3CE2B76515}"/>
                  </a:ext>
                </a:extLst>
              </p:cNvPr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42">
                <a:extLst>
                  <a:ext uri="{FF2B5EF4-FFF2-40B4-BE49-F238E27FC236}">
                    <a16:creationId xmlns:a16="http://schemas.microsoft.com/office/drawing/2014/main" id="{A36DD7AF-108A-EE51-CC1D-F1F806E1B717}"/>
                  </a:ext>
                </a:extLst>
              </p:cNvPr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50" name="Google Shape;1750;p42">
            <a:extLst>
              <a:ext uri="{FF2B5EF4-FFF2-40B4-BE49-F238E27FC236}">
                <a16:creationId xmlns:a16="http://schemas.microsoft.com/office/drawing/2014/main" id="{B6C1579A-1D08-BF88-D641-F25B608D1054}"/>
              </a:ext>
            </a:extLst>
          </p:cNvPr>
          <p:cNvGrpSpPr/>
          <p:nvPr/>
        </p:nvGrpSpPr>
        <p:grpSpPr>
          <a:xfrm>
            <a:off x="85380" y="3206623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>
              <a:extLst>
                <a:ext uri="{FF2B5EF4-FFF2-40B4-BE49-F238E27FC236}">
                  <a16:creationId xmlns:a16="http://schemas.microsoft.com/office/drawing/2014/main" id="{FEFCDF48-861E-C9F1-ECCD-16F9E92A72BB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52" name="Google Shape;1752;p42">
              <a:extLst>
                <a:ext uri="{FF2B5EF4-FFF2-40B4-BE49-F238E27FC236}">
                  <a16:creationId xmlns:a16="http://schemas.microsoft.com/office/drawing/2014/main" id="{A8FDB5CA-AE45-BA55-F13F-0895BA8FB1DF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>
                <a:extLst>
                  <a:ext uri="{FF2B5EF4-FFF2-40B4-BE49-F238E27FC236}">
                    <a16:creationId xmlns:a16="http://schemas.microsoft.com/office/drawing/2014/main" id="{1E00F08A-F765-03C7-3D7F-57B73E48C85C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42">
                <a:extLst>
                  <a:ext uri="{FF2B5EF4-FFF2-40B4-BE49-F238E27FC236}">
                    <a16:creationId xmlns:a16="http://schemas.microsoft.com/office/drawing/2014/main" id="{0ABB987E-81E7-5B48-CC55-4F45F9B123B3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42">
                <a:extLst>
                  <a:ext uri="{FF2B5EF4-FFF2-40B4-BE49-F238E27FC236}">
                    <a16:creationId xmlns:a16="http://schemas.microsoft.com/office/drawing/2014/main" id="{43F367ED-CEB5-ACA2-486B-5C01B18EB10F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42">
                <a:extLst>
                  <a:ext uri="{FF2B5EF4-FFF2-40B4-BE49-F238E27FC236}">
                    <a16:creationId xmlns:a16="http://schemas.microsoft.com/office/drawing/2014/main" id="{46215B51-C96D-2F09-957E-D6E0464EED12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42">
                <a:extLst>
                  <a:ext uri="{FF2B5EF4-FFF2-40B4-BE49-F238E27FC236}">
                    <a16:creationId xmlns:a16="http://schemas.microsoft.com/office/drawing/2014/main" id="{CC838D1D-B1EA-A70F-22AA-99F9A94E56C9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42">
                <a:extLst>
                  <a:ext uri="{FF2B5EF4-FFF2-40B4-BE49-F238E27FC236}">
                    <a16:creationId xmlns:a16="http://schemas.microsoft.com/office/drawing/2014/main" id="{0E841318-B947-339C-FCE4-04CDC88B85F7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42">
                <a:extLst>
                  <a:ext uri="{FF2B5EF4-FFF2-40B4-BE49-F238E27FC236}">
                    <a16:creationId xmlns:a16="http://schemas.microsoft.com/office/drawing/2014/main" id="{B42568A6-2A1C-F86E-362C-714FE5DDF642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42">
                <a:extLst>
                  <a:ext uri="{FF2B5EF4-FFF2-40B4-BE49-F238E27FC236}">
                    <a16:creationId xmlns:a16="http://schemas.microsoft.com/office/drawing/2014/main" id="{3A8869B5-9002-91CC-1534-F549EDE43215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42">
                <a:extLst>
                  <a:ext uri="{FF2B5EF4-FFF2-40B4-BE49-F238E27FC236}">
                    <a16:creationId xmlns:a16="http://schemas.microsoft.com/office/drawing/2014/main" id="{87FC9DBF-0FA1-1AE0-A430-5F4513C4FED2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370CAC2-8A81-285E-20C6-ABB2BC551907}"/>
              </a:ext>
            </a:extLst>
          </p:cNvPr>
          <p:cNvSpPr txBox="1"/>
          <p:nvPr/>
        </p:nvSpPr>
        <p:spPr>
          <a:xfrm>
            <a:off x="654556" y="67576"/>
            <a:ext cx="7834887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61C0B8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UBND QUẬN DƯƠNG KINH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61C0B8">
                    <a:lumMod val="50000"/>
                  </a:srgbClr>
                </a:solidFill>
                <a:latin typeface="UTM Cookies" panose="02040603050506020204" pitchFamily="18" charset="0"/>
                <a:ea typeface="+mn-ea"/>
              </a:rPr>
              <a:t>TRƯỜNG TIỂU HỌC ANH DŨNG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61C0B8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D46BEB-AC21-D83C-6229-19E80107FDA3}"/>
              </a:ext>
            </a:extLst>
          </p:cNvPr>
          <p:cNvSpPr/>
          <p:nvPr/>
        </p:nvSpPr>
        <p:spPr>
          <a:xfrm>
            <a:off x="280192" y="17423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F06BC1-9689-906F-9420-AF35960C8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301571" y="124407"/>
            <a:ext cx="1542930" cy="1296098"/>
          </a:xfrm>
          <a:prstGeom prst="ellipse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F235274-F84F-3BB2-25A6-F5F9989D196D}"/>
              </a:ext>
            </a:extLst>
          </p:cNvPr>
          <p:cNvSpPr txBox="1"/>
          <p:nvPr/>
        </p:nvSpPr>
        <p:spPr>
          <a:xfrm>
            <a:off x="3188603" y="1679674"/>
            <a:ext cx="2501308" cy="684795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5329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Arial"/>
                <a:sym typeface="Arial"/>
              </a:rPr>
              <a:t>TIẾNG VIỆT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srgbClr val="FF5329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4205C4-134E-F679-84F9-4231CCCC8701}"/>
              </a:ext>
            </a:extLst>
          </p:cNvPr>
          <p:cNvSpPr txBox="1"/>
          <p:nvPr/>
        </p:nvSpPr>
        <p:spPr>
          <a:xfrm>
            <a:off x="1941956" y="2052880"/>
            <a:ext cx="5883112" cy="106271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Bài 14: EM HỌC VẼ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76DB71-8514-52EA-B88D-61B8880990C3}"/>
              </a:ext>
            </a:extLst>
          </p:cNvPr>
          <p:cNvSpPr txBox="1"/>
          <p:nvPr/>
        </p:nvSpPr>
        <p:spPr>
          <a:xfrm>
            <a:off x="3712281" y="2860756"/>
            <a:ext cx="1453952" cy="62804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2700" b="1" kern="1200" dirty="0">
                <a:solidFill>
                  <a:srgbClr val="61C0B8">
                    <a:lumMod val="50000"/>
                  </a:srgbClr>
                </a:solidFill>
                <a:latin typeface="UTM Avo" panose="02040603050506020204" pitchFamily="18" charset="0"/>
                <a:ea typeface="+mn-ea"/>
              </a:rPr>
              <a:t>(Tiết 3)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61C0B8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5" name="Google Shape;1647;p39">
            <a:extLst>
              <a:ext uri="{FF2B5EF4-FFF2-40B4-BE49-F238E27FC236}">
                <a16:creationId xmlns:a16="http://schemas.microsoft.com/office/drawing/2014/main" id="{60575C9A-148D-5FE9-7D23-BD1AE55397F7}"/>
              </a:ext>
            </a:extLst>
          </p:cNvPr>
          <p:cNvGrpSpPr/>
          <p:nvPr/>
        </p:nvGrpSpPr>
        <p:grpSpPr>
          <a:xfrm rot="5400000">
            <a:off x="1796825" y="3954619"/>
            <a:ext cx="976632" cy="1085725"/>
            <a:chOff x="1246187" y="3427400"/>
            <a:chExt cx="1155230" cy="1284274"/>
          </a:xfrm>
        </p:grpSpPr>
        <p:sp>
          <p:nvSpPr>
            <p:cNvPr id="7" name="Google Shape;1648;p39">
              <a:extLst>
                <a:ext uri="{FF2B5EF4-FFF2-40B4-BE49-F238E27FC236}">
                  <a16:creationId xmlns:a16="http://schemas.microsoft.com/office/drawing/2014/main" id="{0BBF9967-BF0F-003F-91CC-7E339E8C7BDE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649;p39">
              <a:extLst>
                <a:ext uri="{FF2B5EF4-FFF2-40B4-BE49-F238E27FC236}">
                  <a16:creationId xmlns:a16="http://schemas.microsoft.com/office/drawing/2014/main" id="{37F904A0-AD65-054F-77D7-3225806AA470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9" name="Google Shape;1650;p39">
                <a:extLst>
                  <a:ext uri="{FF2B5EF4-FFF2-40B4-BE49-F238E27FC236}">
                    <a16:creationId xmlns:a16="http://schemas.microsoft.com/office/drawing/2014/main" id="{86B5E482-15CA-45E1-C92E-372BFC5FA428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651;p39">
                <a:extLst>
                  <a:ext uri="{FF2B5EF4-FFF2-40B4-BE49-F238E27FC236}">
                    <a16:creationId xmlns:a16="http://schemas.microsoft.com/office/drawing/2014/main" id="{A9A64711-7D98-5151-599C-1CF8C4B3119C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652;p39">
                <a:extLst>
                  <a:ext uri="{FF2B5EF4-FFF2-40B4-BE49-F238E27FC236}">
                    <a16:creationId xmlns:a16="http://schemas.microsoft.com/office/drawing/2014/main" id="{81FBCC5B-0158-5D88-C8EE-CD0263322B5D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653;p39">
                <a:extLst>
                  <a:ext uri="{FF2B5EF4-FFF2-40B4-BE49-F238E27FC236}">
                    <a16:creationId xmlns:a16="http://schemas.microsoft.com/office/drawing/2014/main" id="{F1A4B14C-BC8B-3C3C-AC87-EE09693BE8B2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654;p39">
                <a:extLst>
                  <a:ext uri="{FF2B5EF4-FFF2-40B4-BE49-F238E27FC236}">
                    <a16:creationId xmlns:a16="http://schemas.microsoft.com/office/drawing/2014/main" id="{1EF0E83D-3CF4-DFB4-9A2B-5A01EEBD0483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655;p39">
                <a:extLst>
                  <a:ext uri="{FF2B5EF4-FFF2-40B4-BE49-F238E27FC236}">
                    <a16:creationId xmlns:a16="http://schemas.microsoft.com/office/drawing/2014/main" id="{5468EEA1-D915-3A2B-AC8A-02B60C011D52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656;p39">
                <a:extLst>
                  <a:ext uri="{FF2B5EF4-FFF2-40B4-BE49-F238E27FC236}">
                    <a16:creationId xmlns:a16="http://schemas.microsoft.com/office/drawing/2014/main" id="{45E53FB1-BF41-5047-3C11-AA3FE8837DAE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57;p39">
                <a:extLst>
                  <a:ext uri="{FF2B5EF4-FFF2-40B4-BE49-F238E27FC236}">
                    <a16:creationId xmlns:a16="http://schemas.microsoft.com/office/drawing/2014/main" id="{96CED762-7E4B-B386-D4EC-F7BCA7DA7F32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30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849;p45"/>
          <p:cNvSpPr/>
          <p:nvPr/>
        </p:nvSpPr>
        <p:spPr>
          <a:xfrm>
            <a:off x="75283" y="1042610"/>
            <a:ext cx="4267200" cy="387183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5" name="Google Shape;1849;p45"/>
          <p:cNvSpPr/>
          <p:nvPr/>
        </p:nvSpPr>
        <p:spPr>
          <a:xfrm>
            <a:off x="4572000" y="1042609"/>
            <a:ext cx="4389592" cy="3941011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208" y="1379975"/>
            <a:ext cx="4933119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45908" y="1379975"/>
            <a:ext cx="5121992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0404" y="4349856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756000" y="-139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45"/>
          <p:cNvSpPr/>
          <p:nvPr/>
        </p:nvSpPr>
        <p:spPr>
          <a:xfrm>
            <a:off x="6261864" y="2442407"/>
            <a:ext cx="2718930" cy="2635008"/>
          </a:xfrm>
          <a:prstGeom prst="roundRect">
            <a:avLst>
              <a:gd name="adj" fmla="val 7408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1848" name="Google Shape;1848;p45"/>
          <p:cNvSpPr/>
          <p:nvPr/>
        </p:nvSpPr>
        <p:spPr>
          <a:xfrm>
            <a:off x="6248329" y="1004805"/>
            <a:ext cx="2795397" cy="1376767"/>
          </a:xfrm>
          <a:prstGeom prst="roundRect">
            <a:avLst>
              <a:gd name="adj" fmla="val 10029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2400">
              <a:ea typeface="+mn-ea"/>
            </a:endParaRPr>
          </a:p>
        </p:txBody>
      </p:sp>
      <p:sp>
        <p:nvSpPr>
          <p:cNvPr id="1849" name="Google Shape;1849;p45"/>
          <p:cNvSpPr/>
          <p:nvPr/>
        </p:nvSpPr>
        <p:spPr>
          <a:xfrm>
            <a:off x="226108" y="963525"/>
            <a:ext cx="5882025" cy="4113889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1854" name="Google Shape;1854;p45"/>
          <p:cNvGrpSpPr/>
          <p:nvPr/>
        </p:nvGrpSpPr>
        <p:grpSpPr>
          <a:xfrm rot="2700000">
            <a:off x="159228" y="-88274"/>
            <a:ext cx="922628" cy="1102948"/>
            <a:chOff x="1246187" y="3427400"/>
            <a:chExt cx="1155230" cy="1284274"/>
          </a:xfrm>
        </p:grpSpPr>
        <p:sp>
          <p:nvSpPr>
            <p:cNvPr id="1855" name="Google Shape;1855;p45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56" name="Google Shape;1856;p45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857" name="Google Shape;1857;p45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8" name="Google Shape;1858;p45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9" name="Google Shape;1859;p45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0" name="Google Shape;1860;p45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1" name="Google Shape;1861;p45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2" name="Google Shape;1862;p45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3" name="Google Shape;1863;p45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4" name="Google Shape;1864;p45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214247" y="1081514"/>
            <a:ext cx="2863560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370830" y="1076661"/>
            <a:ext cx="2623314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04736" y="1287770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7871" y="182097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353495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831546" y="2442395"/>
            <a:ext cx="3540236" cy="37701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757396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4607" y="3147668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4248256"/>
            <a:ext cx="365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787385" y="4794306"/>
            <a:ext cx="249642" cy="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373450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091144" y="5062129"/>
            <a:ext cx="19202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84F12F6-5EE6-ED87-EF82-839E2E52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20" y="5602973"/>
            <a:ext cx="2304896" cy="22896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653054" y="1463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7202" y="835750"/>
            <a:ext cx="5813418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03171" y="2647254"/>
            <a:ext cx="5121992" cy="223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37355" y="4693862"/>
            <a:ext cx="244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6261778" y="2656294"/>
            <a:ext cx="1952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6261779" y="3244738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3833182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4421626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23" grpId="0"/>
      <p:bldP spid="23" grpId="1"/>
      <p:bldP spid="41" grpId="0"/>
      <p:bldP spid="39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73325" y="688446"/>
            <a:ext cx="2736304" cy="919939"/>
          </a:xfrm>
          <a:prstGeom prst="rect">
            <a:avLst/>
          </a:prstGeom>
        </p:spPr>
      </p:pic>
      <p:grpSp>
        <p:nvGrpSpPr>
          <p:cNvPr id="1770" name="Google Shape;1770;p43"/>
          <p:cNvGrpSpPr/>
          <p:nvPr/>
        </p:nvGrpSpPr>
        <p:grpSpPr>
          <a:xfrm>
            <a:off x="369681" y="2936015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4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35" name="Picture 34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21" y="2479671"/>
            <a:ext cx="3667458" cy="28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1554066" y="1641788"/>
            <a:ext cx="5913769" cy="626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+mn-ea"/>
                <a:cs typeface="+mn-cs"/>
              </a:rPr>
              <a:t>Học sinh viết bài vào vở ô li</a:t>
            </a:r>
            <a:endParaRPr lang="en-US" sz="2800" b="1" kern="1200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1118703" y="627902"/>
            <a:ext cx="6975575" cy="8255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3900" dirty="0">
                <a:solidFill>
                  <a:srgbClr val="C00000"/>
                </a:solidFill>
                <a:latin typeface="UTM Cookies" panose="02040603050506020204" pitchFamily="18" charset="0"/>
                <a:ea typeface="+mn-ea"/>
              </a:rPr>
              <a:t>VIẾT BÀI</a:t>
            </a:r>
            <a:endParaRPr lang="en-US" sz="3900" dirty="0">
              <a:solidFill>
                <a:srgbClr val="C00000"/>
              </a:solidFill>
              <a:latin typeface="UTM Cookies" panose="02040603050506020204" pitchFamily="18" charset="0"/>
              <a:ea typeface="+mn-ea"/>
            </a:endParaRPr>
          </a:p>
        </p:txBody>
      </p:sp>
      <p:grpSp>
        <p:nvGrpSpPr>
          <p:cNvPr id="40" name="Google Shape;1801;p44"/>
          <p:cNvGrpSpPr/>
          <p:nvPr/>
        </p:nvGrpSpPr>
        <p:grpSpPr>
          <a:xfrm>
            <a:off x="6896518" y="223213"/>
            <a:ext cx="1967254" cy="2045149"/>
            <a:chOff x="484800" y="3137100"/>
            <a:chExt cx="1213403" cy="1224618"/>
          </a:xfrm>
        </p:grpSpPr>
        <p:sp>
          <p:nvSpPr>
            <p:cNvPr id="41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2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43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7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8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9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0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8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9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0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1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2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3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4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5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6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7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8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9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70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2011232" y="995511"/>
            <a:ext cx="1984420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9;p3"/>
          <p:cNvSpPr/>
          <p:nvPr/>
        </p:nvSpPr>
        <p:spPr>
          <a:xfrm>
            <a:off x="847290" y="1057013"/>
            <a:ext cx="7625591" cy="2843868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71118" y="-102398"/>
            <a:ext cx="886716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47290" y="1185463"/>
            <a:ext cx="7784982" cy="173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cha,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ĩa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ày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50519" y="1534110"/>
            <a:ext cx="811088" cy="445692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48092" y="2450750"/>
            <a:ext cx="557757" cy="393118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oogle Shape;1801;p44"/>
          <p:cNvGrpSpPr/>
          <p:nvPr/>
        </p:nvGrpSpPr>
        <p:grpSpPr>
          <a:xfrm>
            <a:off x="84657" y="3006756"/>
            <a:ext cx="1967254" cy="2045149"/>
            <a:chOff x="484800" y="3137100"/>
            <a:chExt cx="1213403" cy="1224618"/>
          </a:xfrm>
        </p:grpSpPr>
        <p:sp>
          <p:nvSpPr>
            <p:cNvPr id="17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19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0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1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2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3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4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5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6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7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8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4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5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6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47" name="Google Shape;1770;p43"/>
          <p:cNvGrpSpPr/>
          <p:nvPr/>
        </p:nvGrpSpPr>
        <p:grpSpPr>
          <a:xfrm>
            <a:off x="1055584" y="3283643"/>
            <a:ext cx="2425487" cy="2207493"/>
            <a:chOff x="369680" y="2936014"/>
            <a:chExt cx="2425487" cy="2207493"/>
          </a:xfrm>
        </p:grpSpPr>
        <p:sp>
          <p:nvSpPr>
            <p:cNvPr id="48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9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50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7185597" y="2349633"/>
            <a:ext cx="1987326" cy="28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5" grpId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63"/>
          <p:cNvSpPr/>
          <p:nvPr/>
        </p:nvSpPr>
        <p:spPr>
          <a:xfrm rot="10800000">
            <a:off x="394429" y="756827"/>
            <a:ext cx="8137672" cy="4254383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29195" y="946495"/>
            <a:ext cx="58864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99369" y="1273177"/>
            <a:ext cx="1362307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               </a:t>
            </a:r>
          </a:p>
        </p:txBody>
      </p:sp>
      <p:sp>
        <p:nvSpPr>
          <p:cNvPr id="18" name="Oval 17"/>
          <p:cNvSpPr/>
          <p:nvPr/>
        </p:nvSpPr>
        <p:spPr>
          <a:xfrm>
            <a:off x="2832216" y="4162924"/>
            <a:ext cx="1555802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3018" y="31942"/>
            <a:ext cx="77579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a.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ngũ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riếng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r, d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20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3558493" y="1321797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3487518" y="2692340"/>
            <a:ext cx="1456269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3756142" y="2641735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05" b="41049" l="30734" r="37542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3103571" y="4111503"/>
            <a:ext cx="1272725" cy="79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5753677" y="69181"/>
            <a:ext cx="3434113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6" grpId="0" animBg="1"/>
      <p:bldP spid="18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6627" y="-134754"/>
            <a:ext cx="8646009" cy="1318662"/>
            <a:chOff x="6401628" y="-1319874"/>
            <a:chExt cx="10971837" cy="1471931"/>
          </a:xfrm>
        </p:grpSpPr>
        <p:sp>
          <p:nvSpPr>
            <p:cNvPr id="5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7" name="图片 20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6401628" y="-1319874"/>
              <a:ext cx="1822365" cy="1471931"/>
            </a:xfrm>
            <a:prstGeom prst="rect">
              <a:avLst/>
            </a:prstGeom>
          </p:spPr>
        </p:pic>
      </p:grpSp>
      <p:sp>
        <p:nvSpPr>
          <p:cNvPr id="9" name="Rounded Rectangle 63"/>
          <p:cNvSpPr/>
          <p:nvPr/>
        </p:nvSpPr>
        <p:spPr>
          <a:xfrm rot="10800000">
            <a:off x="151291" y="1265548"/>
            <a:ext cx="8670753" cy="3794020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99823" y="1204"/>
            <a:ext cx="697087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3.b.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44666" r="9202" b="42001"/>
          <a:stretch/>
        </p:blipFill>
        <p:spPr bwMode="auto">
          <a:xfrm>
            <a:off x="151291" y="1328128"/>
            <a:ext cx="8588448" cy="2553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554967" y="4042664"/>
            <a:ext cx="1986101" cy="4812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81078" y="4017417"/>
            <a:ext cx="2200477" cy="43303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5897" y="4017364"/>
            <a:ext cx="2014797" cy="4657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622;p38"/>
          <p:cNvGrpSpPr/>
          <p:nvPr/>
        </p:nvGrpSpPr>
        <p:grpSpPr>
          <a:xfrm rot="2081552">
            <a:off x="4344525" y="546725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F82E05-785E-52BB-00F6-7A69459812BC}"/>
              </a:ext>
            </a:extLst>
          </p:cNvPr>
          <p:cNvGrpSpPr/>
          <p:nvPr/>
        </p:nvGrpSpPr>
        <p:grpSpPr>
          <a:xfrm>
            <a:off x="1011215" y="534480"/>
            <a:ext cx="7280993" cy="3399999"/>
            <a:chOff x="763609" y="662939"/>
            <a:chExt cx="7280993" cy="3399999"/>
          </a:xfrm>
        </p:grpSpPr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3071;p74">
              <a:extLst>
                <a:ext uri="{FF2B5EF4-FFF2-40B4-BE49-F238E27FC236}">
                  <a16:creationId xmlns:a16="http://schemas.microsoft.com/office/drawing/2014/main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2" y="3209737"/>
              <a:ext cx="716589" cy="853201"/>
              <a:chOff x="4324687" y="3374839"/>
              <a:chExt cx="544314" cy="648083"/>
            </a:xfrm>
          </p:grpSpPr>
          <p:grpSp>
            <p:nvGrpSpPr>
              <p:cNvPr id="116" name="Google Shape;3072;p74">
                <a:extLst>
                  <a:ext uri="{FF2B5EF4-FFF2-40B4-BE49-F238E27FC236}">
                    <a16:creationId xmlns:a16="http://schemas.microsoft.com/office/drawing/2014/main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31" name="Google Shape;3073;p74">
                  <a:extLst>
                    <a:ext uri="{FF2B5EF4-FFF2-40B4-BE49-F238E27FC236}">
                      <a16:creationId xmlns:a16="http://schemas.microsoft.com/office/drawing/2014/main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3074;p74">
                  <a:extLst>
                    <a:ext uri="{FF2B5EF4-FFF2-40B4-BE49-F238E27FC236}">
                      <a16:creationId xmlns:a16="http://schemas.microsoft.com/office/drawing/2014/main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3075;p74">
                  <a:extLst>
                    <a:ext uri="{FF2B5EF4-FFF2-40B4-BE49-F238E27FC236}">
                      <a16:creationId xmlns:a16="http://schemas.microsoft.com/office/drawing/2014/main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3076;p74">
                  <a:extLst>
                    <a:ext uri="{FF2B5EF4-FFF2-40B4-BE49-F238E27FC236}">
                      <a16:creationId xmlns:a16="http://schemas.microsoft.com/office/drawing/2014/main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3077;p74">
                  <a:extLst>
                    <a:ext uri="{FF2B5EF4-FFF2-40B4-BE49-F238E27FC236}">
                      <a16:creationId xmlns:a16="http://schemas.microsoft.com/office/drawing/2014/main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3078;p74">
                  <a:extLst>
                    <a:ext uri="{FF2B5EF4-FFF2-40B4-BE49-F238E27FC236}">
                      <a16:creationId xmlns:a16="http://schemas.microsoft.com/office/drawing/2014/main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3079;p74">
                  <a:extLst>
                    <a:ext uri="{FF2B5EF4-FFF2-40B4-BE49-F238E27FC236}">
                      <a16:creationId xmlns:a16="http://schemas.microsoft.com/office/drawing/2014/main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3080;p74">
                  <a:extLst>
                    <a:ext uri="{FF2B5EF4-FFF2-40B4-BE49-F238E27FC236}">
                      <a16:creationId xmlns:a16="http://schemas.microsoft.com/office/drawing/2014/main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3081;p74">
                  <a:extLst>
                    <a:ext uri="{FF2B5EF4-FFF2-40B4-BE49-F238E27FC236}">
                      <a16:creationId xmlns:a16="http://schemas.microsoft.com/office/drawing/2014/main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3082;p74">
                  <a:extLst>
                    <a:ext uri="{FF2B5EF4-FFF2-40B4-BE49-F238E27FC236}">
                      <a16:creationId xmlns:a16="http://schemas.microsoft.com/office/drawing/2014/main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3083;p74">
                  <a:extLst>
                    <a:ext uri="{FF2B5EF4-FFF2-40B4-BE49-F238E27FC236}">
                      <a16:creationId xmlns:a16="http://schemas.microsoft.com/office/drawing/2014/main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3084;p74">
                  <a:extLst>
                    <a:ext uri="{FF2B5EF4-FFF2-40B4-BE49-F238E27FC236}">
                      <a16:creationId xmlns:a16="http://schemas.microsoft.com/office/drawing/2014/main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3085;p74">
                  <a:extLst>
                    <a:ext uri="{FF2B5EF4-FFF2-40B4-BE49-F238E27FC236}">
                      <a16:creationId xmlns:a16="http://schemas.microsoft.com/office/drawing/2014/main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" name="Google Shape;3086;p74">
                <a:extLst>
                  <a:ext uri="{FF2B5EF4-FFF2-40B4-BE49-F238E27FC236}">
                    <a16:creationId xmlns:a16="http://schemas.microsoft.com/office/drawing/2014/main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18" name="Google Shape;3087;p74">
                  <a:extLst>
                    <a:ext uri="{FF2B5EF4-FFF2-40B4-BE49-F238E27FC236}">
                      <a16:creationId xmlns:a16="http://schemas.microsoft.com/office/drawing/2014/main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3088;p74">
                  <a:extLst>
                    <a:ext uri="{FF2B5EF4-FFF2-40B4-BE49-F238E27FC236}">
                      <a16:creationId xmlns:a16="http://schemas.microsoft.com/office/drawing/2014/main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3089;p74">
                  <a:extLst>
                    <a:ext uri="{FF2B5EF4-FFF2-40B4-BE49-F238E27FC236}">
                      <a16:creationId xmlns:a16="http://schemas.microsoft.com/office/drawing/2014/main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3090;p74">
                  <a:extLst>
                    <a:ext uri="{FF2B5EF4-FFF2-40B4-BE49-F238E27FC236}">
                      <a16:creationId xmlns:a16="http://schemas.microsoft.com/office/drawing/2014/main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3091;p74">
                  <a:extLst>
                    <a:ext uri="{FF2B5EF4-FFF2-40B4-BE49-F238E27FC236}">
                      <a16:creationId xmlns:a16="http://schemas.microsoft.com/office/drawing/2014/main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3092;p74">
                  <a:extLst>
                    <a:ext uri="{FF2B5EF4-FFF2-40B4-BE49-F238E27FC236}">
                      <a16:creationId xmlns:a16="http://schemas.microsoft.com/office/drawing/2014/main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3093;p74">
                  <a:extLst>
                    <a:ext uri="{FF2B5EF4-FFF2-40B4-BE49-F238E27FC236}">
                      <a16:creationId xmlns:a16="http://schemas.microsoft.com/office/drawing/2014/main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3094;p74">
                  <a:extLst>
                    <a:ext uri="{FF2B5EF4-FFF2-40B4-BE49-F238E27FC236}">
                      <a16:creationId xmlns:a16="http://schemas.microsoft.com/office/drawing/2014/main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3095;p74">
                  <a:extLst>
                    <a:ext uri="{FF2B5EF4-FFF2-40B4-BE49-F238E27FC236}">
                      <a16:creationId xmlns:a16="http://schemas.microsoft.com/office/drawing/2014/main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3096;p74">
                  <a:extLst>
                    <a:ext uri="{FF2B5EF4-FFF2-40B4-BE49-F238E27FC236}">
                      <a16:creationId xmlns:a16="http://schemas.microsoft.com/office/drawing/2014/main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3097;p74">
                  <a:extLst>
                    <a:ext uri="{FF2B5EF4-FFF2-40B4-BE49-F238E27FC236}">
                      <a16:creationId xmlns:a16="http://schemas.microsoft.com/office/drawing/2014/main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3098;p74">
                  <a:extLst>
                    <a:ext uri="{FF2B5EF4-FFF2-40B4-BE49-F238E27FC236}">
                      <a16:creationId xmlns:a16="http://schemas.microsoft.com/office/drawing/2014/main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3099;p74">
                  <a:extLst>
                    <a:ext uri="{FF2B5EF4-FFF2-40B4-BE49-F238E27FC236}">
                      <a16:creationId xmlns:a16="http://schemas.microsoft.com/office/drawing/2014/main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200" y="1822605"/>
              <a:ext cx="396956" cy="966266"/>
              <a:chOff x="4459285" y="2187084"/>
              <a:chExt cx="301524" cy="733966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2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5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763609" y="662939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6244356" y="2410298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  <p:sp>
        <p:nvSpPr>
          <p:cNvPr id="144" name="TextBox 143"/>
          <p:cNvSpPr txBox="1"/>
          <p:nvPr/>
        </p:nvSpPr>
        <p:spPr>
          <a:xfrm>
            <a:off x="1082246" y="2796469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236093" y="3624896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bị bài tiếp 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744">
                  <a:lumMod val="90000"/>
                  <a:lumOff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66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3023;p74">
            <a:extLst>
              <a:ext uri="{FF2B5EF4-FFF2-40B4-BE49-F238E27FC236}">
                <a16:creationId xmlns:a16="http://schemas.microsoft.com/office/drawing/2014/main" id="{6773F40D-5CA6-C585-8584-441B657718CF}"/>
              </a:ext>
            </a:extLst>
          </p:cNvPr>
          <p:cNvGrpSpPr/>
          <p:nvPr/>
        </p:nvGrpSpPr>
        <p:grpSpPr>
          <a:xfrm rot="18693039">
            <a:off x="1586361" y="855663"/>
            <a:ext cx="396956" cy="966266"/>
            <a:chOff x="4459285" y="2187084"/>
            <a:chExt cx="301524" cy="733966"/>
          </a:xfrm>
        </p:grpSpPr>
        <p:grpSp>
          <p:nvGrpSpPr>
            <p:cNvPr id="105" name="Google Shape;3024;p74">
              <a:extLst>
                <a:ext uri="{FF2B5EF4-FFF2-40B4-BE49-F238E27FC236}">
                  <a16:creationId xmlns:a16="http://schemas.microsoft.com/office/drawing/2014/main" id="{3FE2BDFD-B12C-38C8-447D-1AEBA9366F48}"/>
                </a:ext>
              </a:extLst>
            </p:cNvPr>
            <p:cNvGrpSpPr/>
            <p:nvPr/>
          </p:nvGrpSpPr>
          <p:grpSpPr>
            <a:xfrm>
              <a:off x="4461911" y="2187084"/>
              <a:ext cx="298898" cy="733966"/>
              <a:chOff x="4459285" y="2187084"/>
              <a:chExt cx="298898" cy="733966"/>
            </a:xfrm>
          </p:grpSpPr>
          <p:sp>
            <p:nvSpPr>
              <p:cNvPr id="111" name="Google Shape;3025;p74">
                <a:extLst>
                  <a:ext uri="{FF2B5EF4-FFF2-40B4-BE49-F238E27FC236}">
                    <a16:creationId xmlns:a16="http://schemas.microsoft.com/office/drawing/2014/main" id="{B24C7CD5-2523-3949-3170-D3B588F99907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2" name="Google Shape;3026;p74">
                <a:extLst>
                  <a:ext uri="{FF2B5EF4-FFF2-40B4-BE49-F238E27FC236}">
                    <a16:creationId xmlns:a16="http://schemas.microsoft.com/office/drawing/2014/main" id="{9F45857D-1EA4-D6E6-2D0C-4509D70431AA}"/>
                  </a:ext>
                </a:extLst>
              </p:cNvPr>
              <p:cNvSpPr/>
              <p:nvPr/>
            </p:nvSpPr>
            <p:spPr>
              <a:xfrm>
                <a:off x="4597553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3" name="Google Shape;3027;p74">
                <a:extLst>
                  <a:ext uri="{FF2B5EF4-FFF2-40B4-BE49-F238E27FC236}">
                    <a16:creationId xmlns:a16="http://schemas.microsoft.com/office/drawing/2014/main" id="{B16B345B-7F8D-E02D-A884-F3866088BC57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4" name="Google Shape;3028;p74">
                <a:extLst>
                  <a:ext uri="{FF2B5EF4-FFF2-40B4-BE49-F238E27FC236}">
                    <a16:creationId xmlns:a16="http://schemas.microsoft.com/office/drawing/2014/main" id="{D93BE0EC-9D0B-430C-943D-5543793A1FE2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  <p:grpSp>
          <p:nvGrpSpPr>
            <p:cNvPr id="106" name="Google Shape;3029;p74">
              <a:extLst>
                <a:ext uri="{FF2B5EF4-FFF2-40B4-BE49-F238E27FC236}">
                  <a16:creationId xmlns:a16="http://schemas.microsoft.com/office/drawing/2014/main" id="{CECB1493-CFE4-AADD-ACD5-BCBBBA39FF2B}"/>
                </a:ext>
              </a:extLst>
            </p:cNvPr>
            <p:cNvGrpSpPr/>
            <p:nvPr/>
          </p:nvGrpSpPr>
          <p:grpSpPr>
            <a:xfrm>
              <a:off x="4459285" y="2187084"/>
              <a:ext cx="298898" cy="733966"/>
              <a:chOff x="4459285" y="2187084"/>
              <a:chExt cx="298898" cy="733966"/>
            </a:xfrm>
          </p:grpSpPr>
          <p:sp>
            <p:nvSpPr>
              <p:cNvPr id="107" name="Google Shape;3030;p74">
                <a:extLst>
                  <a:ext uri="{FF2B5EF4-FFF2-40B4-BE49-F238E27FC236}">
                    <a16:creationId xmlns:a16="http://schemas.microsoft.com/office/drawing/2014/main" id="{FB37BDFC-E59E-B6B5-7688-97C88B340966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8" name="Google Shape;3031;p74">
                <a:extLst>
                  <a:ext uri="{FF2B5EF4-FFF2-40B4-BE49-F238E27FC236}">
                    <a16:creationId xmlns:a16="http://schemas.microsoft.com/office/drawing/2014/main" id="{9C56B4A8-7B0C-180C-28A8-BCDDBC19CD5E}"/>
                  </a:ext>
                </a:extLst>
              </p:cNvPr>
              <p:cNvSpPr/>
              <p:nvPr/>
            </p:nvSpPr>
            <p:spPr>
              <a:xfrm>
                <a:off x="4597552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9" name="Google Shape;3032;p74">
                <a:extLst>
                  <a:ext uri="{FF2B5EF4-FFF2-40B4-BE49-F238E27FC236}">
                    <a16:creationId xmlns:a16="http://schemas.microsoft.com/office/drawing/2014/main" id="{CEEE208C-C5BF-00AA-AEAD-D2F47CF58C5D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0" name="Google Shape;3033;p74">
                <a:extLst>
                  <a:ext uri="{FF2B5EF4-FFF2-40B4-BE49-F238E27FC236}">
                    <a16:creationId xmlns:a16="http://schemas.microsoft.com/office/drawing/2014/main" id="{F16BEEEB-4345-34A2-D732-1DED69711815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 rot="2081552">
            <a:off x="4355095" y="-58350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9007615">
            <a:off x="7357331" y="3538796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A4E4C-2D77-E5AB-AE9A-20A5BD1C5910}"/>
              </a:ext>
            </a:extLst>
          </p:cNvPr>
          <p:cNvGrpSpPr/>
          <p:nvPr/>
        </p:nvGrpSpPr>
        <p:grpSpPr>
          <a:xfrm>
            <a:off x="934180" y="1333780"/>
            <a:ext cx="7586620" cy="2537555"/>
            <a:chOff x="934180" y="1333780"/>
            <a:chExt cx="7586620" cy="2537555"/>
          </a:xfrm>
        </p:grpSpPr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1079071" y="1221075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34180" y="1433125"/>
              <a:ext cx="7586620" cy="11468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CHÚC CÁC EM HỌC TỐT</a:t>
              </a:r>
            </a:p>
          </p:txBody>
        </p:sp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4278021" y="2700304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grpSp>
          <p:nvGrpSpPr>
            <p:cNvPr id="144" name="Google Shape;1604;p38">
              <a:extLst>
                <a:ext uri="{FF2B5EF4-FFF2-40B4-BE49-F238E27FC236}">
                  <a16:creationId xmlns:a16="http://schemas.microsoft.com/office/drawing/2014/main" id="{105EA1C3-0AC7-A05B-0243-F7F7F843E975}"/>
                </a:ext>
              </a:extLst>
            </p:cNvPr>
            <p:cNvGrpSpPr/>
            <p:nvPr/>
          </p:nvGrpSpPr>
          <p:grpSpPr>
            <a:xfrm>
              <a:off x="6815956" y="2728523"/>
              <a:ext cx="858582" cy="824121"/>
              <a:chOff x="1111253" y="3163576"/>
              <a:chExt cx="1206948" cy="1292886"/>
            </a:xfrm>
          </p:grpSpPr>
          <p:sp>
            <p:nvSpPr>
              <p:cNvPr id="145" name="Google Shape;1605;p38">
                <a:extLst>
                  <a:ext uri="{FF2B5EF4-FFF2-40B4-BE49-F238E27FC236}">
                    <a16:creationId xmlns:a16="http://schemas.microsoft.com/office/drawing/2014/main" id="{3CB50EDB-A8D4-47C5-0C5D-437DEA138248}"/>
                  </a:ext>
                </a:extLst>
              </p:cNvPr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46" name="Google Shape;1606;p38">
                <a:extLst>
                  <a:ext uri="{FF2B5EF4-FFF2-40B4-BE49-F238E27FC236}">
                    <a16:creationId xmlns:a16="http://schemas.microsoft.com/office/drawing/2014/main" id="{1F8F6C89-201B-4630-94E5-660358A18F00}"/>
                  </a:ext>
                </a:extLst>
              </p:cNvPr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47" name="Google Shape;1607;p38">
                  <a:extLst>
                    <a:ext uri="{FF2B5EF4-FFF2-40B4-BE49-F238E27FC236}">
                      <a16:creationId xmlns:a16="http://schemas.microsoft.com/office/drawing/2014/main" id="{499A5355-48E7-03AE-DB88-3A1EAD47D2FF}"/>
                    </a:ext>
                  </a:extLst>
                </p:cNvPr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8" name="Google Shape;1608;p38">
                  <a:extLst>
                    <a:ext uri="{FF2B5EF4-FFF2-40B4-BE49-F238E27FC236}">
                      <a16:creationId xmlns:a16="http://schemas.microsoft.com/office/drawing/2014/main" id="{6C0659AF-BEF6-C66D-24CF-A6429F8CE27C}"/>
                    </a:ext>
                  </a:extLst>
                </p:cNvPr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9" name="Google Shape;1609;p38">
                  <a:extLst>
                    <a:ext uri="{FF2B5EF4-FFF2-40B4-BE49-F238E27FC236}">
                      <a16:creationId xmlns:a16="http://schemas.microsoft.com/office/drawing/2014/main" id="{78D73C4D-644D-61FA-C463-51D529225DD7}"/>
                    </a:ext>
                  </a:extLst>
                </p:cNvPr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0" name="Google Shape;1610;p38">
                  <a:extLst>
                    <a:ext uri="{FF2B5EF4-FFF2-40B4-BE49-F238E27FC236}">
                      <a16:creationId xmlns:a16="http://schemas.microsoft.com/office/drawing/2014/main" id="{68EDA522-AD5B-74DF-4119-C603AFDE5DE7}"/>
                    </a:ext>
                  </a:extLst>
                </p:cNvPr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1" name="Google Shape;1611;p38">
                  <a:extLst>
                    <a:ext uri="{FF2B5EF4-FFF2-40B4-BE49-F238E27FC236}">
                      <a16:creationId xmlns:a16="http://schemas.microsoft.com/office/drawing/2014/main" id="{AFC93DFB-1317-9D48-E6A6-447F0ABE4B31}"/>
                    </a:ext>
                  </a:extLst>
                </p:cNvPr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2" name="Google Shape;1612;p38">
                  <a:extLst>
                    <a:ext uri="{FF2B5EF4-FFF2-40B4-BE49-F238E27FC236}">
                      <a16:creationId xmlns:a16="http://schemas.microsoft.com/office/drawing/2014/main" id="{E7378D92-EED0-5ABC-4B6E-BA1939D0EB58}"/>
                    </a:ext>
                  </a:extLst>
                </p:cNvPr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3" name="Google Shape;1613;p38">
                  <a:extLst>
                    <a:ext uri="{FF2B5EF4-FFF2-40B4-BE49-F238E27FC236}">
                      <a16:creationId xmlns:a16="http://schemas.microsoft.com/office/drawing/2014/main" id="{74B8AEB3-924A-9A33-3C5C-95C0B071E86D}"/>
                    </a:ext>
                  </a:extLst>
                </p:cNvPr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4" name="Google Shape;1614;p38">
                  <a:extLst>
                    <a:ext uri="{FF2B5EF4-FFF2-40B4-BE49-F238E27FC236}">
                      <a16:creationId xmlns:a16="http://schemas.microsoft.com/office/drawing/2014/main" id="{7718B78D-31F8-8985-1D8C-117BC5CCA4EE}"/>
                    </a:ext>
                  </a:extLst>
                </p:cNvPr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5" name="Google Shape;1615;p38">
                  <a:extLst>
                    <a:ext uri="{FF2B5EF4-FFF2-40B4-BE49-F238E27FC236}">
                      <a16:creationId xmlns:a16="http://schemas.microsoft.com/office/drawing/2014/main" id="{B9DCA13F-3C28-EC88-AD9C-613D9D73FACA}"/>
                    </a:ext>
                  </a:extLst>
                </p:cNvPr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6" name="Google Shape;1616;p38">
                  <a:extLst>
                    <a:ext uri="{FF2B5EF4-FFF2-40B4-BE49-F238E27FC236}">
                      <a16:creationId xmlns:a16="http://schemas.microsoft.com/office/drawing/2014/main" id="{267FCBE0-67D8-612D-0D23-55A22DB4FFEE}"/>
                    </a:ext>
                  </a:extLst>
                </p:cNvPr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7" name="Google Shape;1617;p38">
                  <a:extLst>
                    <a:ext uri="{FF2B5EF4-FFF2-40B4-BE49-F238E27FC236}">
                      <a16:creationId xmlns:a16="http://schemas.microsoft.com/office/drawing/2014/main" id="{C81B0D05-2DAD-A1E6-F6E9-503C172694D6}"/>
                    </a:ext>
                  </a:extLst>
                </p:cNvPr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8" name="Google Shape;1618;p38">
                  <a:extLst>
                    <a:ext uri="{FF2B5EF4-FFF2-40B4-BE49-F238E27FC236}">
                      <a16:creationId xmlns:a16="http://schemas.microsoft.com/office/drawing/2014/main" id="{F52E19AF-1C03-CD4B-7173-1AD836E45F6D}"/>
                    </a:ext>
                  </a:extLst>
                </p:cNvPr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9" name="Google Shape;1619;p38">
                  <a:extLst>
                    <a:ext uri="{FF2B5EF4-FFF2-40B4-BE49-F238E27FC236}">
                      <a16:creationId xmlns:a16="http://schemas.microsoft.com/office/drawing/2014/main" id="{7D68163F-ED15-E357-CB17-7EA7344E9625}"/>
                    </a:ext>
                  </a:extLst>
                </p:cNvPr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" name="Google Shape;1620;p38">
                  <a:extLst>
                    <a:ext uri="{FF2B5EF4-FFF2-40B4-BE49-F238E27FC236}">
                      <a16:creationId xmlns:a16="http://schemas.microsoft.com/office/drawing/2014/main" id="{74D1C147-57AD-E7AE-F840-E942A9A76CB4}"/>
                    </a:ext>
                  </a:extLst>
                </p:cNvPr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" name="Google Shape;1621;p38">
                  <a:extLst>
                    <a:ext uri="{FF2B5EF4-FFF2-40B4-BE49-F238E27FC236}">
                      <a16:creationId xmlns:a16="http://schemas.microsoft.com/office/drawing/2014/main" id="{D4EBD4CE-9A46-9477-61B2-177F7014AB45}"/>
                    </a:ext>
                  </a:extLst>
                </p:cNvPr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559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 rot="399785">
            <a:off x="1308587" y="681160"/>
            <a:ext cx="2134432" cy="62673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4294967295"/>
          </p:nvPr>
        </p:nvSpPr>
        <p:spPr>
          <a:xfrm rot="434822">
            <a:off x="469573" y="671712"/>
            <a:ext cx="3529943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 err="1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sz="5500" dirty="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2" name="Google Shape;1622;p38"/>
          <p:cNvGrpSpPr/>
          <p:nvPr/>
        </p:nvGrpSpPr>
        <p:grpSpPr>
          <a:xfrm rot="2081552">
            <a:off x="6206984" y="507012"/>
            <a:ext cx="3226472" cy="1798941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4177545" y="3786383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" name="Google Shape;3119;p74">
            <a:extLst>
              <a:ext uri="{FF2B5EF4-FFF2-40B4-BE49-F238E27FC236}">
                <a16:creationId xmlns:a16="http://schemas.microsoft.com/office/drawing/2014/main" id="{56CAC3E9-2460-51A4-D994-25E3F3A6C491}"/>
              </a:ext>
            </a:extLst>
          </p:cNvPr>
          <p:cNvGrpSpPr/>
          <p:nvPr/>
        </p:nvGrpSpPr>
        <p:grpSpPr>
          <a:xfrm rot="20582642" flipH="1">
            <a:off x="4637711" y="950871"/>
            <a:ext cx="882315" cy="757729"/>
            <a:chOff x="3010162" y="1476520"/>
            <a:chExt cx="599837" cy="586164"/>
          </a:xfrm>
        </p:grpSpPr>
        <p:sp>
          <p:nvSpPr>
            <p:cNvPr id="145" name="Google Shape;3120;p74">
              <a:extLst>
                <a:ext uri="{FF2B5EF4-FFF2-40B4-BE49-F238E27FC236}">
                  <a16:creationId xmlns:a16="http://schemas.microsoft.com/office/drawing/2014/main" id="{0C4728EA-5AE6-BAA9-A7DF-051FFA5B7429}"/>
                </a:ext>
              </a:extLst>
            </p:cNvPr>
            <p:cNvSpPr/>
            <p:nvPr/>
          </p:nvSpPr>
          <p:spPr>
            <a:xfrm>
              <a:off x="3010162" y="1476520"/>
              <a:ext cx="598753" cy="578297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9"/>
                    <a:pt x="3066" y="29"/>
                  </a:cubicBezTo>
                  <a:cubicBezTo>
                    <a:pt x="2208" y="140"/>
                    <a:pt x="1329" y="465"/>
                    <a:pt x="782" y="1178"/>
                  </a:cubicBezTo>
                  <a:cubicBezTo>
                    <a:pt x="346" y="1738"/>
                    <a:pt x="187" y="2472"/>
                    <a:pt x="97" y="3185"/>
                  </a:cubicBezTo>
                  <a:cubicBezTo>
                    <a:pt x="21" y="3780"/>
                    <a:pt x="0" y="4409"/>
                    <a:pt x="173" y="4984"/>
                  </a:cubicBezTo>
                  <a:cubicBezTo>
                    <a:pt x="443" y="5828"/>
                    <a:pt x="1135" y="6486"/>
                    <a:pt x="1924" y="6797"/>
                  </a:cubicBezTo>
                  <a:cubicBezTo>
                    <a:pt x="2408" y="6996"/>
                    <a:pt x="2925" y="7076"/>
                    <a:pt x="3445" y="7076"/>
                  </a:cubicBezTo>
                  <a:cubicBezTo>
                    <a:pt x="3772" y="7076"/>
                    <a:pt x="4101" y="7044"/>
                    <a:pt x="4423" y="6991"/>
                  </a:cubicBezTo>
                  <a:cubicBezTo>
                    <a:pt x="5910" y="6749"/>
                    <a:pt x="7142" y="5344"/>
                    <a:pt x="7218" y="3752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3121;p74">
              <a:extLst>
                <a:ext uri="{FF2B5EF4-FFF2-40B4-BE49-F238E27FC236}">
                  <a16:creationId xmlns:a16="http://schemas.microsoft.com/office/drawing/2014/main" id="{1863B0A7-A2F0-59ED-6982-C12D15B7A5DC}"/>
                </a:ext>
              </a:extLst>
            </p:cNvPr>
            <p:cNvGrpSpPr/>
            <p:nvPr/>
          </p:nvGrpSpPr>
          <p:grpSpPr>
            <a:xfrm>
              <a:off x="3011251" y="1483892"/>
              <a:ext cx="598747" cy="578793"/>
              <a:chOff x="3011251" y="1629042"/>
              <a:chExt cx="598747" cy="578793"/>
            </a:xfrm>
          </p:grpSpPr>
          <p:sp>
            <p:nvSpPr>
              <p:cNvPr id="147" name="Google Shape;3122;p74">
                <a:extLst>
                  <a:ext uri="{FF2B5EF4-FFF2-40B4-BE49-F238E27FC236}">
                    <a16:creationId xmlns:a16="http://schemas.microsoft.com/office/drawing/2014/main" id="{35294D74-5FA7-1EF3-5103-CF57FBA73C28}"/>
                  </a:ext>
                </a:extLst>
              </p:cNvPr>
              <p:cNvSpPr/>
              <p:nvPr/>
            </p:nvSpPr>
            <p:spPr>
              <a:xfrm>
                <a:off x="3011251" y="1629042"/>
                <a:ext cx="598747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08" y="140"/>
                      <a:pt x="1329" y="465"/>
                      <a:pt x="782" y="1178"/>
                    </a:cubicBezTo>
                    <a:cubicBezTo>
                      <a:pt x="346" y="1738"/>
                      <a:pt x="187" y="2472"/>
                      <a:pt x="97" y="3185"/>
                    </a:cubicBezTo>
                    <a:cubicBezTo>
                      <a:pt x="21" y="3780"/>
                      <a:pt x="0" y="4409"/>
                      <a:pt x="173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8" y="6996"/>
                      <a:pt x="2925" y="7076"/>
                      <a:pt x="3445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0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123;p74">
                <a:extLst>
                  <a:ext uri="{FF2B5EF4-FFF2-40B4-BE49-F238E27FC236}">
                    <a16:creationId xmlns:a16="http://schemas.microsoft.com/office/drawing/2014/main" id="{003FE9A0-66C2-E789-48F3-CFDFD6091B31}"/>
                  </a:ext>
                </a:extLst>
              </p:cNvPr>
              <p:cNvSpPr/>
              <p:nvPr/>
            </p:nvSpPr>
            <p:spPr>
              <a:xfrm>
                <a:off x="3318887" y="1658542"/>
                <a:ext cx="160472" cy="7852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2" y="166"/>
                      <a:pt x="111" y="173"/>
                    </a:cubicBezTo>
                    <a:cubicBezTo>
                      <a:pt x="457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4" y="957"/>
                      <a:pt x="1803" y="960"/>
                      <a:pt x="1821" y="960"/>
                    </a:cubicBezTo>
                    <a:cubicBezTo>
                      <a:pt x="1905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124;p74">
                <a:extLst>
                  <a:ext uri="{FF2B5EF4-FFF2-40B4-BE49-F238E27FC236}">
                    <a16:creationId xmlns:a16="http://schemas.microsoft.com/office/drawing/2014/main" id="{3B8FFE46-028B-BCF2-7516-5938BB09987B}"/>
                  </a:ext>
                </a:extLst>
              </p:cNvPr>
              <p:cNvSpPr/>
              <p:nvPr/>
            </p:nvSpPr>
            <p:spPr>
              <a:xfrm>
                <a:off x="3486310" y="1748432"/>
                <a:ext cx="65039" cy="71583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6" extrusionOk="0">
                    <a:moveTo>
                      <a:pt x="97" y="0"/>
                    </a:moveTo>
                    <a:cubicBezTo>
                      <a:pt x="26" y="0"/>
                      <a:pt x="1" y="105"/>
                      <a:pt x="48" y="146"/>
                    </a:cubicBezTo>
                    <a:cubicBezTo>
                      <a:pt x="152" y="250"/>
                      <a:pt x="262" y="333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4"/>
                      <a:pt x="631" y="875"/>
                      <a:pt x="655" y="875"/>
                    </a:cubicBezTo>
                    <a:cubicBezTo>
                      <a:pt x="706" y="875"/>
                      <a:pt x="756" y="823"/>
                      <a:pt x="761" y="762"/>
                    </a:cubicBezTo>
                    <a:cubicBezTo>
                      <a:pt x="795" y="423"/>
                      <a:pt x="429" y="42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125;p74">
                <a:extLst>
                  <a:ext uri="{FF2B5EF4-FFF2-40B4-BE49-F238E27FC236}">
                    <a16:creationId xmlns:a16="http://schemas.microsoft.com/office/drawing/2014/main" id="{9A74179C-A04A-73C5-5D1E-985B62E9C39E}"/>
                  </a:ext>
                </a:extLst>
              </p:cNvPr>
              <p:cNvSpPr/>
              <p:nvPr/>
            </p:nvSpPr>
            <p:spPr>
              <a:xfrm>
                <a:off x="3011251" y="1708799"/>
                <a:ext cx="553645" cy="499036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0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0" y="6075"/>
                      <a:pt x="4423" y="6022"/>
                    </a:cubicBezTo>
                    <a:cubicBezTo>
                      <a:pt x="5412" y="5856"/>
                      <a:pt x="6277" y="5191"/>
                      <a:pt x="6775" y="4292"/>
                    </a:cubicBezTo>
                    <a:lnTo>
                      <a:pt x="6775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5" y="5112"/>
                    </a:cubicBezTo>
                    <a:cubicBezTo>
                      <a:pt x="3180" y="5112"/>
                      <a:pt x="1963" y="4508"/>
                      <a:pt x="1274" y="3454"/>
                    </a:cubicBezTo>
                    <a:cubicBezTo>
                      <a:pt x="616" y="2458"/>
                      <a:pt x="485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126;p74">
                <a:extLst>
                  <a:ext uri="{FF2B5EF4-FFF2-40B4-BE49-F238E27FC236}">
                    <a16:creationId xmlns:a16="http://schemas.microsoft.com/office/drawing/2014/main" id="{1F99FF8B-D4DC-F9A7-DBB7-B1E9DD3F6868}"/>
                  </a:ext>
                </a:extLst>
              </p:cNvPr>
              <p:cNvSpPr/>
              <p:nvPr/>
            </p:nvSpPr>
            <p:spPr>
              <a:xfrm>
                <a:off x="3062156" y="1813888"/>
                <a:ext cx="202633" cy="13033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1822" y="0"/>
                    </a:moveTo>
                    <a:cubicBezTo>
                      <a:pt x="1575" y="0"/>
                      <a:pt x="1326" y="193"/>
                      <a:pt x="1280" y="307"/>
                    </a:cubicBezTo>
                    <a:cubicBezTo>
                      <a:pt x="1280" y="307"/>
                      <a:pt x="1117" y="81"/>
                      <a:pt x="842" y="81"/>
                    </a:cubicBezTo>
                    <a:cubicBezTo>
                      <a:pt x="738" y="81"/>
                      <a:pt x="618" y="113"/>
                      <a:pt x="485" y="203"/>
                    </a:cubicBezTo>
                    <a:cubicBezTo>
                      <a:pt x="0" y="535"/>
                      <a:pt x="1163" y="1559"/>
                      <a:pt x="1336" y="1594"/>
                    </a:cubicBezTo>
                    <a:cubicBezTo>
                      <a:pt x="1339" y="1594"/>
                      <a:pt x="1342" y="1595"/>
                      <a:pt x="1345" y="1595"/>
                    </a:cubicBezTo>
                    <a:cubicBezTo>
                      <a:pt x="1542" y="1595"/>
                      <a:pt x="2479" y="631"/>
                      <a:pt x="2180" y="203"/>
                    </a:cubicBezTo>
                    <a:cubicBezTo>
                      <a:pt x="2082" y="54"/>
                      <a:pt x="1952" y="0"/>
                      <a:pt x="182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127;p74">
                <a:extLst>
                  <a:ext uri="{FF2B5EF4-FFF2-40B4-BE49-F238E27FC236}">
                    <a16:creationId xmlns:a16="http://schemas.microsoft.com/office/drawing/2014/main" id="{E919F90B-F14E-0222-03A3-1A920573F96E}"/>
                  </a:ext>
                </a:extLst>
              </p:cNvPr>
              <p:cNvSpPr/>
              <p:nvPr/>
            </p:nvSpPr>
            <p:spPr>
              <a:xfrm>
                <a:off x="3345279" y="1813888"/>
                <a:ext cx="202635" cy="13033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664" y="0"/>
                    </a:moveTo>
                    <a:cubicBezTo>
                      <a:pt x="534" y="0"/>
                      <a:pt x="403" y="54"/>
                      <a:pt x="300" y="203"/>
                    </a:cubicBezTo>
                    <a:cubicBezTo>
                      <a:pt x="1" y="631"/>
                      <a:pt x="945" y="1595"/>
                      <a:pt x="1142" y="1595"/>
                    </a:cubicBezTo>
                    <a:cubicBezTo>
                      <a:pt x="1145" y="1595"/>
                      <a:pt x="1148" y="1594"/>
                      <a:pt x="1151" y="1594"/>
                    </a:cubicBezTo>
                    <a:cubicBezTo>
                      <a:pt x="1324" y="1559"/>
                      <a:pt x="2480" y="535"/>
                      <a:pt x="1995" y="203"/>
                    </a:cubicBezTo>
                    <a:cubicBezTo>
                      <a:pt x="1862" y="113"/>
                      <a:pt x="1742" y="81"/>
                      <a:pt x="1638" y="81"/>
                    </a:cubicBezTo>
                    <a:cubicBezTo>
                      <a:pt x="1363" y="81"/>
                      <a:pt x="1200" y="307"/>
                      <a:pt x="1200" y="307"/>
                    </a:cubicBezTo>
                    <a:cubicBezTo>
                      <a:pt x="1154" y="193"/>
                      <a:pt x="911" y="0"/>
                      <a:pt x="664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128;p74">
                <a:extLst>
                  <a:ext uri="{FF2B5EF4-FFF2-40B4-BE49-F238E27FC236}">
                    <a16:creationId xmlns:a16="http://schemas.microsoft.com/office/drawing/2014/main" id="{15EAB08A-41BB-AAE3-9009-C904FD4A283F}"/>
                  </a:ext>
                </a:extLst>
              </p:cNvPr>
              <p:cNvSpPr/>
              <p:nvPr/>
            </p:nvSpPr>
            <p:spPr>
              <a:xfrm>
                <a:off x="3278605" y="1965067"/>
                <a:ext cx="109896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725" extrusionOk="0">
                    <a:moveTo>
                      <a:pt x="695" y="0"/>
                    </a:moveTo>
                    <a:cubicBezTo>
                      <a:pt x="409" y="0"/>
                      <a:pt x="89" y="130"/>
                      <a:pt x="99" y="394"/>
                    </a:cubicBezTo>
                    <a:cubicBezTo>
                      <a:pt x="99" y="433"/>
                      <a:pt x="126" y="452"/>
                      <a:pt x="156" y="452"/>
                    </a:cubicBezTo>
                    <a:cubicBezTo>
                      <a:pt x="179" y="452"/>
                      <a:pt x="204" y="440"/>
                      <a:pt x="216" y="415"/>
                    </a:cubicBezTo>
                    <a:cubicBezTo>
                      <a:pt x="271" y="257"/>
                      <a:pt x="469" y="208"/>
                      <a:pt x="641" y="208"/>
                    </a:cubicBezTo>
                    <a:cubicBezTo>
                      <a:pt x="710" y="208"/>
                      <a:pt x="776" y="216"/>
                      <a:pt x="825" y="228"/>
                    </a:cubicBezTo>
                    <a:cubicBezTo>
                      <a:pt x="1178" y="311"/>
                      <a:pt x="811" y="699"/>
                      <a:pt x="666" y="796"/>
                    </a:cubicBezTo>
                    <a:cubicBezTo>
                      <a:pt x="569" y="860"/>
                      <a:pt x="623" y="992"/>
                      <a:pt x="732" y="992"/>
                    </a:cubicBezTo>
                    <a:cubicBezTo>
                      <a:pt x="740" y="992"/>
                      <a:pt x="748" y="991"/>
                      <a:pt x="756" y="989"/>
                    </a:cubicBezTo>
                    <a:cubicBezTo>
                      <a:pt x="762" y="989"/>
                      <a:pt x="768" y="988"/>
                      <a:pt x="774" y="988"/>
                    </a:cubicBezTo>
                    <a:cubicBezTo>
                      <a:pt x="938" y="988"/>
                      <a:pt x="1231" y="1252"/>
                      <a:pt x="984" y="1419"/>
                    </a:cubicBezTo>
                    <a:cubicBezTo>
                      <a:pt x="901" y="1474"/>
                      <a:pt x="804" y="1502"/>
                      <a:pt x="701" y="1522"/>
                    </a:cubicBezTo>
                    <a:cubicBezTo>
                      <a:pt x="656" y="1532"/>
                      <a:pt x="610" y="1537"/>
                      <a:pt x="562" y="1537"/>
                    </a:cubicBezTo>
                    <a:cubicBezTo>
                      <a:pt x="410" y="1537"/>
                      <a:pt x="249" y="1492"/>
                      <a:pt x="112" y="1439"/>
                    </a:cubicBezTo>
                    <a:cubicBezTo>
                      <a:pt x="105" y="1438"/>
                      <a:pt x="99" y="1437"/>
                      <a:pt x="92" y="1437"/>
                    </a:cubicBezTo>
                    <a:cubicBezTo>
                      <a:pt x="24" y="1437"/>
                      <a:pt x="1" y="1533"/>
                      <a:pt x="64" y="1571"/>
                    </a:cubicBezTo>
                    <a:cubicBezTo>
                      <a:pt x="197" y="1666"/>
                      <a:pt x="404" y="1725"/>
                      <a:pt x="609" y="1725"/>
                    </a:cubicBezTo>
                    <a:cubicBezTo>
                      <a:pt x="852" y="1725"/>
                      <a:pt x="1093" y="1642"/>
                      <a:pt x="1206" y="1439"/>
                    </a:cubicBezTo>
                    <a:cubicBezTo>
                      <a:pt x="1344" y="1197"/>
                      <a:pt x="1192" y="920"/>
                      <a:pt x="964" y="816"/>
                    </a:cubicBezTo>
                    <a:cubicBezTo>
                      <a:pt x="1171" y="602"/>
                      <a:pt x="1317" y="284"/>
                      <a:pt x="1033" y="83"/>
                    </a:cubicBezTo>
                    <a:cubicBezTo>
                      <a:pt x="952" y="28"/>
                      <a:pt x="827" y="0"/>
                      <a:pt x="695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5856845" y="847313"/>
            <a:ext cx="802158" cy="1027567"/>
            <a:chOff x="2009010" y="203939"/>
            <a:chExt cx="1056469" cy="1415098"/>
          </a:xfrm>
        </p:grpSpPr>
        <p:sp>
          <p:nvSpPr>
            <p:cNvPr id="69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71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F6277-7CBC-7316-42DD-14A9C4943C70}"/>
              </a:ext>
            </a:extLst>
          </p:cNvPr>
          <p:cNvGrpSpPr/>
          <p:nvPr/>
        </p:nvGrpSpPr>
        <p:grpSpPr>
          <a:xfrm>
            <a:off x="165557" y="1405677"/>
            <a:ext cx="7773310" cy="3058841"/>
            <a:chOff x="-342275" y="1213497"/>
            <a:chExt cx="6729360" cy="3058841"/>
          </a:xfrm>
        </p:grpSpPr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98002" y="155151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Em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học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vẽ</a:t>
              </a:r>
              <a:endParaRPr lang="en-US" sz="9000" b="1" dirty="0">
                <a:ln/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SVN-Poky's" panose="020B0606040200020203" pitchFamily="34" charset="0"/>
              </a:endParaRPr>
            </a:p>
          </p:txBody>
        </p:sp>
        <p:sp>
          <p:nvSpPr>
            <p:cNvPr id="103" name="Google Shape;2029;p49">
              <a:extLst>
                <a:ext uri="{FF2B5EF4-FFF2-40B4-BE49-F238E27FC236}">
                  <a16:creationId xmlns:a16="http://schemas.microsoft.com/office/drawing/2014/main" id="{7C336917-4C8A-2274-5A74-D797575C64AA}"/>
                </a:ext>
              </a:extLst>
            </p:cNvPr>
            <p:cNvSpPr txBox="1">
              <a:spLocks/>
            </p:cNvSpPr>
            <p:nvPr/>
          </p:nvSpPr>
          <p:spPr>
            <a:xfrm>
              <a:off x="1348285" y="329673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</p:txBody>
        </p: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16823" y="854399"/>
              <a:ext cx="684852" cy="1403047"/>
              <a:chOff x="4489192" y="1706203"/>
              <a:chExt cx="520207" cy="1065740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625275" y="1706203"/>
                <a:ext cx="339263" cy="861777"/>
                <a:chOff x="4622649" y="1706203"/>
                <a:chExt cx="339263" cy="861777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663014" y="1706203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783289" y="2401635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89192" y="1726232"/>
                <a:ext cx="520207" cy="1045711"/>
                <a:chOff x="4489192" y="1726232"/>
                <a:chExt cx="520207" cy="1045711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710501" y="1726232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849795" y="2071771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20" name="Google Shape;1620;p38"/>
            <p:cNvSpPr/>
            <p:nvPr/>
          </p:nvSpPr>
          <p:spPr>
            <a:xfrm>
              <a:off x="3887971" y="1864593"/>
              <a:ext cx="44248" cy="12941"/>
            </a:xfrm>
            <a:custGeom>
              <a:avLst/>
              <a:gdLst/>
              <a:ahLst/>
              <a:cxnLst/>
              <a:rect l="l" t="t" r="r" b="b"/>
              <a:pathLst>
                <a:path w="1074" h="312" extrusionOk="0">
                  <a:moveTo>
                    <a:pt x="907" y="1"/>
                  </a:moveTo>
                  <a:cubicBezTo>
                    <a:pt x="708" y="1"/>
                    <a:pt x="316" y="115"/>
                    <a:pt x="257" y="137"/>
                  </a:cubicBezTo>
                  <a:cubicBezTo>
                    <a:pt x="160" y="164"/>
                    <a:pt x="49" y="213"/>
                    <a:pt x="1" y="303"/>
                  </a:cubicBezTo>
                  <a:cubicBezTo>
                    <a:pt x="18" y="309"/>
                    <a:pt x="37" y="311"/>
                    <a:pt x="55" y="311"/>
                  </a:cubicBezTo>
                  <a:cubicBezTo>
                    <a:pt x="102" y="311"/>
                    <a:pt x="150" y="295"/>
                    <a:pt x="195" y="275"/>
                  </a:cubicBezTo>
                  <a:cubicBezTo>
                    <a:pt x="291" y="240"/>
                    <a:pt x="1073" y="151"/>
                    <a:pt x="1018" y="33"/>
                  </a:cubicBezTo>
                  <a:cubicBezTo>
                    <a:pt x="1004" y="10"/>
                    <a:pt x="964" y="1"/>
                    <a:pt x="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176" y1="65678" x2="36450" y2="66921"/>
                        <a14:foregroundMark x1="60539" y1="60004" x2="65996" y2="62710"/>
                        <a14:foregroundMark x1="57910" y1="34563" x2="61670" y2="44949"/>
                        <a14:foregroundMark x1="69955" y1="36788" x2="64681" y2="45189"/>
                        <a14:foregroundMark x1="68824" y1="66921" x2="82000" y2="68885"/>
                        <a14:foregroundMark x1="80502" y1="64194" x2="69389" y2="63714"/>
                        <a14:foregroundMark x1="57345" y1="59743" x2="62419" y2="62470"/>
                        <a14:foregroundMark x1="26851" y1="65176" x2="37947" y2="68885"/>
                        <a14:foregroundMark x1="38712" y1="62710" x2="27599" y2="62710"/>
                        <a14:foregroundMark x1="20263" y1="40497" x2="23640" y2="44687"/>
                        <a14:foregroundMark x1="17252" y1="42963" x2="21577" y2="45189"/>
                        <a14:foregroundMark x1="36250" y1="59503" x2="37581" y2="66921"/>
                        <a14:foregroundMark x1="27416" y1="67161" x2="31359" y2="69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86" y="1935309"/>
            <a:ext cx="5059127" cy="38572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366" y="1050841"/>
            <a:ext cx="7529416" cy="2616101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Ở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Ộ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G</a:t>
            </a:r>
          </a:p>
        </p:txBody>
      </p:sp>
      <p:grpSp>
        <p:nvGrpSpPr>
          <p:cNvPr id="6" name="Google Shape;1622;p38"/>
          <p:cNvGrpSpPr/>
          <p:nvPr/>
        </p:nvGrpSpPr>
        <p:grpSpPr>
          <a:xfrm rot="1380381">
            <a:off x="5235501" y="59995"/>
            <a:ext cx="4144118" cy="1840006"/>
            <a:chOff x="7205725" y="1352880"/>
            <a:chExt cx="1868057" cy="1354308"/>
          </a:xfrm>
        </p:grpSpPr>
        <p:sp>
          <p:nvSpPr>
            <p:cNvPr id="7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9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25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7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36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38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393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13" y="2043155"/>
            <a:ext cx="1959990" cy="2439989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6546" y="2283793"/>
            <a:ext cx="1987159" cy="2481044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2965" y="2043155"/>
            <a:ext cx="2042985" cy="2543309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79" y="901982"/>
            <a:ext cx="7242048" cy="98328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403239" y="-64997"/>
            <a:ext cx="3493328" cy="1607966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id-ID" sz="3300" b="1" kern="1200">
                <a:solidFill>
                  <a:srgbClr val="5B9BD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3019631"/>
              <a:ext cx="3866191" cy="9766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300" b="1" kern="120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3300" b="1" kern="120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7483004" y="633446"/>
            <a:ext cx="1280963" cy="11506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228236" y="1193387"/>
            <a:ext cx="1203286" cy="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520178" y="113155"/>
            <a:ext cx="10184355" cy="1861045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273140" y="681577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endParaRPr lang="vi-VN" sz="3000" b="1" kern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13897" y="2870204"/>
            <a:ext cx="6409907" cy="1023563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74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chường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106015" y="1597939"/>
            <a:ext cx="6614913" cy="1130436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3253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78180" y="3923536"/>
            <a:ext cx="6730325" cy="1219325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8" cy="85587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7254238" y="1652176"/>
            <a:ext cx="1354316" cy="1207973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7134473" y="4061002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5150572" y="2909440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9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13897" y="2870204"/>
            <a:ext cx="6409907" cy="1023563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74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106015" y="1597939"/>
            <a:ext cx="6614913" cy="1130436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3253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xẻ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117222" y="2872432"/>
            <a:ext cx="1354316" cy="1207973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7243277" y="1666816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520178" y="106301"/>
            <a:ext cx="10184355" cy="1839114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tả</a:t>
              </a:r>
              <a:endPara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2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2580292" y="2881244"/>
            <a:ext cx="6409907" cy="1023563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428276" y="3856952"/>
              <a:ext cx="5306047" cy="9571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47221" y="1647763"/>
            <a:ext cx="6614913" cy="1130436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110714" y="2361759"/>
              <a:ext cx="5306047" cy="9186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273602" y="3823165"/>
            <a:ext cx="6730325" cy="1219964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568862" y="5562782"/>
              <a:ext cx="5306048" cy="9439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5362588" y="4011279"/>
            <a:ext cx="1354316" cy="1207973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7572326" y="2834194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520178" y="133734"/>
            <a:ext cx="10184355" cy="1831323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án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</a:t>
              </a:r>
              <a:endPara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5118343" y="1697773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2" name="Google Shape;1732;p42"/>
          <p:cNvGrpSpPr/>
          <p:nvPr/>
        </p:nvGrpSpPr>
        <p:grpSpPr>
          <a:xfrm rot="629065">
            <a:off x="6300101" y="-209640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6" y="1027421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726639" y="380833"/>
            <a:ext cx="7834887" cy="6924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378"/>
            <a:r>
              <a:rPr lang="vi-VN" sz="39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+mn-ea"/>
              </a:rPr>
              <a:t>NGHE - VIẾT</a:t>
            </a:r>
            <a:endParaRPr lang="en-US" sz="39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  <a:ea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0192" y="17423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CC276"/>
              </a:solidFill>
              <a:latin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4D5888B-9F81-914D-9AAC-73482153F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309765" y="140125"/>
            <a:ext cx="1542930" cy="1296098"/>
          </a:xfrm>
          <a:prstGeom prst="ellipse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002338" y="1537539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271414" y="2281314"/>
            <a:ext cx="5883112" cy="616636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2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khổ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cuối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70C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966496" y="2952092"/>
            <a:ext cx="5883112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thiếu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2684648" y="3709026"/>
            <a:ext cx="5681283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Sắp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9410" y="2501697"/>
            <a:ext cx="345152" cy="352695"/>
            <a:chOff x="1461874" y="3232542"/>
            <a:chExt cx="587370" cy="570476"/>
          </a:xfrm>
        </p:grpSpPr>
        <p:sp>
          <p:nvSpPr>
            <p:cNvPr id="58" name="Oval 57"/>
            <p:cNvSpPr/>
            <p:nvPr/>
          </p:nvSpPr>
          <p:spPr>
            <a:xfrm>
              <a:off x="1461874" y="3232542"/>
              <a:ext cx="587370" cy="570476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2" name="Google Shape;3171;p74"/>
            <p:cNvGrpSpPr/>
            <p:nvPr/>
          </p:nvGrpSpPr>
          <p:grpSpPr>
            <a:xfrm>
              <a:off x="1641728" y="3362429"/>
              <a:ext cx="219737" cy="321291"/>
              <a:chOff x="6062333" y="1597838"/>
              <a:chExt cx="353002" cy="665434"/>
            </a:xfrm>
          </p:grpSpPr>
          <p:sp>
            <p:nvSpPr>
              <p:cNvPr id="56" name="Google Shape;3172;p74"/>
              <p:cNvSpPr/>
              <p:nvPr/>
            </p:nvSpPr>
            <p:spPr>
              <a:xfrm>
                <a:off x="6072340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57" name="Google Shape;3173;p74"/>
              <p:cNvSpPr/>
              <p:nvPr/>
            </p:nvSpPr>
            <p:spPr>
              <a:xfrm>
                <a:off x="6062333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654491" y="3183493"/>
            <a:ext cx="351111" cy="330390"/>
            <a:chOff x="2305222" y="4198416"/>
            <a:chExt cx="746157" cy="733552"/>
          </a:xfrm>
        </p:grpSpPr>
        <p:sp>
          <p:nvSpPr>
            <p:cNvPr id="61" name="Oval 60"/>
            <p:cNvSpPr/>
            <p:nvPr/>
          </p:nvSpPr>
          <p:spPr>
            <a:xfrm>
              <a:off x="2305222" y="4198416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6" name="Google Shape;3165;p74"/>
            <p:cNvGrpSpPr/>
            <p:nvPr/>
          </p:nvGrpSpPr>
          <p:grpSpPr>
            <a:xfrm>
              <a:off x="2544529" y="4331152"/>
              <a:ext cx="280532" cy="431672"/>
              <a:chOff x="6726753" y="1572694"/>
              <a:chExt cx="546083" cy="715723"/>
            </a:xfrm>
          </p:grpSpPr>
          <p:sp>
            <p:nvSpPr>
              <p:cNvPr id="47" name="Google Shape;3166;p74"/>
              <p:cNvSpPr/>
              <p:nvPr/>
            </p:nvSpPr>
            <p:spPr>
              <a:xfrm>
                <a:off x="6736760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8" name="Google Shape;3167;p74"/>
              <p:cNvSpPr/>
              <p:nvPr/>
            </p:nvSpPr>
            <p:spPr>
              <a:xfrm>
                <a:off x="6726753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366410" y="3895882"/>
            <a:ext cx="350555" cy="365840"/>
            <a:chOff x="2235005" y="5123181"/>
            <a:chExt cx="746157" cy="733552"/>
          </a:xfrm>
        </p:grpSpPr>
        <p:sp>
          <p:nvSpPr>
            <p:cNvPr id="65" name="Oval 64"/>
            <p:cNvSpPr/>
            <p:nvPr/>
          </p:nvSpPr>
          <p:spPr>
            <a:xfrm>
              <a:off x="2235005" y="5123181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3" name="Google Shape;3159;p74"/>
            <p:cNvGrpSpPr/>
            <p:nvPr/>
          </p:nvGrpSpPr>
          <p:grpSpPr>
            <a:xfrm>
              <a:off x="2449922" y="5290314"/>
              <a:ext cx="308968" cy="414093"/>
              <a:chOff x="7511737" y="1587259"/>
              <a:chExt cx="601438" cy="686577"/>
            </a:xfrm>
          </p:grpSpPr>
          <p:sp>
            <p:nvSpPr>
              <p:cNvPr id="44" name="Google Shape;3160;p74"/>
              <p:cNvSpPr/>
              <p:nvPr/>
            </p:nvSpPr>
            <p:spPr>
              <a:xfrm>
                <a:off x="7521744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5" name="Google Shape;3161;p74"/>
              <p:cNvSpPr/>
              <p:nvPr/>
            </p:nvSpPr>
            <p:spPr>
              <a:xfrm>
                <a:off x="7511737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04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695700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9" y="312517"/>
            <a:ext cx="7907288" cy="46695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8963" y="1616520"/>
            <a:ext cx="5205226" cy="46165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học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vẽ</a:t>
            </a:r>
            <a:endParaRPr lang="en-US" sz="2550" b="1" kern="1200" dirty="0">
              <a:solidFill>
                <a:srgbClr val="FFFFFF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92909" y="803220"/>
            <a:ext cx="5475394" cy="427032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Thứ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ngày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năm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92538" y="1116563"/>
            <a:ext cx="1103169" cy="47319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625" b="1" u="sng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Viết</a:t>
            </a:r>
            <a:endParaRPr lang="en-US" sz="2325" b="1" u="sng" kern="1200" dirty="0">
              <a:solidFill>
                <a:srgbClr val="FFFFFF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grpSp>
        <p:nvGrpSpPr>
          <p:cNvPr id="33" name="Google Shape;1832;p44"/>
          <p:cNvGrpSpPr/>
          <p:nvPr/>
        </p:nvGrpSpPr>
        <p:grpSpPr>
          <a:xfrm rot="-2152922">
            <a:off x="7960889" y="-68909"/>
            <a:ext cx="1155194" cy="1284233"/>
            <a:chOff x="1246187" y="3427400"/>
            <a:chExt cx="1155230" cy="1284274"/>
          </a:xfrm>
        </p:grpSpPr>
        <p:sp>
          <p:nvSpPr>
            <p:cNvPr id="34" name="Google Shape;1833;p44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35" name="Google Shape;1834;p44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36" name="Google Shape;1835;p44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36;p44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37;p44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38;p44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39;p44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40;p44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41;p44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42;p44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647" name="Google Shape;1647;p39"/>
          <p:cNvGrpSpPr/>
          <p:nvPr/>
        </p:nvGrpSpPr>
        <p:grpSpPr>
          <a:xfrm rot="19097342">
            <a:off x="-35242" y="3837358"/>
            <a:ext cx="1154966" cy="1271402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0793906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407</Words>
  <Application>Microsoft Office PowerPoint</Application>
  <PresentationFormat>On-screen Show (16:9)</PresentationFormat>
  <Paragraphs>81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7" baseType="lpstr">
      <vt:lpstr>Darker Grotesque SemiBold</vt:lpstr>
      <vt:lpstr>#9Slide07 Altus</vt:lpstr>
      <vt:lpstr>Nunito Sans</vt:lpstr>
      <vt:lpstr>#9Slide07 HoneyCream</vt:lpstr>
      <vt:lpstr>Bebas Neue</vt:lpstr>
      <vt:lpstr>SVN-Newton</vt:lpstr>
      <vt:lpstr>Calibri</vt:lpstr>
      <vt:lpstr>Arial</vt:lpstr>
      <vt:lpstr>Nunito</vt:lpstr>
      <vt:lpstr>SVN-Gretoon</vt:lpstr>
      <vt:lpstr>Times New Roman</vt:lpstr>
      <vt:lpstr>UTM Avo</vt:lpstr>
      <vt:lpstr>SVN-Fiolex Girls</vt:lpstr>
      <vt:lpstr>UTM Seagull</vt:lpstr>
      <vt:lpstr>#9Slide05 Angelline</vt:lpstr>
      <vt:lpstr>#9Slide05 Aphrodite Pro</vt:lpstr>
      <vt:lpstr>UTM Cooper Black</vt:lpstr>
      <vt:lpstr>Kirang Haerang</vt:lpstr>
      <vt:lpstr>HP001 4 hàng</vt:lpstr>
      <vt:lpstr>SVN-Poky's</vt:lpstr>
      <vt:lpstr>#9Slide05 Amplify</vt:lpstr>
      <vt:lpstr>Calibri Light</vt:lpstr>
      <vt:lpstr>Cambria</vt:lpstr>
      <vt:lpstr>UTM Cookies</vt:lpstr>
      <vt:lpstr>Math Subject for Elementary - 1st Grade: Time by Slidesgo</vt:lpstr>
      <vt:lpstr>1_Math Subject for Elementary - 1st Grade: Time by Slidesgo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3TA</dc:subject>
  <dc:creator>MNT</dc:creator>
  <cp:keywords>Măngnon</cp:keywords>
  <dc:description>3TA</dc:description>
  <cp:lastModifiedBy>Hang Nguyen</cp:lastModifiedBy>
  <cp:revision>3</cp:revision>
  <dcterms:modified xsi:type="dcterms:W3CDTF">2025-04-06T18:22:35Z</dcterms:modified>
  <cp:category>3TA</cp:category>
  <cp:version>3TA</cp:version>
</cp:coreProperties>
</file>