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2" r:id="rId1"/>
    <p:sldMasterId id="2147483684" r:id="rId2"/>
    <p:sldMasterId id="2147483710" r:id="rId3"/>
    <p:sldMasterId id="2147483712" r:id="rId4"/>
    <p:sldMasterId id="2147483724" r:id="rId5"/>
    <p:sldMasterId id="2147483736" r:id="rId6"/>
  </p:sldMasterIdLst>
  <p:notesMasterIdLst>
    <p:notesMasterId r:id="rId19"/>
  </p:notesMasterIdLst>
  <p:sldIdLst>
    <p:sldId id="291" r:id="rId7"/>
    <p:sldId id="276" r:id="rId8"/>
    <p:sldId id="280" r:id="rId9"/>
    <p:sldId id="281" r:id="rId10"/>
    <p:sldId id="282" r:id="rId11"/>
    <p:sldId id="283" r:id="rId12"/>
    <p:sldId id="284" r:id="rId13"/>
    <p:sldId id="285" r:id="rId14"/>
    <p:sldId id="286" r:id="rId15"/>
    <p:sldId id="287" r:id="rId16"/>
    <p:sldId id="288" r:id="rId17"/>
    <p:sldId id="28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1" autoAdjust="0"/>
    <p:restoredTop sz="94486" autoAdjust="0"/>
  </p:normalViewPr>
  <p:slideViewPr>
    <p:cSldViewPr snapToGrid="0">
      <p:cViewPr varScale="1">
        <p:scale>
          <a:sx n="78" d="100"/>
          <a:sy n="78" d="100"/>
        </p:scale>
        <p:origin x="835"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pPr/>
              <a:t>4/10/2025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pPr marL="0" marR="0" lvl="0" indent="0" algn="r" defTabSz="990600" rtl="0" eaLnBrk="1" fontAlgn="auto" latinLnBrk="0" hangingPunct="1">
                <a:lnSpc>
                  <a:spcPct val="100000"/>
                </a:lnSpc>
                <a:spcBef>
                  <a:spcPct val="0"/>
                </a:spcBef>
                <a:spcAft>
                  <a:spcPts val="0"/>
                </a:spcAft>
                <a:buClrTx/>
                <a:buSzTx/>
                <a:buFontTx/>
                <a:buNone/>
                <a:tabLst/>
                <a:defRPr/>
              </a:pPr>
              <a:t>1</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pPr/>
              <a:t>5</a:t>
            </a:fld>
            <a:endParaRPr lang="en-US"/>
          </a:p>
        </p:txBody>
      </p:sp>
    </p:spTree>
    <p:extLst>
      <p:ext uri="{BB962C8B-B14F-4D97-AF65-F5344CB8AC3E}">
        <p14:creationId xmlns:p14="http://schemas.microsoft.com/office/powerpoint/2010/main" val="1309019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pPr/>
              <a:t>8</a:t>
            </a:fld>
            <a:endParaRPr lang="en-US"/>
          </a:p>
        </p:txBody>
      </p:sp>
    </p:spTree>
    <p:extLst>
      <p:ext uri="{BB962C8B-B14F-4D97-AF65-F5344CB8AC3E}">
        <p14:creationId xmlns:p14="http://schemas.microsoft.com/office/powerpoint/2010/main" val="31883404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02AEFD-FEDB-4542-BE9E-D4DED9AFC90C}" type="slidenum">
              <a:rPr lang="en-US" smtClean="0"/>
              <a:pPr/>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6.xml"/><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pPr/>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pPr/>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pPr/>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pPr/>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pPr/>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pPr/>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pPr/>
              <a:t>4/10/2025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pPr/>
              <a:t>4/10/2025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pPr/>
              <a:t>4/10/2025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pPr/>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pPr/>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pPr/>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pPr/>
              <a:t>2025/4/10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pPr/>
              <a:t>2025/4/10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pPr/>
              <a:t>2025/4/10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pPr/>
              <a:t>2025/4/10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pPr/>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pPr/>
              <a:t>2025/4/10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pPr/>
              <a:t>2025/4/10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pPr/>
              <a:t>2025/4/10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pPr/>
              <a:t>2025/4/10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pPr/>
              <a:t>2025/4/10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pPr/>
              <a:t>2025/4/10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pPr/>
              <a:t>2025/4/10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pPr/>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5809508"/>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le and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lIns="91376" tIns="45718" rIns="91376" bIns="45718">
            <a:normAutofit/>
          </a:bodyPr>
          <a:lstStyle>
            <a:lvl1pPr>
              <a:defRPr sz="3600"/>
            </a:lvl1pPr>
          </a:lstStyle>
          <a:p>
            <a:r>
              <a:rPr lang="en-US" noProof="1"/>
              <a:t>Click to edit Master title style</a:t>
            </a:r>
          </a:p>
        </p:txBody>
      </p:sp>
      <p:sp>
        <p:nvSpPr>
          <p:cNvPr id="3" name="Content Placeholder 2"/>
          <p:cNvSpPr>
            <a:spLocks noGrp="1"/>
          </p:cNvSpPr>
          <p:nvPr>
            <p:ph idx="1"/>
          </p:nvPr>
        </p:nvSpPr>
        <p:spPr/>
        <p:txBody>
          <a:bodyPr lIns="91376" tIns="45718" rIns="91376" bIns="45718"/>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p:cNvSpPr>
            <a:spLocks noGrp="1"/>
          </p:cNvSpPr>
          <p:nvPr>
            <p:ph type="dt" sz="half" idx="2"/>
          </p:nvPr>
        </p:nvSpPr>
        <p:spPr>
          <a:xfrm>
            <a:off x="0" y="0"/>
            <a:ext cx="0" cy="0"/>
          </a:xfrm>
        </p:spPr>
        <p:txBody>
          <a:bodyPr vert="horz" wrap="square" lIns="91376" tIns="45718" rIns="91376" bIns="45718" numCol="1" anchor="t" anchorCtr="0" compatLnSpc="1"/>
          <a:lstStyle/>
          <a:p>
            <a:pPr>
              <a:defRPr/>
            </a:pPr>
            <a:fld id="{BB962C8B-B14F-4D97-AF65-F5344CB8AC3E}" type="datetimeFigureOut">
              <a:rPr lang="en-US" altLang="x-none" smtClean="0">
                <a:solidFill>
                  <a:prstClr val="black"/>
                </a:solidFill>
              </a:rPr>
              <a:pPr>
                <a:defRPr/>
              </a:pPr>
              <a:t>4/10/2025</a:t>
            </a:fld>
            <a:endParaRPr lang="en-US" altLang="x-none" dirty="0">
              <a:solidFill>
                <a:prstClr val="black"/>
              </a:solidFill>
            </a:endParaRPr>
          </a:p>
        </p:txBody>
      </p:sp>
      <p:sp>
        <p:nvSpPr>
          <p:cNvPr id="5" name="Footer Placeholder 4"/>
          <p:cNvSpPr>
            <a:spLocks noGrp="1"/>
          </p:cNvSpPr>
          <p:nvPr>
            <p:ph type="ftr" sz="quarter" idx="3"/>
          </p:nvPr>
        </p:nvSpPr>
        <p:spPr>
          <a:xfrm>
            <a:off x="0" y="0"/>
            <a:ext cx="0" cy="0"/>
          </a:xfrm>
        </p:spPr>
        <p:txBody>
          <a:bodyPr vert="horz" wrap="square" lIns="91376" tIns="45718" rIns="91376" bIns="45718" numCol="1" anchor="t" anchorCtr="0" compatLnSpc="1"/>
          <a:lstStyle/>
          <a:p>
            <a:pPr>
              <a:defRPr/>
            </a:pPr>
            <a:endParaRPr lang="en-US" altLang="x-none" dirty="0">
              <a:solidFill>
                <a:prstClr val="black"/>
              </a:solidFill>
            </a:endParaRPr>
          </a:p>
        </p:txBody>
      </p:sp>
      <p:sp>
        <p:nvSpPr>
          <p:cNvPr id="6" name="Slide Number Placeholder 5"/>
          <p:cNvSpPr>
            <a:spLocks noGrp="1"/>
          </p:cNvSpPr>
          <p:nvPr>
            <p:ph type="sldNum" sz="quarter" idx="4"/>
          </p:nvPr>
        </p:nvSpPr>
        <p:spPr>
          <a:xfrm>
            <a:off x="0" y="0"/>
            <a:ext cx="0" cy="0"/>
          </a:xfrm>
        </p:spPr>
        <p:txBody>
          <a:bodyPr vert="horz" wrap="square" lIns="91376" tIns="45718" rIns="91376" bIns="45718" numCol="1" anchor="t" anchorCtr="0" compatLnSpc="1"/>
          <a:lstStyle/>
          <a:p>
            <a:pPr>
              <a:defRPr/>
            </a:pPr>
            <a:fld id="{9A0DB2DC-4C9A-4742-B13C-FB6460FD3503}" type="slidenum">
              <a:rPr lang="en-US" altLang="x-none" smtClean="0">
                <a:solidFill>
                  <a:prstClr val="black"/>
                </a:solidFill>
              </a:rPr>
              <a:pPr>
                <a:defRPr/>
              </a:pPr>
              <a:t>‹#›</a:t>
            </a:fld>
            <a:endParaRPr lang="en-US" altLang="x-none" dirty="0">
              <a:solidFill>
                <a:prstClr val="black"/>
              </a:solidFill>
            </a:endParaRPr>
          </a:p>
        </p:txBody>
      </p:sp>
    </p:spTree>
    <p:extLst>
      <p:ext uri="{BB962C8B-B14F-4D97-AF65-F5344CB8AC3E}">
        <p14:creationId xmlns:p14="http://schemas.microsoft.com/office/powerpoint/2010/main" val="415979696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pPr/>
              <a:t>4/10/2025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2"/>
          </p:nvPr>
        </p:nvSpPr>
        <p:spPr>
          <a:xfrm>
            <a:off x="0" y="0"/>
            <a:ext cx="0" cy="0"/>
          </a:xfrm>
        </p:spPr>
        <p:txBody>
          <a:bodyPr vert="horz" wrap="square" lIns="91376" tIns="45718" rIns="91376" bIns="45718" numCol="1" anchor="t" anchorCtr="0" compatLnSpc="1"/>
          <a:lstStyle/>
          <a:p>
            <a:pPr>
              <a:defRPr/>
            </a:pPr>
            <a:fld id="{BB962C8B-B14F-4D97-AF65-F5344CB8AC3E}" type="datetimeFigureOut">
              <a:rPr lang="en-US" altLang="x-none" smtClean="0">
                <a:solidFill>
                  <a:prstClr val="black"/>
                </a:solidFill>
              </a:rPr>
              <a:pPr>
                <a:defRPr/>
              </a:pPr>
              <a:t>4/10/2025</a:t>
            </a:fld>
            <a:endParaRPr lang="en-US" altLang="x-none" dirty="0">
              <a:solidFill>
                <a:prstClr val="black"/>
              </a:solidFill>
            </a:endParaRPr>
          </a:p>
        </p:txBody>
      </p:sp>
      <p:sp>
        <p:nvSpPr>
          <p:cNvPr id="3" name="Footer Placeholder 2"/>
          <p:cNvSpPr>
            <a:spLocks noGrp="1"/>
          </p:cNvSpPr>
          <p:nvPr>
            <p:ph type="ftr" sz="quarter" idx="3"/>
          </p:nvPr>
        </p:nvSpPr>
        <p:spPr>
          <a:xfrm>
            <a:off x="0" y="0"/>
            <a:ext cx="0" cy="0"/>
          </a:xfrm>
        </p:spPr>
        <p:txBody>
          <a:bodyPr vert="horz" wrap="square" lIns="91376" tIns="45718" rIns="91376" bIns="45718" numCol="1" anchor="t" anchorCtr="0" compatLnSpc="1"/>
          <a:lstStyle/>
          <a:p>
            <a:pPr>
              <a:defRPr/>
            </a:pPr>
            <a:endParaRPr lang="en-US" altLang="x-none" dirty="0">
              <a:solidFill>
                <a:prstClr val="black"/>
              </a:solidFill>
            </a:endParaRPr>
          </a:p>
        </p:txBody>
      </p:sp>
      <p:sp>
        <p:nvSpPr>
          <p:cNvPr id="4" name="Slide Number Placeholder 3"/>
          <p:cNvSpPr>
            <a:spLocks noGrp="1"/>
          </p:cNvSpPr>
          <p:nvPr>
            <p:ph type="sldNum" sz="quarter" idx="4"/>
          </p:nvPr>
        </p:nvSpPr>
        <p:spPr>
          <a:xfrm>
            <a:off x="0" y="0"/>
            <a:ext cx="0" cy="0"/>
          </a:xfrm>
        </p:spPr>
        <p:txBody>
          <a:bodyPr vert="horz" wrap="square" lIns="91376" tIns="45718" rIns="91376" bIns="45718" numCol="1" anchor="t" anchorCtr="0" compatLnSpc="1"/>
          <a:lstStyle/>
          <a:p>
            <a:pPr>
              <a:defRPr/>
            </a:pPr>
            <a:fld id="{9A0DB2DC-4C9A-4742-B13C-FB6460FD3503}" type="slidenum">
              <a:rPr lang="en-US" altLang="x-none" smtClean="0">
                <a:solidFill>
                  <a:prstClr val="black"/>
                </a:solidFill>
              </a:rPr>
              <a:pPr>
                <a:defRPr/>
              </a:pPr>
              <a:t>‹#›</a:t>
            </a:fld>
            <a:endParaRPr lang="en-US" altLang="x-none" dirty="0">
              <a:solidFill>
                <a:prstClr val="black"/>
              </a:solidFill>
            </a:endParaRPr>
          </a:p>
        </p:txBody>
      </p:sp>
    </p:spTree>
    <p:extLst>
      <p:ext uri="{BB962C8B-B14F-4D97-AF65-F5344CB8AC3E}">
        <p14:creationId xmlns:p14="http://schemas.microsoft.com/office/powerpoint/2010/main" val="1618085768"/>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5821314"/>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内容">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3"/>
          <a:stretch>
            <a:fillRect/>
          </a:stretch>
        </p:blipFill>
        <p:spPr>
          <a:xfrm>
            <a:off x="-2322512" y="-836612"/>
            <a:ext cx="13314363" cy="1577975"/>
          </a:xfrm>
          <a:prstGeom prst="rect">
            <a:avLst/>
          </a:prstGeom>
          <a:noFill/>
          <a:ln w="9525">
            <a:noFill/>
          </a:ln>
        </p:spPr>
      </p:pic>
      <p:pic>
        <p:nvPicPr>
          <p:cNvPr id="8195" name="图片 12"/>
          <p:cNvPicPr>
            <a:picLocks noChangeAspect="1"/>
          </p:cNvPicPr>
          <p:nvPr userDrawn="1"/>
        </p:nvPicPr>
        <p:blipFill>
          <a:blip r:embed="rId4"/>
          <a:stretch>
            <a:fillRect/>
          </a:stretch>
        </p:blipFill>
        <p:spPr>
          <a:xfrm>
            <a:off x="9791702" y="6021389"/>
            <a:ext cx="2400300" cy="958851"/>
          </a:xfrm>
          <a:prstGeom prst="rect">
            <a:avLst/>
          </a:prstGeom>
          <a:noFill/>
          <a:ln w="9525">
            <a:noFill/>
          </a:ln>
        </p:spPr>
      </p:pic>
    </p:spTree>
    <p:extLst>
      <p:ext uri="{BB962C8B-B14F-4D97-AF65-F5344CB8AC3E}">
        <p14:creationId xmlns:p14="http://schemas.microsoft.com/office/powerpoint/2010/main" val="52747032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pPr/>
              <a:t>4/10/2025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pPr/>
              <a:t>4/10/2025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pPr/>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pPr/>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5.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0.xml"/><Relationship Id="rId7" Type="http://schemas.openxmlformats.org/officeDocument/2006/relationships/image" Target="../media/image6.jpeg"/><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theme" Target="../theme/theme6.xml"/><Relationship Id="rId5" Type="http://schemas.openxmlformats.org/officeDocument/2006/relationships/slideLayout" Target="../slideLayouts/slideLayout52.xml"/><Relationship Id="rId4"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pPr/>
              <a:t>4/10/2025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pPr/>
              <a:t>‹#›</a:t>
            </a:fld>
            <a:endParaRPr lang="en-US"/>
          </a:p>
        </p:txBody>
      </p:sp>
      <p:pic>
        <p:nvPicPr>
          <p:cNvPr id="7" name="Picture 6" descr="A picture containing flower, plant, bouque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pPr/>
              <a:t>4/10/2025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1"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pPr/>
              <a:t>2025/4/10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pPr/>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cstate="prin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rotWithShape="0">
          <a:blip r:embed="rId7"/>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8434703"/>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Lst>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6819"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3674"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0512"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7349"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429" indent="-228429"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286" indent="-228429"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2102" indent="-228429"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598920" indent="-228429"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5739" indent="-228429"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2595" indent="-228429" algn="l" defTabSz="91367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9432" indent="-228429" algn="l" defTabSz="91367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6269" indent="-228429" algn="l" defTabSz="91367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3126" indent="-228429" algn="l" defTabSz="91367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3674" rtl="0" eaLnBrk="1" latinLnBrk="0" hangingPunct="1">
        <a:defRPr sz="1900" kern="1200">
          <a:solidFill>
            <a:schemeClr val="tx1"/>
          </a:solidFill>
          <a:latin typeface="+mn-lt"/>
          <a:ea typeface="+mn-ea"/>
          <a:cs typeface="+mn-cs"/>
        </a:defRPr>
      </a:lvl1pPr>
      <a:lvl2pPr marL="456819" algn="l" defTabSz="913674" rtl="0" eaLnBrk="1" latinLnBrk="0" hangingPunct="1">
        <a:defRPr sz="1900" kern="1200">
          <a:solidFill>
            <a:schemeClr val="tx1"/>
          </a:solidFill>
          <a:latin typeface="+mn-lt"/>
          <a:ea typeface="+mn-ea"/>
          <a:cs typeface="+mn-cs"/>
        </a:defRPr>
      </a:lvl2pPr>
      <a:lvl3pPr marL="913674" algn="l" defTabSz="913674" rtl="0" eaLnBrk="1" latinLnBrk="0" hangingPunct="1">
        <a:defRPr sz="1900" kern="1200">
          <a:solidFill>
            <a:schemeClr val="tx1"/>
          </a:solidFill>
          <a:latin typeface="+mn-lt"/>
          <a:ea typeface="+mn-ea"/>
          <a:cs typeface="+mn-cs"/>
        </a:defRPr>
      </a:lvl3pPr>
      <a:lvl4pPr marL="1370512" algn="l" defTabSz="913674" rtl="0" eaLnBrk="1" latinLnBrk="0" hangingPunct="1">
        <a:defRPr sz="1900" kern="1200">
          <a:solidFill>
            <a:schemeClr val="tx1"/>
          </a:solidFill>
          <a:latin typeface="+mn-lt"/>
          <a:ea typeface="+mn-ea"/>
          <a:cs typeface="+mn-cs"/>
        </a:defRPr>
      </a:lvl4pPr>
      <a:lvl5pPr marL="1827349" algn="l" defTabSz="913674" rtl="0" eaLnBrk="1" latinLnBrk="0" hangingPunct="1">
        <a:defRPr sz="1900" kern="1200">
          <a:solidFill>
            <a:schemeClr val="tx1"/>
          </a:solidFill>
          <a:latin typeface="+mn-lt"/>
          <a:ea typeface="+mn-ea"/>
          <a:cs typeface="+mn-cs"/>
        </a:defRPr>
      </a:lvl5pPr>
      <a:lvl6pPr marL="2284206" algn="l" defTabSz="913674" rtl="0" eaLnBrk="1" latinLnBrk="0" hangingPunct="1">
        <a:defRPr sz="1900" kern="1200">
          <a:solidFill>
            <a:schemeClr val="tx1"/>
          </a:solidFill>
          <a:latin typeface="+mn-lt"/>
          <a:ea typeface="+mn-ea"/>
          <a:cs typeface="+mn-cs"/>
        </a:defRPr>
      </a:lvl6pPr>
      <a:lvl7pPr marL="2741022" algn="l" defTabSz="913674" rtl="0" eaLnBrk="1" latinLnBrk="0" hangingPunct="1">
        <a:defRPr sz="1900" kern="1200">
          <a:solidFill>
            <a:schemeClr val="tx1"/>
          </a:solidFill>
          <a:latin typeface="+mn-lt"/>
          <a:ea typeface="+mn-ea"/>
          <a:cs typeface="+mn-cs"/>
        </a:defRPr>
      </a:lvl7pPr>
      <a:lvl8pPr marL="3197840" algn="l" defTabSz="913674" rtl="0" eaLnBrk="1" latinLnBrk="0" hangingPunct="1">
        <a:defRPr sz="1900" kern="1200">
          <a:solidFill>
            <a:schemeClr val="tx1"/>
          </a:solidFill>
          <a:latin typeface="+mn-lt"/>
          <a:ea typeface="+mn-ea"/>
          <a:cs typeface="+mn-cs"/>
        </a:defRPr>
      </a:lvl8pPr>
      <a:lvl9pPr marL="3654659" algn="l" defTabSz="91367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51.xml"/><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4"/>
          <a:stretch>
            <a:fillRect/>
          </a:stretch>
        </p:blipFill>
        <p:spPr>
          <a:xfrm>
            <a:off x="993058" y="1170038"/>
            <a:ext cx="9779896" cy="4817807"/>
          </a:xfrm>
          <a:prstGeom prst="rect">
            <a:avLst/>
          </a:prstGeom>
          <a:noFill/>
          <a:ln w="9525">
            <a:noFill/>
          </a:ln>
        </p:spPr>
      </p:pic>
      <p:pic>
        <p:nvPicPr>
          <p:cNvPr id="73735" name="图片 73734" descr="PPT素材-18"/>
          <p:cNvPicPr>
            <a:picLocks noChangeAspect="1"/>
          </p:cNvPicPr>
          <p:nvPr/>
        </p:nvPicPr>
        <p:blipFill>
          <a:blip r:embed="rId5"/>
          <a:stretch>
            <a:fillRect/>
          </a:stretch>
        </p:blipFill>
        <p:spPr>
          <a:xfrm>
            <a:off x="8451850" y="3817938"/>
            <a:ext cx="3740150" cy="3206750"/>
          </a:xfrm>
          <a:prstGeom prst="rect">
            <a:avLst/>
          </a:prstGeom>
          <a:noFill/>
          <a:ln w="9525">
            <a:noFill/>
          </a:ln>
        </p:spPr>
      </p:pic>
      <p:sp>
        <p:nvSpPr>
          <p:cNvPr id="7" name="TextBox 6">
            <a:extLst>
              <a:ext uri="{FF2B5EF4-FFF2-40B4-BE49-F238E27FC236}">
                <a16:creationId xmlns:a16="http://schemas.microsoft.com/office/drawing/2014/main" id="{AF46DA02-F02D-4620-A33C-7EF5A18F9064}"/>
              </a:ext>
            </a:extLst>
          </p:cNvPr>
          <p:cNvSpPr txBox="1"/>
          <p:nvPr/>
        </p:nvSpPr>
        <p:spPr>
          <a:xfrm>
            <a:off x="1566529" y="2157609"/>
            <a:ext cx="9058939"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err="1">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Tiếng</a:t>
            </a:r>
            <a:r>
              <a:rPr kumimoji="0" lang="en-US" altLang="zh-CN" sz="4000" b="1" i="0" u="none" strike="noStrike" kern="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Việt </a:t>
            </a:r>
          </a:p>
        </p:txBody>
      </p:sp>
      <p:sp>
        <p:nvSpPr>
          <p:cNvPr id="2" name="TextBox 1">
            <a:extLst>
              <a:ext uri="{FF2B5EF4-FFF2-40B4-BE49-F238E27FC236}">
                <a16:creationId xmlns:a16="http://schemas.microsoft.com/office/drawing/2014/main" id="{F28DDE20-E522-1EFB-5E3A-E6A490A980D3}"/>
              </a:ext>
            </a:extLst>
          </p:cNvPr>
          <p:cNvSpPr txBox="1"/>
          <p:nvPr/>
        </p:nvSpPr>
        <p:spPr>
          <a:xfrm>
            <a:off x="1595090" y="3180782"/>
            <a:ext cx="869702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a:ln w="12700">
                  <a:solidFill>
                    <a:srgbClr val="4472C4"/>
                  </a:solidFill>
                  <a:prstDash val="solid"/>
                </a:ln>
                <a:solidFill>
                  <a:srgbClr val="4472C4">
                    <a:lumMod val="75000"/>
                  </a:srgbClr>
                </a:solid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GỌI BẠN</a:t>
            </a:r>
            <a:endParaRPr kumimoji="0" lang="en-US" sz="5400" b="1" i="0" u="none" strike="noStrike" kern="1200" cap="none" spc="0" normalizeH="0" baseline="0" noProof="0" dirty="0">
              <a:ln w="12700">
                <a:solidFill>
                  <a:srgbClr val="4472C4"/>
                </a:solidFill>
                <a:prstDash val="solid"/>
              </a:ln>
              <a:solidFill>
                <a:srgbClr val="4472C4">
                  <a:lumMod val="75000"/>
                </a:srgbClr>
              </a:solid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30952A3D-6BF6-2FA4-5B82-B0247A1BA555}"/>
              </a:ext>
            </a:extLst>
          </p:cNvPr>
          <p:cNvSpPr txBox="1"/>
          <p:nvPr/>
        </p:nvSpPr>
        <p:spPr>
          <a:xfrm>
            <a:off x="2035277" y="2232602"/>
            <a:ext cx="193695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12700">
                  <a:solidFill>
                    <a:srgbClr val="4472C4"/>
                  </a:solidFill>
                  <a:prstDash val="solid"/>
                </a:ln>
                <a:solidFill>
                  <a:srgbClr val="7030A0"/>
                </a:solid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w="12700">
                  <a:solidFill>
                    <a:srgbClr val="4472C4"/>
                  </a:solidFill>
                  <a:prstDash val="solid"/>
                </a:ln>
                <a:solidFill>
                  <a:srgbClr val="7030A0"/>
                </a:solid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4000" b="1" i="0" u="none" strike="noStrike" kern="1200" cap="none" spc="0" normalizeH="0" baseline="0" noProof="0" dirty="0">
                <a:ln w="12700">
                  <a:solidFill>
                    <a:srgbClr val="4472C4"/>
                  </a:solidFill>
                  <a:prstDash val="solid"/>
                </a:ln>
                <a:solidFill>
                  <a:srgbClr val="7030A0"/>
                </a:solid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17</a:t>
            </a:r>
            <a:r>
              <a:rPr kumimoji="0" lang="en-US" sz="4000" b="1" i="0" u="none" strike="noStrike" kern="1200" cap="none" spc="0" normalizeH="0" baseline="0" noProof="0" dirty="0">
                <a:ln w="12700">
                  <a:solidFill>
                    <a:srgbClr val="4472C4"/>
                  </a:solidFill>
                  <a:prstDash val="solid"/>
                </a:ln>
                <a:solidFill>
                  <a:srgbClr val="7030A0"/>
                </a:solid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4000" b="0" i="0" u="none" strike="noStrike" kern="1200" cap="none" spc="0" normalizeH="0" baseline="0" noProof="0" dirty="0">
              <a:ln>
                <a:noFill/>
              </a:ln>
              <a:solidFill>
                <a:srgbClr val="7030A0"/>
              </a:solidFill>
              <a:effectLst/>
              <a:uLnTx/>
              <a:uFillTx/>
              <a:latin typeface="Calibri"/>
              <a:ea typeface="+mn-ea"/>
              <a:cs typeface="+mn-cs"/>
            </a:endParaRPr>
          </a:p>
        </p:txBody>
      </p:sp>
      <p:sp>
        <p:nvSpPr>
          <p:cNvPr id="5" name="TextBox 4">
            <a:extLst>
              <a:ext uri="{FF2B5EF4-FFF2-40B4-BE49-F238E27FC236}">
                <a16:creationId xmlns:a16="http://schemas.microsoft.com/office/drawing/2014/main" id="{0031B1D7-3AFE-6449-5657-656DF97997DB}"/>
              </a:ext>
            </a:extLst>
          </p:cNvPr>
          <p:cNvSpPr txBox="1"/>
          <p:nvPr/>
        </p:nvSpPr>
        <p:spPr>
          <a:xfrm>
            <a:off x="1566528" y="4179105"/>
            <a:ext cx="905893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0" cap="none" spc="0" normalizeH="0" baseline="0" noProof="0" dirty="0">
                <a:ln w="9525">
                  <a:solidFill>
                    <a:prstClr val="white"/>
                  </a:solidFill>
                  <a:prstDash val="solid"/>
                </a:ln>
                <a:solidFill>
                  <a:srgbClr val="7030A0"/>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(Tiết 3 + 4)</a:t>
            </a:r>
          </a:p>
        </p:txBody>
      </p:sp>
      <p:sp>
        <p:nvSpPr>
          <p:cNvPr id="6" name="TextBox 5">
            <a:extLst>
              <a:ext uri="{FF2B5EF4-FFF2-40B4-BE49-F238E27FC236}">
                <a16:creationId xmlns:a16="http://schemas.microsoft.com/office/drawing/2014/main" id="{4F5F5B59-0311-80EB-92FB-E7CFADE913CE}"/>
              </a:ext>
            </a:extLst>
          </p:cNvPr>
          <p:cNvSpPr txBox="1"/>
          <p:nvPr/>
        </p:nvSpPr>
        <p:spPr>
          <a:xfrm>
            <a:off x="1353536" y="230768"/>
            <a:ext cx="905893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1" i="0" u="none" strike="noStrike" kern="0" cap="none" spc="0" normalizeH="0" baseline="0" noProof="0" dirty="0">
                <a:ln w="9525">
                  <a:solidFill>
                    <a:prstClr val="white"/>
                  </a:solidFill>
                  <a:prstDash val="solid"/>
                </a:ln>
                <a:solidFill>
                  <a:prstClr val="black"/>
                </a:solidFill>
                <a:effectLst/>
                <a:uLnTx/>
                <a:uFillTx/>
                <a:latin typeface="Montserrat Medium" panose="00000600000000000000" pitchFamily="2" charset="0"/>
                <a:ea typeface="等线" panose="02010600030101010101" pitchFamily="2" charset="-122"/>
                <a:cs typeface="+mn-ea"/>
                <a:sym typeface="+mn-lt"/>
              </a:rPr>
              <a:t>UBND QUẬN DƯƠNG KINH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1" i="0" u="none" strike="noStrike" kern="0" cap="none" spc="0" normalizeH="0" baseline="0" noProof="0" dirty="0">
                <a:ln w="9525">
                  <a:solidFill>
                    <a:prstClr val="white"/>
                  </a:solidFill>
                  <a:prstDash val="solid"/>
                </a:ln>
                <a:solidFill>
                  <a:prstClr val="black"/>
                </a:solidFill>
                <a:effectLst/>
                <a:uLnTx/>
                <a:uFillTx/>
                <a:latin typeface="Montserrat Medium" panose="00000600000000000000" pitchFamily="2" charset="0"/>
                <a:ea typeface="等线" panose="02010600030101010101" pitchFamily="2" charset="-122"/>
                <a:cs typeface="+mn-ea"/>
                <a:sym typeface="+mn-lt"/>
              </a:rPr>
              <a:t>TRƯỜNG TIỂU HỌC ANH DŨNG</a:t>
            </a:r>
            <a:endParaRPr kumimoji="0" lang="en-US" altLang="zh-CN" sz="2400" b="1" i="0" u="none" strike="noStrike" kern="0" cap="none" spc="0" normalizeH="0" baseline="0" noProof="0" dirty="0">
              <a:ln w="9525">
                <a:solidFill>
                  <a:prstClr val="white"/>
                </a:solidFill>
                <a:prstDash val="solid"/>
              </a:ln>
              <a:solidFill>
                <a:prstClr val="black"/>
              </a:solidFill>
              <a:effectLst/>
              <a:uLnTx/>
              <a:uFillTx/>
              <a:latin typeface="Montserrat Medium" panose="00000600000000000000" pitchFamily="2" charset="0"/>
              <a:ea typeface="等线" panose="02010600030101010101" pitchFamily="2" charset="-122"/>
              <a:cs typeface="+mn-ea"/>
              <a:sym typeface="+mn-lt"/>
            </a:endParaRPr>
          </a:p>
        </p:txBody>
      </p:sp>
      <p:cxnSp>
        <p:nvCxnSpPr>
          <p:cNvPr id="10" name="Straight Connector 9">
            <a:extLst>
              <a:ext uri="{FF2B5EF4-FFF2-40B4-BE49-F238E27FC236}">
                <a16:creationId xmlns:a16="http://schemas.microsoft.com/office/drawing/2014/main" id="{301501D3-288D-A87D-F4D5-1C9D2F971D40}"/>
              </a:ext>
            </a:extLst>
          </p:cNvPr>
          <p:cNvCxnSpPr/>
          <p:nvPr/>
        </p:nvCxnSpPr>
        <p:spPr>
          <a:xfrm>
            <a:off x="4542503" y="1055540"/>
            <a:ext cx="2802194" cy="0"/>
          </a:xfrm>
          <a:prstGeom prst="line">
            <a:avLst/>
          </a:prstGeom>
        </p:spPr>
        <p:style>
          <a:lnRef idx="1">
            <a:schemeClr val="dk1"/>
          </a:lnRef>
          <a:fillRef idx="0">
            <a:schemeClr val="dk1"/>
          </a:fillRef>
          <a:effectRef idx="0">
            <a:schemeClr val="dk1"/>
          </a:effectRef>
          <a:fontRef idx="minor">
            <a:schemeClr val="tx1"/>
          </a:fontRef>
        </p:style>
      </p:cxnSp>
    </p:spTree>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618490"/>
            <a:ext cx="10515600" cy="1325563"/>
          </a:xfrm>
        </p:spPr>
        <p:txBody>
          <a:bodyPr>
            <a:normAutofit/>
          </a:bodyPr>
          <a:lstStyle/>
          <a:p>
            <a:r>
              <a:rPr lang="en-US">
                <a:latin typeface="Arial-Rounded" panose="020B0500000000000000" pitchFamily="34" charset="0"/>
                <a:cs typeface="Arial-Rounded" panose="020B0500000000000000" pitchFamily="34" charset="0"/>
              </a:rPr>
              <a:t>Kể tiếp đoạn kết của câu chuyện theo ý của em</a:t>
            </a:r>
          </a:p>
        </p:txBody>
      </p:sp>
      <p:sp>
        <p:nvSpPr>
          <p:cNvPr id="3" name="Content Placeholder 2"/>
          <p:cNvSpPr>
            <a:spLocks noGrp="1"/>
          </p:cNvSpPr>
          <p:nvPr>
            <p:ph idx="1"/>
          </p:nvPr>
        </p:nvSpPr>
        <p:spPr/>
        <p:txBody>
          <a:bodyPr/>
          <a:lstStyle/>
          <a:p>
            <a:endParaRPr lang="en-US"/>
          </a:p>
        </p:txBody>
      </p:sp>
      <p:sp>
        <p:nvSpPr>
          <p:cNvPr id="4" name="Rounded Rectangle 3"/>
          <p:cNvSpPr/>
          <p:nvPr/>
        </p:nvSpPr>
        <p:spPr>
          <a:xfrm>
            <a:off x="2008505" y="2099310"/>
            <a:ext cx="8528050" cy="3965575"/>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a:latin typeface="Arial-Rounded" panose="020B0500000000000000" pitchFamily="34" charset="0"/>
                <a:cs typeface="Arial-Rounded" panose="020B0500000000000000" pitchFamily="34" charset="0"/>
              </a:rPr>
              <a:t>Đến bây giờ dê trắng vẫn đi khắp nơi tìm bạn. Đi đến đâu dê trắng cũng hỏi mọi người xem có thấy bạn bê vàng không. Cuối cùng bác Voi chỉ cho dê trắng rằng bê vàng đang ăn cỏ cạnh bờ suối bên kia. Dê trắng vội chạy tới, 2 bạn gặp nhau vừng mừng vừa tủi.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tretch>
            <a:fillRect/>
          </a:stretch>
        </p:blipFill>
        <p:spPr>
          <a:xfrm>
            <a:off x="1688465" y="1226185"/>
            <a:ext cx="8509635" cy="1867535"/>
          </a:xfrm>
          <a:prstGeom prst="rect">
            <a:avLst/>
          </a:prstGeom>
        </p:spPr>
      </p:pic>
      <p:sp>
        <p:nvSpPr>
          <p:cNvPr id="5" name="Rounded Rectangle 4"/>
          <p:cNvSpPr/>
          <p:nvPr/>
        </p:nvSpPr>
        <p:spPr>
          <a:xfrm>
            <a:off x="2809240" y="3488690"/>
            <a:ext cx="6712585" cy="2089785"/>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a:latin typeface="Arial-Rounded" panose="020B0500000000000000" pitchFamily="34" charset="0"/>
                <a:cs typeface="Arial-Rounded" panose="020B0500000000000000" pitchFamily="34" charset="0"/>
              </a:rPr>
              <a:t>Đôi bạn bê vàng và bê trắng có một tình bạn thật đáng quý. Em rất ngưỡng mộ!</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algn="ctr"/>
            <a:r>
              <a:rPr lang="en-US" sz="8000" b="1" kern="1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a:rPr>
              <a:t>CỦNG CỐ BÀI HỌC</a:t>
            </a: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
        <p:nvSpPr>
          <p:cNvPr id="2" name="Content Placeholder 1"/>
          <p:cNvSpPr>
            <a:spLocks noGrp="1"/>
          </p:cNvSpPr>
          <p:nvPr>
            <p:ph sz="half" idx="1"/>
          </p:nvPr>
        </p:nvSpPr>
        <p:spPr/>
        <p:txBody>
          <a:bodyPr/>
          <a:lstStyle/>
          <a:p>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5088255" y="1442085"/>
            <a:ext cx="365823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Tiết 3</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Viết</a:t>
            </a:r>
          </a:p>
        </p:txBody>
      </p:sp>
    </p:spTree>
  </p:cSld>
  <p:clrMapOvr>
    <a:masterClrMapping/>
  </p:clrMapOvr>
  <p:transition advClick="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hu H">
            <a:hlinkClick r:id="" action="ppaction://media"/>
          </p:cNvPr>
          <p:cNvPicPr>
            <a:picLocks noGrp="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028950" y="92075"/>
            <a:ext cx="6934835" cy="60852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332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additive="base">
                                        <p:cTn id="11"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838200" y="365125"/>
            <a:ext cx="10515600" cy="1325563"/>
          </a:xfrm>
          <a:prstGeom prst="rect">
            <a:avLst/>
          </a:prstGeom>
          <a:solidFill>
            <a:srgbClr val="FFFFFF"/>
          </a:solidFill>
          <a:ln>
            <a:solidFill>
              <a:srgbClr val="000000"/>
            </a:solidFill>
            <a:miter/>
          </a:ln>
        </p:spPr>
        <p:txBody>
          <a:bodyPr anchor="ctr" anchorCtr="0"/>
          <a:lstStyle/>
          <a:p>
            <a:pPr eaLnBrk="1" hangingPunct="1"/>
            <a:endParaRPr dirty="0"/>
          </a:p>
        </p:txBody>
      </p:sp>
      <p:sp>
        <p:nvSpPr>
          <p:cNvPr id="19459" name="Content Placeholder 2"/>
          <p:cNvSpPr>
            <a:spLocks noGrp="1"/>
          </p:cNvSpPr>
          <p:nvPr>
            <p:ph idx="1"/>
          </p:nvPr>
        </p:nvSpPr>
        <p:spPr>
          <a:xfrm>
            <a:off x="838200" y="1825625"/>
            <a:ext cx="10515600" cy="4351338"/>
          </a:xfrm>
          <a:prstGeom prst="rect">
            <a:avLst/>
          </a:prstGeom>
          <a:solidFill>
            <a:srgbClr val="FFFFFF"/>
          </a:solidFill>
          <a:ln>
            <a:solidFill>
              <a:srgbClr val="000000"/>
            </a:solidFill>
            <a:miter/>
          </a:ln>
        </p:spPr>
        <p:txBody>
          <a:bodyPr/>
          <a:lstStyle/>
          <a:p>
            <a:pPr eaLnBrk="1" hangingPunct="1"/>
            <a:endParaRPr dirty="0"/>
          </a:p>
        </p:txBody>
      </p:sp>
      <p:sp>
        <p:nvSpPr>
          <p:cNvPr id="5" name="Rectangle 4"/>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sz="1800"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p:cNvPicPr>
            <a:picLocks noChangeAspect="1" noChangeArrowheads="1"/>
          </p:cNvPicPr>
          <p:nvPr/>
        </p:nvPicPr>
        <p:blipFill rotWithShape="1">
          <a:blip r:embed="rId3">
            <a:duotone>
              <a:schemeClr val="accent1">
                <a:shade val="45000"/>
                <a:satMod val="135000"/>
              </a:schemeClr>
              <a:prstClr val="white"/>
            </a:duotone>
          </a:blip>
          <a:srcRect b="9759"/>
          <a:stretch>
            <a:fillRect/>
          </a:stretch>
        </p:blipFill>
        <p:spPr bwMode="auto">
          <a:xfrm>
            <a:off x="114300" y="1955165"/>
            <a:ext cx="12077700" cy="3333750"/>
          </a:xfrm>
          <a:prstGeom prst="rect">
            <a:avLst/>
          </a:prstGeom>
          <a:noFill/>
          <a:ln>
            <a:noFill/>
          </a:ln>
        </p:spPr>
      </p:pic>
      <p:sp>
        <p:nvSpPr>
          <p:cNvPr id="19462" name="TextBox 8"/>
          <p:cNvSpPr txBox="1"/>
          <p:nvPr/>
        </p:nvSpPr>
        <p:spPr>
          <a:xfrm>
            <a:off x="944245" y="2977515"/>
            <a:ext cx="1265174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Học thầy không tày học bạn</a:t>
            </a:r>
          </a:p>
        </p:txBody>
      </p:sp>
      <p:sp>
        <p:nvSpPr>
          <p:cNvPr id="2" name="Rounded Rectangle 1"/>
          <p:cNvSpPr/>
          <p:nvPr/>
        </p:nvSpPr>
        <p:spPr>
          <a:xfrm>
            <a:off x="570230" y="410210"/>
            <a:ext cx="3751580"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prstClr val="white"/>
                </a:solidFill>
                <a:effectLst/>
                <a:uLnTx/>
                <a:uFillTx/>
                <a:latin typeface="Verdana" panose="020B0604030504040204" charset="0"/>
                <a:ea typeface="+mn-ea"/>
                <a:cs typeface="Verdana" panose="020B0604030504040204" charset="0"/>
              </a:rPr>
              <a:t>Viết từ ứng dụng</a:t>
            </a:r>
          </a:p>
        </p:txBody>
      </p:sp>
      <p:sp>
        <p:nvSpPr>
          <p:cNvPr id="3" name="Text Box 2"/>
          <p:cNvSpPr txBox="1"/>
          <p:nvPr/>
        </p:nvSpPr>
        <p:spPr>
          <a:xfrm rot="1140000">
            <a:off x="1310640" y="2710815"/>
            <a:ext cx="311785" cy="229870"/>
          </a:xfrm>
          <a:prstGeom prst="rect">
            <a:avLst/>
          </a:prstGeom>
          <a:noFill/>
        </p:spPr>
        <p:txBody>
          <a:bodyPr wrap="square" rtlCol="0">
            <a:spAutoFit/>
          </a:bodyPr>
          <a:lstStyle/>
          <a:p>
            <a:r>
              <a:rPr lang="en-US" sz="900" b="1">
                <a:solidFill>
                  <a:schemeClr val="accent1"/>
                </a:solidFill>
                <a:effectLst>
                  <a:outerShdw blurRad="38100" dist="25400" dir="5400000" algn="ctr" rotWithShape="0">
                    <a:srgbClr val="6E747A">
                      <a:alpha val="43000"/>
                    </a:srgbClr>
                  </a:outerShdw>
                </a:effectLst>
              </a:rPr>
              <a:t>/</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Effect transition="in" filter="checkerboard(across)">
                                      <p:cBhvr>
                                        <p:cTn id="7" dur="500"/>
                                        <p:tgtEl>
                                          <p:spTgt spid="19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19462"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00" y="1401445"/>
            <a:ext cx="611251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534460" y="1556684"/>
              <a:ext cx="1052202"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Tiết 4</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169824" y="2853207"/>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Nói và </a:t>
            </a:r>
          </a:p>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nghe</a:t>
            </a:r>
          </a:p>
        </p:txBody>
      </p:sp>
    </p:spTree>
  </p:cSld>
  <p:clrMapOvr>
    <a:masterClrMapping/>
  </p:clrMapOvr>
  <p:transition advClick="0"/>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cstate="prin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2" name="Content Placeholder 1"/>
          <p:cNvPicPr>
            <a:picLocks noGrp="1" noChangeAspect="1"/>
          </p:cNvPicPr>
          <p:nvPr>
            <p:ph idx="1"/>
          </p:nvPr>
        </p:nvPicPr>
        <p:blipFill>
          <a:blip r:embed="rId4"/>
          <a:stretch>
            <a:fillRect/>
          </a:stretch>
        </p:blipFill>
        <p:spPr>
          <a:xfrm>
            <a:off x="2019935" y="-75565"/>
            <a:ext cx="8151495" cy="7008495"/>
          </a:xfrm>
          <a:prstGeom prst="rect">
            <a:avLst/>
          </a:prstGeom>
        </p:spPr>
      </p:pic>
      <p:sp>
        <p:nvSpPr>
          <p:cNvPr id="4" name="Cloud Callout 3"/>
          <p:cNvSpPr/>
          <p:nvPr/>
        </p:nvSpPr>
        <p:spPr>
          <a:xfrm>
            <a:off x="9087485" y="354965"/>
            <a:ext cx="3114040" cy="2069465"/>
          </a:xfrm>
          <a:prstGeom prst="cloudCallou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a:latin typeface="Arial-Rounded" panose="020B0500000000000000" pitchFamily="34" charset="0"/>
                <a:cs typeface="Arial-Rounded" panose="020B0500000000000000" pitchFamily="34" charset="0"/>
              </a:rPr>
              <a:t>Khung cảnh xung quanh như thế nào?</a:t>
            </a:r>
          </a:p>
        </p:txBody>
      </p:sp>
      <p:sp>
        <p:nvSpPr>
          <p:cNvPr id="5" name="Cloud Callout 4"/>
          <p:cNvSpPr/>
          <p:nvPr/>
        </p:nvSpPr>
        <p:spPr>
          <a:xfrm>
            <a:off x="-396240" y="365125"/>
            <a:ext cx="3114040" cy="2069465"/>
          </a:xfrm>
          <a:prstGeom prst="cloudCallout">
            <a:avLst>
              <a:gd name="adj1" fmla="val 26712"/>
              <a:gd name="adj2" fmla="val 71816"/>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a:latin typeface="Arial-Rounded" panose="020B0500000000000000" pitchFamily="34" charset="0"/>
                <a:cs typeface="Arial-Rounded" panose="020B0500000000000000" pitchFamily="34" charset="0"/>
              </a:rPr>
              <a:t>Nhân vật trong tranh là ai?</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618490"/>
            <a:ext cx="10515600" cy="1325563"/>
          </a:xfrm>
        </p:spPr>
        <p:txBody>
          <a:bodyPr>
            <a:normAutofit/>
          </a:bodyPr>
          <a:lstStyle/>
          <a:p>
            <a:r>
              <a:rPr lang="en-US">
                <a:latin typeface="Arial-Rounded" panose="020B0500000000000000" pitchFamily="34" charset="0"/>
                <a:cs typeface="Arial-Rounded" panose="020B0500000000000000" pitchFamily="34" charset="0"/>
              </a:rPr>
              <a:t>Chọn kể 1-2 đoạn của câu chuyện theo tranh</a:t>
            </a:r>
          </a:p>
        </p:txBody>
      </p:sp>
      <p:sp>
        <p:nvSpPr>
          <p:cNvPr id="3" name="Content Placeholder 2"/>
          <p:cNvSpPr>
            <a:spLocks noGrp="1"/>
          </p:cNvSpPr>
          <p:nvPr>
            <p:ph idx="1"/>
          </p:nvPr>
        </p:nvSpPr>
        <p:spPr/>
        <p:txBody>
          <a:bodyPr/>
          <a:lstStyle/>
          <a:p>
            <a:endParaRPr lang="en-US"/>
          </a:p>
        </p:txBody>
      </p:sp>
      <p:sp>
        <p:nvSpPr>
          <p:cNvPr id="4" name="Rounded Rectangle 3"/>
          <p:cNvSpPr/>
          <p:nvPr/>
        </p:nvSpPr>
        <p:spPr>
          <a:xfrm>
            <a:off x="2159635" y="2099310"/>
            <a:ext cx="8246110" cy="291084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a:latin typeface="Arial-Rounded" panose="020B0500000000000000" pitchFamily="34" charset="0"/>
                <a:cs typeface="Arial-Rounded" panose="020B0500000000000000" pitchFamily="34" charset="0"/>
              </a:rPr>
              <a:t>Từ xa xưa trong rừng thẳm có hai bạn bê vàng và dê trắng chơi rất thân với nhau. Hàng ngày hai bạn cùng nhau chơi đùa, ca hát bên bờ suối.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TotalTime>
  <Words>219</Words>
  <Application>Microsoft Office PowerPoint</Application>
  <PresentationFormat>Widescreen</PresentationFormat>
  <Paragraphs>29</Paragraphs>
  <Slides>12</Slides>
  <Notes>6</Notes>
  <HiddenSlides>0</HiddenSlides>
  <MMClips>1</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12</vt:i4>
      </vt:variant>
    </vt:vector>
  </HeadingPairs>
  <TitlesOfParts>
    <vt:vector size="28" baseType="lpstr">
      <vt:lpstr>Microsoft YaHei</vt:lpstr>
      <vt:lpstr>Arial</vt:lpstr>
      <vt:lpstr>Arial Rounded MT Bold</vt:lpstr>
      <vt:lpstr>Arial-Rounded</vt:lpstr>
      <vt:lpstr>Calibri</vt:lpstr>
      <vt:lpstr>Calibri Light</vt:lpstr>
      <vt:lpstr>HP001 4 hàng</vt:lpstr>
      <vt:lpstr>Montserrat Medium</vt:lpstr>
      <vt:lpstr>Times New Roman</vt:lpstr>
      <vt:lpstr>Verdana</vt:lpstr>
      <vt:lpstr>3_Office Theme</vt:lpstr>
      <vt:lpstr>4_Office Theme</vt:lpstr>
      <vt:lpstr>5_Office Theme</vt:lpstr>
      <vt:lpstr>2_Office 主题​​</vt:lpstr>
      <vt:lpstr>6_Office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Chọn kể 1-2 đoạn của câu chuyện theo tranh</vt:lpstr>
      <vt:lpstr>Kể tiếp đoạn kết của câu chuyện theo ý của em</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
  <cp:lastModifiedBy>Hang Nguyen</cp:lastModifiedBy>
  <cp:revision>16</cp:revision>
  <dcterms:created xsi:type="dcterms:W3CDTF">2021-05-26T04:27:49Z</dcterms:created>
  <dcterms:modified xsi:type="dcterms:W3CDTF">2025-04-10T10:10:50Z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