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4" r:id="rId4"/>
    <p:sldMasterId id="2147483696" r:id="rId5"/>
    <p:sldMasterId id="2147483708" r:id="rId6"/>
    <p:sldMasterId id="2147483720" r:id="rId7"/>
    <p:sldMasterId id="2147483736" r:id="rId8"/>
    <p:sldMasterId id="2147483748" r:id="rId9"/>
  </p:sldMasterIdLst>
  <p:notesMasterIdLst>
    <p:notesMasterId r:id="rId29"/>
  </p:notesMasterIdLst>
  <p:sldIdLst>
    <p:sldId id="296" r:id="rId10"/>
    <p:sldId id="257" r:id="rId11"/>
    <p:sldId id="259" r:id="rId12"/>
    <p:sldId id="258" r:id="rId13"/>
    <p:sldId id="260" r:id="rId14"/>
    <p:sldId id="261" r:id="rId15"/>
    <p:sldId id="262" r:id="rId16"/>
    <p:sldId id="266" r:id="rId17"/>
    <p:sldId id="279" r:id="rId18"/>
    <p:sldId id="267" r:id="rId19"/>
    <p:sldId id="268" r:id="rId20"/>
    <p:sldId id="269" r:id="rId21"/>
    <p:sldId id="273" r:id="rId22"/>
    <p:sldId id="271" r:id="rId23"/>
    <p:sldId id="272" r:id="rId24"/>
    <p:sldId id="274" r:id="rId25"/>
    <p:sldId id="275" r:id="rId26"/>
    <p:sldId id="276" r:id="rId27"/>
    <p:sldId id="29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1" autoAdjust="0"/>
    <p:restoredTop sz="94660"/>
  </p:normalViewPr>
  <p:slideViewPr>
    <p:cSldViewPr snapToGrid="0">
      <p:cViewPr varScale="1">
        <p:scale>
          <a:sx n="78" d="100"/>
          <a:sy n="78" d="100"/>
        </p:scale>
        <p:origin x="835"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commentAuthors" Target="commentAuthors.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pPr/>
              <a:t>4/10/2025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pPr marL="0" marR="0" lvl="0" indent="0" algn="r" defTabSz="990600" rtl="0" eaLnBrk="1" fontAlgn="auto" latinLnBrk="0" hangingPunct="1">
                <a:lnSpc>
                  <a:spcPct val="100000"/>
                </a:lnSpc>
                <a:spcBef>
                  <a:spcPct val="0"/>
                </a:spcBef>
                <a:spcAft>
                  <a:spcPts val="0"/>
                </a:spcAft>
                <a:buClrTx/>
                <a:buSzTx/>
                <a:buFontTx/>
                <a:buNone/>
                <a:tabLst/>
                <a:defRPr/>
              </a:pPr>
              <a:t>1</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được</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 Thảo  - 0965-407-598</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được</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 Thảo  - 0965-407-598</a:t>
            </a: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fld id="{C256B7D7-24F9-4490-B2DA-DD66701C2C20}" type="slidenum">
              <a:rPr lang="zh-CN" altLang="en-US" smtClean="0"/>
              <a:pPr/>
              <a:t>13</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02AEFD-FEDB-4542-BE9E-D4DED9AFC90C}" type="slidenum">
              <a:rPr lang="en-US" smtClean="0"/>
              <a:pPr/>
              <a:t>19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9.xml"/><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smtClean="0"/>
              <a:pPr/>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pPr/>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pPr/>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4/10/2025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4/10/2025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4/10/2025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4/10/2025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pPr/>
              <a:t>4/10/2025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pPr/>
              <a:t>4/10/2025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pPr/>
              <a:t>4/10/2025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4/10/2025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pPr/>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4/10/2025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4/10/2025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4/10/2025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4/10/2025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4/10/2025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4/10/2025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4/10/2025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pPr/>
              <a:t>4/10/2025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pPr/>
              <a:t>4/10/2025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pPr/>
              <a:t>4/10/2025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smtClean="0"/>
              <a:pPr/>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4/10/2025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4/10/2025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4/10/2025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4/10/2025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4/10/2025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4/10/2025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4/10/2025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4/10/2025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pPr/>
              <a:t>4/10/2025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pPr/>
              <a:t>4/10/2025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smtClean="0"/>
              <a:pPr/>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pPr/>
              <a:t>4/10/2025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4/10/2025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4/10/2025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4/10/2025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4/10/2025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pPr/>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pPr/>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pPr/>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pPr/>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pPr/>
              <a:t>4/10/2025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smtClean="0"/>
              <a:pPr/>
              <a:t>4/10/2025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pPr/>
              <a:t>4/10/2025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pPr/>
              <a:t>4/10/2025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pPr/>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pPr/>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pPr/>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pPr/>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5349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le 28"/>
          <p:cNvSpPr>
            <a:spLocks noGrp="1"/>
          </p:cNvSpPr>
          <p:nvPr>
            <p:ph type="ctrTitle"/>
          </p:nvPr>
        </p:nvSpPr>
        <p:spPr>
          <a:xfrm>
            <a:off x="508000" y="4853412"/>
            <a:ext cx="11277600" cy="1222375"/>
          </a:xfrm>
        </p:spPr>
        <p:txBody>
          <a:bodyPr anchor="t"/>
          <a:lstStyle/>
          <a:p>
            <a:r>
              <a:rPr kumimoji="0" lang="en-US"/>
              <a:t>Click to edit Master title style</a:t>
            </a:r>
          </a:p>
        </p:txBody>
      </p:sp>
      <p:sp>
        <p:nvSpPr>
          <p:cNvPr id="9" name="Subtitle 8"/>
          <p:cNvSpPr>
            <a:spLocks noGrp="1"/>
          </p:cNvSpPr>
          <p:nvPr>
            <p:ph type="subTitle" idx="1"/>
          </p:nvPr>
        </p:nvSpPr>
        <p:spPr>
          <a:xfrm>
            <a:off x="508000" y="3886200"/>
            <a:ext cx="112776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16" name="Date Placeholder 15"/>
          <p:cNvSpPr>
            <a:spLocks noGrp="1"/>
          </p:cNvSpPr>
          <p:nvPr>
            <p:ph type="dt" sz="half" idx="10"/>
          </p:nvPr>
        </p:nvSpPr>
        <p:spPr/>
        <p:txBody>
          <a:bodyPr/>
          <a:lstStyle/>
          <a:p>
            <a:fld id="{7C6662AC-A369-4D70-88AD-1C73A87EEAD0}" type="datetimeFigureOut">
              <a:rPr lang="zh-CN" altLang="en-US" smtClean="0"/>
              <a:pPr/>
              <a:t>2025/4/10</a:t>
            </a:fld>
            <a:endParaRPr lang="zh-CN" altLang="en-US"/>
          </a:p>
        </p:txBody>
      </p:sp>
      <p:sp>
        <p:nvSpPr>
          <p:cNvPr id="2" name="Footer Placeholder 1"/>
          <p:cNvSpPr>
            <a:spLocks noGrp="1"/>
          </p:cNvSpPr>
          <p:nvPr>
            <p:ph type="ftr" sz="quarter" idx="11"/>
          </p:nvPr>
        </p:nvSpPr>
        <p:spPr/>
        <p:txBody>
          <a:bodyPr/>
          <a:lstStyle/>
          <a:p>
            <a:endParaRPr lang="zh-CN" altLang="en-US"/>
          </a:p>
        </p:txBody>
      </p:sp>
      <p:sp>
        <p:nvSpPr>
          <p:cNvPr id="15" name="Slide Number Placeholder 14"/>
          <p:cNvSpPr>
            <a:spLocks noGrp="1"/>
          </p:cNvSpPr>
          <p:nvPr>
            <p:ph type="sldNum" sz="quarter" idx="12"/>
          </p:nvPr>
        </p:nvSpPr>
        <p:spPr>
          <a:xfrm>
            <a:off x="10972800" y="6473952"/>
            <a:ext cx="1011936" cy="246888"/>
          </a:xfrm>
        </p:spPr>
        <p:txBody>
          <a:bodyPr/>
          <a:lstStyle/>
          <a:p>
            <a:fld id="{929447A0-8F3A-4CEC-AF03-0972B3128EE1}" type="slidenum">
              <a:rPr lang="zh-CN" altLang="en-US" smtClean="0"/>
              <a:pPr/>
              <a:t>‹#›</a:t>
            </a:fld>
            <a:endParaRPr lang="zh-CN" alt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a:t>Click to edit Master title style</a:t>
            </a:r>
          </a:p>
        </p:txBody>
      </p:sp>
      <p:sp>
        <p:nvSpPr>
          <p:cNvPr id="27" name="Content Placeholder 26"/>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7C6662AC-A369-4D70-88AD-1C73A87EEAD0}" type="datetimeFigureOut">
              <a:rPr lang="zh-CN" altLang="en-US" smtClean="0"/>
              <a:pPr/>
              <a:t>2025/4/10</a:t>
            </a:fld>
            <a:endParaRPr lang="zh-CN" altLang="en-US"/>
          </a:p>
        </p:txBody>
      </p:sp>
      <p:sp>
        <p:nvSpPr>
          <p:cNvPr id="19" name="Footer Placeholder 18"/>
          <p:cNvSpPr>
            <a:spLocks noGrp="1"/>
          </p:cNvSpPr>
          <p:nvPr>
            <p:ph type="ftr" sz="quarter" idx="11"/>
          </p:nvPr>
        </p:nvSpPr>
        <p:spPr>
          <a:xfrm>
            <a:off x="4775200" y="76201"/>
            <a:ext cx="3860800" cy="288925"/>
          </a:xfrm>
        </p:spPr>
        <p:txBody>
          <a:bodyPr/>
          <a:lstStyle/>
          <a:p>
            <a:endParaRPr lang="zh-CN" altLang="en-US"/>
          </a:p>
        </p:txBody>
      </p:sp>
      <p:sp>
        <p:nvSpPr>
          <p:cNvPr id="16" name="Slide Number Placeholder 15"/>
          <p:cNvSpPr>
            <a:spLocks noGrp="1"/>
          </p:cNvSpPr>
          <p:nvPr>
            <p:ph type="sldNum" sz="quarter" idx="12"/>
          </p:nvPr>
        </p:nvSpPr>
        <p:spPr>
          <a:xfrm>
            <a:off x="10972800" y="6473952"/>
            <a:ext cx="1011936" cy="246888"/>
          </a:xfrm>
        </p:spPr>
        <p:txBody>
          <a:bodyPr/>
          <a:lstStyle/>
          <a:p>
            <a:fld id="{929447A0-8F3A-4CEC-AF03-0972B3128EE1}" type="slidenum">
              <a:rPr lang="zh-CN" altLang="en-US" smtClean="0"/>
              <a:pPr/>
              <a:t>‹#›</a:t>
            </a:fld>
            <a:endParaRPr lang="zh-CN" alt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3444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508000" y="1676400"/>
            <a:ext cx="112776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9" name="Date Placeholder 18"/>
          <p:cNvSpPr>
            <a:spLocks noGrp="1"/>
          </p:cNvSpPr>
          <p:nvPr>
            <p:ph type="dt" sz="half" idx="10"/>
          </p:nvPr>
        </p:nvSpPr>
        <p:spPr/>
        <p:txBody>
          <a:bodyPr/>
          <a:lstStyle/>
          <a:p>
            <a:fld id="{7C6662AC-A369-4D70-88AD-1C73A87EEAD0}" type="datetimeFigureOut">
              <a:rPr lang="zh-CN" altLang="en-US" smtClean="0"/>
              <a:pPr/>
              <a:t>2025/4/10</a:t>
            </a:fld>
            <a:endParaRPr lang="zh-CN" altLang="en-US"/>
          </a:p>
        </p:txBody>
      </p:sp>
      <p:sp>
        <p:nvSpPr>
          <p:cNvPr id="11" name="Footer Placeholder 10"/>
          <p:cNvSpPr>
            <a:spLocks noGrp="1"/>
          </p:cNvSpPr>
          <p:nvPr>
            <p:ph type="ftr" sz="quarter" idx="11"/>
          </p:nvPr>
        </p:nvSpPr>
        <p:spPr/>
        <p:txBody>
          <a:bodyPr/>
          <a:lstStyle/>
          <a:p>
            <a:endParaRPr lang="zh-CN" altLang="en-US"/>
          </a:p>
        </p:txBody>
      </p:sp>
      <p:sp>
        <p:nvSpPr>
          <p:cNvPr id="16" name="Slide Number Placeholder 15"/>
          <p:cNvSpPr>
            <a:spLocks noGrp="1"/>
          </p:cNvSpPr>
          <p:nvPr>
            <p:ph type="sldNum" sz="quarter" idx="12"/>
          </p:nvPr>
        </p:nvSpPr>
        <p:spPr/>
        <p:txBody>
          <a:bodyPr/>
          <a:lstStyle/>
          <a:p>
            <a:fld id="{929447A0-8F3A-4CEC-AF03-0972B3128EE1}" type="slidenum">
              <a:rPr lang="zh-CN" altLang="en-US" smtClean="0"/>
              <a:pPr/>
              <a:t>‹#›</a:t>
            </a:fld>
            <a:endParaRPr lang="zh-CN" altLang="en-US"/>
          </a:p>
        </p:txBody>
      </p:sp>
      <p:sp>
        <p:nvSpPr>
          <p:cNvPr id="8" name="Title 7"/>
          <p:cNvSpPr>
            <a:spLocks noGrp="1"/>
          </p:cNvSpPr>
          <p:nvPr>
            <p:ph type="title"/>
          </p:nvPr>
        </p:nvSpPr>
        <p:spPr>
          <a:xfrm>
            <a:off x="240633" y="2947086"/>
            <a:ext cx="11582400" cy="1184825"/>
          </a:xfrm>
        </p:spPr>
        <p:txBody>
          <a:bodyPr rtlCol="0" anchor="t"/>
          <a:lstStyle>
            <a:lvl1pPr algn="r">
              <a:defRPr/>
            </a:lvl1pPr>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402336" y="457200"/>
            <a:ext cx="11582400" cy="841248"/>
          </a:xfrm>
        </p:spPr>
        <p:txBody>
          <a:bodyPr/>
          <a:lstStyle/>
          <a:p>
            <a:r>
              <a:rPr kumimoji="0" lang="en-US"/>
              <a:t>Click to edit Master title style</a:t>
            </a:r>
          </a:p>
        </p:txBody>
      </p:sp>
      <p:sp>
        <p:nvSpPr>
          <p:cNvPr id="14" name="Content Placeholder 13"/>
          <p:cNvSpPr>
            <a:spLocks noGrp="1"/>
          </p:cNvSpPr>
          <p:nvPr>
            <p:ph sz="half" idx="1"/>
          </p:nvPr>
        </p:nvSpPr>
        <p:spPr>
          <a:xfrm>
            <a:off x="406400" y="1600200"/>
            <a:ext cx="5588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6197600" y="1600200"/>
            <a:ext cx="57912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0"/>
          </p:nvPr>
        </p:nvSpPr>
        <p:spPr/>
        <p:txBody>
          <a:bodyPr/>
          <a:lstStyle/>
          <a:p>
            <a:fld id="{7C6662AC-A369-4D70-88AD-1C73A87EEAD0}" type="datetimeFigureOut">
              <a:rPr lang="zh-CN" altLang="en-US" smtClean="0"/>
              <a:pPr/>
              <a:t>2025/4/10</a:t>
            </a:fld>
            <a:endParaRPr lang="zh-CN" altLang="en-US"/>
          </a:p>
        </p:txBody>
      </p:sp>
      <p:sp>
        <p:nvSpPr>
          <p:cNvPr id="10" name="Footer Placeholder 9"/>
          <p:cNvSpPr>
            <a:spLocks noGrp="1"/>
          </p:cNvSpPr>
          <p:nvPr>
            <p:ph type="ftr" sz="quarter" idx="11"/>
          </p:nvPr>
        </p:nvSpPr>
        <p:spPr/>
        <p:txBody>
          <a:bodyPr/>
          <a:lstStyle/>
          <a:p>
            <a:endParaRPr lang="zh-CN" altLang="en-US"/>
          </a:p>
        </p:txBody>
      </p:sp>
      <p:sp>
        <p:nvSpPr>
          <p:cNvPr id="31" name="Slide Number Placeholder 30"/>
          <p:cNvSpPr>
            <a:spLocks noGrp="1"/>
          </p:cNvSpPr>
          <p:nvPr>
            <p:ph type="sldNum" sz="quarter" idx="12"/>
          </p:nvPr>
        </p:nvSpPr>
        <p:spPr/>
        <p:txBody>
          <a:bodyPr/>
          <a:lstStyle/>
          <a:p>
            <a:fld id="{929447A0-8F3A-4CEC-AF03-0972B3128EE1}"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smtClean="0"/>
              <a:pPr/>
              <a:t>4/10/2025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406400" y="5410200"/>
            <a:ext cx="11480800" cy="882650"/>
          </a:xfrm>
        </p:spPr>
        <p:txBody>
          <a:bodyPr anchor="ctr"/>
          <a:lstStyle>
            <a:lvl1pPr>
              <a:defRPr/>
            </a:lvl1pPr>
          </a:lstStyle>
          <a:p>
            <a:r>
              <a:rPr kumimoji="0" lang="en-US"/>
              <a:t>Click to edit Master title style</a:t>
            </a:r>
          </a:p>
        </p:txBody>
      </p:sp>
      <p:sp>
        <p:nvSpPr>
          <p:cNvPr id="13" name="Text Placeholder 12"/>
          <p:cNvSpPr>
            <a:spLocks noGrp="1"/>
          </p:cNvSpPr>
          <p:nvPr>
            <p:ph type="body" idx="1"/>
          </p:nvPr>
        </p:nvSpPr>
        <p:spPr>
          <a:xfrm>
            <a:off x="375259" y="666750"/>
            <a:ext cx="57207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25" name="Text Placeholder 24"/>
          <p:cNvSpPr>
            <a:spLocks noGrp="1"/>
          </p:cNvSpPr>
          <p:nvPr>
            <p:ph type="body" sz="half" idx="3"/>
          </p:nvPr>
        </p:nvSpPr>
        <p:spPr>
          <a:xfrm>
            <a:off x="6193367" y="666750"/>
            <a:ext cx="5722988"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Content Placeholder 3"/>
          <p:cNvSpPr>
            <a:spLocks noGrp="1"/>
          </p:cNvSpPr>
          <p:nvPr>
            <p:ph sz="quarter" idx="2"/>
          </p:nvPr>
        </p:nvSpPr>
        <p:spPr>
          <a:xfrm>
            <a:off x="375259" y="1316038"/>
            <a:ext cx="5720741"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8" name="Content Placeholder 27"/>
          <p:cNvSpPr>
            <a:spLocks noGrp="1"/>
          </p:cNvSpPr>
          <p:nvPr>
            <p:ph sz="quarter" idx="4"/>
          </p:nvPr>
        </p:nvSpPr>
        <p:spPr>
          <a:xfrm>
            <a:off x="6198307" y="1316038"/>
            <a:ext cx="571804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fld id="{7C6662AC-A369-4D70-88AD-1C73A87EEAD0}" type="datetimeFigureOut">
              <a:rPr lang="zh-CN" altLang="en-US" smtClean="0"/>
              <a:pPr/>
              <a:t>2025/4/10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a:xfrm>
            <a:off x="10972800" y="6477000"/>
            <a:ext cx="1016000" cy="246888"/>
          </a:xfrm>
        </p:spPr>
        <p:txBody>
          <a:bodyPr/>
          <a:lstStyle/>
          <a:p>
            <a:fld id="{929447A0-8F3A-4CEC-AF03-0972B3128EE1}" type="slidenum">
              <a:rPr lang="zh-CN" altLang="en-US" smtClean="0"/>
              <a:pPr/>
              <a:t>‹#›</a:t>
            </a:fld>
            <a:endParaRPr lang="zh-CN" altLang="en-US"/>
          </a:p>
        </p:txBody>
      </p:sp>
      <p:sp>
        <p:nvSpPr>
          <p:cNvPr id="11" name="Straight Connector 10"/>
          <p:cNvSpPr>
            <a:spLocks noChangeShapeType="1"/>
          </p:cNvSpPr>
          <p:nvPr/>
        </p:nvSpPr>
        <p:spPr bwMode="auto">
          <a:xfrm>
            <a:off x="685800" y="6019801"/>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402336" y="457200"/>
            <a:ext cx="11582400" cy="841248"/>
          </a:xfrm>
        </p:spPr>
        <p:txBody>
          <a:bodyPr/>
          <a:lstStyle/>
          <a:p>
            <a:r>
              <a:rPr kumimoji="0" lang="en-US"/>
              <a:t>Click to edit Master title style</a:t>
            </a:r>
          </a:p>
        </p:txBody>
      </p:sp>
      <p:sp>
        <p:nvSpPr>
          <p:cNvPr id="12" name="Date Placeholder 11"/>
          <p:cNvSpPr>
            <a:spLocks noGrp="1"/>
          </p:cNvSpPr>
          <p:nvPr>
            <p:ph type="dt" sz="half" idx="10"/>
          </p:nvPr>
        </p:nvSpPr>
        <p:spPr/>
        <p:txBody>
          <a:bodyPr/>
          <a:lstStyle/>
          <a:p>
            <a:fld id="{7C6662AC-A369-4D70-88AD-1C73A87EEAD0}" type="datetimeFigureOut">
              <a:rPr lang="zh-CN" altLang="en-US" smtClean="0"/>
              <a:pPr/>
              <a:t>2025/4/10</a:t>
            </a:fld>
            <a:endParaRPr lang="zh-CN" altLang="en-US"/>
          </a:p>
        </p:txBody>
      </p:sp>
      <p:sp>
        <p:nvSpPr>
          <p:cNvPr id="21" name="Footer Placeholder 20"/>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29447A0-8F3A-4CEC-AF03-0972B3128EE1}" type="slidenum">
              <a:rPr lang="zh-CN" altLang="en-US" smtClean="0"/>
              <a:pPr/>
              <a:t>‹#›</a:t>
            </a:fld>
            <a:endParaRPr lang="zh-CN" alt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C6662AC-A369-4D70-88AD-1C73A87EEAD0}" type="datetimeFigureOut">
              <a:rPr lang="zh-CN" altLang="en-US" smtClean="0"/>
              <a:pPr/>
              <a:t>2025/4/10</a:t>
            </a:fld>
            <a:endParaRPr lang="zh-CN" altLang="en-US"/>
          </a:p>
        </p:txBody>
      </p:sp>
      <p:sp>
        <p:nvSpPr>
          <p:cNvPr id="24" name="Footer Placeholder 23"/>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29447A0-8F3A-4CEC-AF03-0972B3128EE1}" type="slidenum">
              <a:rPr lang="zh-CN" altLang="en-US" smtClean="0"/>
              <a:pPr/>
              <a:t>‹#›</a:t>
            </a:fld>
            <a:endParaRPr lang="zh-CN" alt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685800" y="5849118"/>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title"/>
          </p:nvPr>
        </p:nvSpPr>
        <p:spPr>
          <a:xfrm>
            <a:off x="609600" y="5486400"/>
            <a:ext cx="11277600" cy="520700"/>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idx="2"/>
          </p:nvPr>
        </p:nvSpPr>
        <p:spPr>
          <a:xfrm>
            <a:off x="609601" y="609600"/>
            <a:ext cx="4011084"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14" name="Content Placeholder 13"/>
          <p:cNvSpPr>
            <a:spLocks noGrp="1"/>
          </p:cNvSpPr>
          <p:nvPr>
            <p:ph sz="half" idx="1"/>
          </p:nvPr>
        </p:nvSpPr>
        <p:spPr>
          <a:xfrm>
            <a:off x="4766733" y="609600"/>
            <a:ext cx="7120467"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7C6662AC-A369-4D70-88AD-1C73A87EEAD0}" type="datetimeFigureOut">
              <a:rPr lang="zh-CN" altLang="en-US" smtClean="0"/>
              <a:pPr/>
              <a:t>2025/4/10</a:t>
            </a:fld>
            <a:endParaRPr lang="zh-CN" altLang="en-US"/>
          </a:p>
        </p:txBody>
      </p:sp>
      <p:sp>
        <p:nvSpPr>
          <p:cNvPr id="29" name="Footer Placeholder 28"/>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29447A0-8F3A-4CEC-AF03-0972B3128EE1}" type="slidenum">
              <a:rPr lang="zh-CN" altLang="en-US" smtClean="0"/>
              <a:pPr/>
              <a:t>‹#›</a:t>
            </a:fld>
            <a:endParaRPr lang="zh-CN" alt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4673600" y="616634"/>
            <a:ext cx="67056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a:t>Click icon to add picture</a:t>
            </a:r>
            <a:endParaRPr kumimoji="0" lang="en-US" dirty="0"/>
          </a:p>
        </p:txBody>
      </p:sp>
      <p:sp>
        <p:nvSpPr>
          <p:cNvPr id="7" name="Date Placeholder 6"/>
          <p:cNvSpPr>
            <a:spLocks noGrp="1"/>
          </p:cNvSpPr>
          <p:nvPr>
            <p:ph type="dt" sz="half" idx="10"/>
          </p:nvPr>
        </p:nvSpPr>
        <p:spPr/>
        <p:txBody>
          <a:bodyPr/>
          <a:lstStyle/>
          <a:p>
            <a:fld id="{7C6662AC-A369-4D70-88AD-1C73A87EEAD0}" type="datetimeFigureOut">
              <a:rPr lang="zh-CN" altLang="en-US" smtClean="0"/>
              <a:pPr/>
              <a:t>2025/4/10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31" name="Slide Number Placeholder 30"/>
          <p:cNvSpPr>
            <a:spLocks noGrp="1"/>
          </p:cNvSpPr>
          <p:nvPr>
            <p:ph type="sldNum" sz="quarter" idx="12"/>
          </p:nvPr>
        </p:nvSpPr>
        <p:spPr/>
        <p:txBody>
          <a:bodyPr/>
          <a:lstStyle/>
          <a:p>
            <a:fld id="{929447A0-8F3A-4CEC-AF03-0972B3128EE1}" type="slidenum">
              <a:rPr lang="zh-CN" altLang="en-US" smtClean="0"/>
              <a:pPr/>
              <a:t>‹#›</a:t>
            </a:fld>
            <a:endParaRPr lang="zh-CN" altLang="en-US"/>
          </a:p>
        </p:txBody>
      </p:sp>
      <p:sp>
        <p:nvSpPr>
          <p:cNvPr id="17" name="Title 16"/>
          <p:cNvSpPr>
            <a:spLocks noGrp="1"/>
          </p:cNvSpPr>
          <p:nvPr>
            <p:ph type="title"/>
          </p:nvPr>
        </p:nvSpPr>
        <p:spPr>
          <a:xfrm>
            <a:off x="508000" y="4993760"/>
            <a:ext cx="7823200" cy="522288"/>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sz="half" idx="2"/>
          </p:nvPr>
        </p:nvSpPr>
        <p:spPr>
          <a:xfrm>
            <a:off x="508000" y="5533218"/>
            <a:ext cx="78232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C6662AC-A369-4D70-88AD-1C73A87EEAD0}" type="datetimeFigureOut">
              <a:rPr lang="zh-CN" altLang="en-US" smtClean="0"/>
              <a:pPr/>
              <a:t>2025/4/10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29447A0-8F3A-4CEC-AF03-0972B3128EE1}" type="slidenum">
              <a:rPr lang="zh-CN" altLang="en-US" smtClean="0"/>
              <a:pPr/>
              <a:t>‹#›</a:t>
            </a:fld>
            <a:endParaRPr lang="zh-CN" alt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549277"/>
            <a:ext cx="2438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549277"/>
            <a:ext cx="83312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C6662AC-A369-4D70-88AD-1C73A87EEAD0}" type="datetimeFigureOut">
              <a:rPr lang="zh-CN" altLang="en-US" smtClean="0"/>
              <a:pPr/>
              <a:t>2025/4/10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29447A0-8F3A-4CEC-AF03-0972B3128EE1}" type="slidenum">
              <a:rPr lang="zh-CN" altLang="en-US" smtClean="0"/>
              <a:pPr/>
              <a:t>‹#›</a:t>
            </a:fld>
            <a:endParaRPr lang="zh-CN" alt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pPr/>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pPr/>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smtClean="0"/>
              <a:pPr/>
              <a:t>4/10/2025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pPr/>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pPr/>
              <a:t>4/10/2025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pPr/>
              <a:t>4/10/2025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pPr/>
              <a:t>4/10/2025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pPr/>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pPr/>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smtClean="0"/>
              <a:pPr/>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smtClean="0"/>
              <a:pPr/>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186968"/>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cSld name="Title and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lIns="91376" tIns="45718" rIns="91376" bIns="45718">
            <a:normAutofit/>
          </a:bodyPr>
          <a:lstStyle>
            <a:lvl1pPr>
              <a:defRPr sz="3600"/>
            </a:lvl1pPr>
          </a:lstStyle>
          <a:p>
            <a:r>
              <a:rPr lang="en-US" noProof="1"/>
              <a:t>Click to edit Master title style</a:t>
            </a:r>
          </a:p>
        </p:txBody>
      </p:sp>
      <p:sp>
        <p:nvSpPr>
          <p:cNvPr id="3" name="Content Placeholder 2"/>
          <p:cNvSpPr>
            <a:spLocks noGrp="1"/>
          </p:cNvSpPr>
          <p:nvPr>
            <p:ph idx="1"/>
          </p:nvPr>
        </p:nvSpPr>
        <p:spPr/>
        <p:txBody>
          <a:bodyPr lIns="91376" tIns="45718" rIns="91376" bIns="45718"/>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p:cNvSpPr>
            <a:spLocks noGrp="1"/>
          </p:cNvSpPr>
          <p:nvPr>
            <p:ph type="dt" sz="half" idx="2"/>
          </p:nvPr>
        </p:nvSpPr>
        <p:spPr>
          <a:xfrm>
            <a:off x="0" y="0"/>
            <a:ext cx="0" cy="0"/>
          </a:xfrm>
        </p:spPr>
        <p:txBody>
          <a:bodyPr vert="horz" wrap="square" lIns="91376" tIns="45718" rIns="91376" bIns="45718" numCol="1" anchor="t" anchorCtr="0" compatLnSpc="1"/>
          <a:lstStyle/>
          <a:p>
            <a:pPr>
              <a:defRPr/>
            </a:pPr>
            <a:fld id="{BB962C8B-B14F-4D97-AF65-F5344CB8AC3E}" type="datetimeFigureOut">
              <a:rPr lang="en-US" altLang="x-none" smtClean="0">
                <a:solidFill>
                  <a:prstClr val="black"/>
                </a:solidFill>
              </a:rPr>
              <a:pPr>
                <a:defRPr/>
              </a:pPr>
              <a:t>4/10/2025</a:t>
            </a:fld>
            <a:endParaRPr lang="en-US" altLang="x-none" dirty="0">
              <a:solidFill>
                <a:prstClr val="black"/>
              </a:solidFill>
            </a:endParaRPr>
          </a:p>
        </p:txBody>
      </p:sp>
      <p:sp>
        <p:nvSpPr>
          <p:cNvPr id="5" name="Footer Placeholder 4"/>
          <p:cNvSpPr>
            <a:spLocks noGrp="1"/>
          </p:cNvSpPr>
          <p:nvPr>
            <p:ph type="ftr" sz="quarter" idx="3"/>
          </p:nvPr>
        </p:nvSpPr>
        <p:spPr>
          <a:xfrm>
            <a:off x="0" y="0"/>
            <a:ext cx="0" cy="0"/>
          </a:xfrm>
        </p:spPr>
        <p:txBody>
          <a:bodyPr vert="horz" wrap="square" lIns="91376" tIns="45718" rIns="91376" bIns="45718" numCol="1" anchor="t" anchorCtr="0" compatLnSpc="1"/>
          <a:lstStyle/>
          <a:p>
            <a:pPr>
              <a:defRPr/>
            </a:pPr>
            <a:endParaRPr lang="en-US" altLang="x-none" dirty="0">
              <a:solidFill>
                <a:prstClr val="black"/>
              </a:solidFill>
            </a:endParaRPr>
          </a:p>
        </p:txBody>
      </p:sp>
      <p:sp>
        <p:nvSpPr>
          <p:cNvPr id="6" name="Slide Number Placeholder 5"/>
          <p:cNvSpPr>
            <a:spLocks noGrp="1"/>
          </p:cNvSpPr>
          <p:nvPr>
            <p:ph type="sldNum" sz="quarter" idx="4"/>
          </p:nvPr>
        </p:nvSpPr>
        <p:spPr>
          <a:xfrm>
            <a:off x="0" y="0"/>
            <a:ext cx="0" cy="0"/>
          </a:xfrm>
        </p:spPr>
        <p:txBody>
          <a:bodyPr vert="horz" wrap="square" lIns="91376" tIns="45718" rIns="91376" bIns="45718" numCol="1" anchor="t" anchorCtr="0" compatLnSpc="1"/>
          <a:lstStyle/>
          <a:p>
            <a:pPr>
              <a:defRPr/>
            </a:pPr>
            <a:fld id="{9A0DB2DC-4C9A-4742-B13C-FB6460FD3503}" type="slidenum">
              <a:rPr lang="en-US" altLang="x-none" smtClean="0">
                <a:solidFill>
                  <a:prstClr val="black"/>
                </a:solidFill>
              </a:rPr>
              <a:pPr>
                <a:defRPr/>
              </a:pPr>
              <a:t>‹#›</a:t>
            </a:fld>
            <a:endParaRPr lang="en-US" altLang="x-none" dirty="0">
              <a:solidFill>
                <a:prstClr val="black"/>
              </a:solidFill>
            </a:endParaRPr>
          </a:p>
        </p:txBody>
      </p:sp>
    </p:spTree>
    <p:extLst>
      <p:ext uri="{BB962C8B-B14F-4D97-AF65-F5344CB8AC3E}">
        <p14:creationId xmlns:p14="http://schemas.microsoft.com/office/powerpoint/2010/main" val="165385780"/>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cSld name="Blank">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2"/>
          </p:nvPr>
        </p:nvSpPr>
        <p:spPr>
          <a:xfrm>
            <a:off x="0" y="0"/>
            <a:ext cx="0" cy="0"/>
          </a:xfrm>
        </p:spPr>
        <p:txBody>
          <a:bodyPr vert="horz" wrap="square" lIns="91376" tIns="45718" rIns="91376" bIns="45718" numCol="1" anchor="t" anchorCtr="0" compatLnSpc="1"/>
          <a:lstStyle/>
          <a:p>
            <a:pPr>
              <a:defRPr/>
            </a:pPr>
            <a:fld id="{BB962C8B-B14F-4D97-AF65-F5344CB8AC3E}" type="datetimeFigureOut">
              <a:rPr lang="en-US" altLang="x-none" smtClean="0">
                <a:solidFill>
                  <a:prstClr val="black"/>
                </a:solidFill>
              </a:rPr>
              <a:pPr>
                <a:defRPr/>
              </a:pPr>
              <a:t>4/10/2025</a:t>
            </a:fld>
            <a:endParaRPr lang="en-US" altLang="x-none" dirty="0">
              <a:solidFill>
                <a:prstClr val="black"/>
              </a:solidFill>
            </a:endParaRPr>
          </a:p>
        </p:txBody>
      </p:sp>
      <p:sp>
        <p:nvSpPr>
          <p:cNvPr id="3" name="Footer Placeholder 2"/>
          <p:cNvSpPr>
            <a:spLocks noGrp="1"/>
          </p:cNvSpPr>
          <p:nvPr>
            <p:ph type="ftr" sz="quarter" idx="3"/>
          </p:nvPr>
        </p:nvSpPr>
        <p:spPr>
          <a:xfrm>
            <a:off x="0" y="0"/>
            <a:ext cx="0" cy="0"/>
          </a:xfrm>
        </p:spPr>
        <p:txBody>
          <a:bodyPr vert="horz" wrap="square" lIns="91376" tIns="45718" rIns="91376" bIns="45718" numCol="1" anchor="t" anchorCtr="0" compatLnSpc="1"/>
          <a:lstStyle/>
          <a:p>
            <a:pPr>
              <a:defRPr/>
            </a:pPr>
            <a:endParaRPr lang="en-US" altLang="x-none" dirty="0">
              <a:solidFill>
                <a:prstClr val="black"/>
              </a:solidFill>
            </a:endParaRPr>
          </a:p>
        </p:txBody>
      </p:sp>
      <p:sp>
        <p:nvSpPr>
          <p:cNvPr id="4" name="Slide Number Placeholder 3"/>
          <p:cNvSpPr>
            <a:spLocks noGrp="1"/>
          </p:cNvSpPr>
          <p:nvPr>
            <p:ph type="sldNum" sz="quarter" idx="4"/>
          </p:nvPr>
        </p:nvSpPr>
        <p:spPr>
          <a:xfrm>
            <a:off x="0" y="0"/>
            <a:ext cx="0" cy="0"/>
          </a:xfrm>
        </p:spPr>
        <p:txBody>
          <a:bodyPr vert="horz" wrap="square" lIns="91376" tIns="45718" rIns="91376" bIns="45718" numCol="1" anchor="t" anchorCtr="0" compatLnSpc="1"/>
          <a:lstStyle/>
          <a:p>
            <a:pPr>
              <a:defRPr/>
            </a:pPr>
            <a:fld id="{9A0DB2DC-4C9A-4742-B13C-FB6460FD3503}" type="slidenum">
              <a:rPr lang="en-US" altLang="x-none" smtClean="0">
                <a:solidFill>
                  <a:prstClr val="black"/>
                </a:solidFill>
              </a:rPr>
              <a:pPr>
                <a:defRPr/>
              </a:pPr>
              <a:t>‹#›</a:t>
            </a:fld>
            <a:endParaRPr lang="en-US" altLang="x-none" dirty="0">
              <a:solidFill>
                <a:prstClr val="black"/>
              </a:solidFill>
            </a:endParaRPr>
          </a:p>
        </p:txBody>
      </p:sp>
    </p:spTree>
    <p:extLst>
      <p:ext uri="{BB962C8B-B14F-4D97-AF65-F5344CB8AC3E}">
        <p14:creationId xmlns:p14="http://schemas.microsoft.com/office/powerpoint/2010/main" val="894272917"/>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9312998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内容">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3"/>
          <a:stretch>
            <a:fillRect/>
          </a:stretch>
        </p:blipFill>
        <p:spPr>
          <a:xfrm>
            <a:off x="-2322512" y="-836612"/>
            <a:ext cx="13314363" cy="1577975"/>
          </a:xfrm>
          <a:prstGeom prst="rect">
            <a:avLst/>
          </a:prstGeom>
          <a:noFill/>
          <a:ln w="9525">
            <a:noFill/>
          </a:ln>
        </p:spPr>
      </p:pic>
      <p:pic>
        <p:nvPicPr>
          <p:cNvPr id="8195" name="图片 12"/>
          <p:cNvPicPr>
            <a:picLocks noChangeAspect="1"/>
          </p:cNvPicPr>
          <p:nvPr userDrawn="1"/>
        </p:nvPicPr>
        <p:blipFill>
          <a:blip r:embed="rId4"/>
          <a:stretch>
            <a:fillRect/>
          </a:stretch>
        </p:blipFill>
        <p:spPr>
          <a:xfrm>
            <a:off x="9791702" y="6021389"/>
            <a:ext cx="2400300" cy="958851"/>
          </a:xfrm>
          <a:prstGeom prst="rect">
            <a:avLst/>
          </a:prstGeom>
          <a:noFill/>
          <a:ln w="9525">
            <a:noFill/>
          </a:ln>
        </p:spPr>
      </p:pic>
    </p:spTree>
    <p:extLst>
      <p:ext uri="{BB962C8B-B14F-4D97-AF65-F5344CB8AC3E}">
        <p14:creationId xmlns:p14="http://schemas.microsoft.com/office/powerpoint/2010/main" val="117889083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7.jpe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93.xml"/><Relationship Id="rId7" Type="http://schemas.openxmlformats.org/officeDocument/2006/relationships/image" Target="../media/image8.jpeg"/><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theme" Target="../theme/theme9.xml"/><Relationship Id="rId5" Type="http://schemas.openxmlformats.org/officeDocument/2006/relationships/slideLayout" Target="../slideLayouts/slideLayout95.xml"/><Relationship Id="rId4"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smtClean="0"/>
              <a:pPr/>
              <a:t>4/10/2025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pPr/>
              <a:t>4/10/2025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pPr/>
              <a:t>4/10/2025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pPr/>
              <a:t>4/10/2025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pPr/>
              <a:t>4/10/2025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pPr/>
              <a:t>‹#›</a:t>
            </a:fld>
            <a:endParaRPr lang="en-US"/>
          </a:p>
        </p:txBody>
      </p:sp>
      <p:pic>
        <p:nvPicPr>
          <p:cNvPr id="7" name="Picture 6" descr="A picture containing flower, plant, bouque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406400" y="1554163"/>
            <a:ext cx="115824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1" name="Date Placeholder 10"/>
          <p:cNvSpPr>
            <a:spLocks noGrp="1"/>
          </p:cNvSpPr>
          <p:nvPr>
            <p:ph type="dt" sz="half" idx="2"/>
          </p:nvPr>
        </p:nvSpPr>
        <p:spPr>
          <a:xfrm>
            <a:off x="8636000" y="76201"/>
            <a:ext cx="3352800" cy="288925"/>
          </a:xfrm>
          <a:prstGeom prst="rect">
            <a:avLst/>
          </a:prstGeom>
        </p:spPr>
        <p:txBody>
          <a:bodyPr vert="horz"/>
          <a:lstStyle>
            <a:lvl1pPr algn="l" eaLnBrk="1" latinLnBrk="0" hangingPunct="1">
              <a:defRPr kumimoji="0" sz="1200">
                <a:solidFill>
                  <a:schemeClr val="accent1">
                    <a:shade val="75000"/>
                  </a:schemeClr>
                </a:solidFill>
              </a:defRPr>
            </a:lvl1pPr>
          </a:lstStyle>
          <a:p>
            <a:fld id="{7C6662AC-A369-4D70-88AD-1C73A87EEAD0}" type="datetimeFigureOut">
              <a:rPr lang="zh-CN" altLang="en-US" smtClean="0"/>
              <a:pPr/>
              <a:t>2025/4/10</a:t>
            </a:fld>
            <a:endParaRPr lang="zh-CN" altLang="en-US"/>
          </a:p>
        </p:txBody>
      </p:sp>
      <p:sp>
        <p:nvSpPr>
          <p:cNvPr id="28" name="Footer Placeholder 27"/>
          <p:cNvSpPr>
            <a:spLocks noGrp="1"/>
          </p:cNvSpPr>
          <p:nvPr>
            <p:ph type="ftr" sz="quarter" idx="3"/>
          </p:nvPr>
        </p:nvSpPr>
        <p:spPr>
          <a:xfrm>
            <a:off x="4165600" y="76201"/>
            <a:ext cx="44704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zh-CN" altLang="en-US"/>
          </a:p>
        </p:txBody>
      </p:sp>
      <p:sp>
        <p:nvSpPr>
          <p:cNvPr id="5" name="Slide Number Placeholder 4"/>
          <p:cNvSpPr>
            <a:spLocks noGrp="1"/>
          </p:cNvSpPr>
          <p:nvPr>
            <p:ph type="sldNum" sz="quarter" idx="4"/>
          </p:nvPr>
        </p:nvSpPr>
        <p:spPr>
          <a:xfrm>
            <a:off x="10972800" y="6477001"/>
            <a:ext cx="1016000" cy="244475"/>
          </a:xfrm>
          <a:prstGeom prst="rect">
            <a:avLst/>
          </a:prstGeom>
        </p:spPr>
        <p:txBody>
          <a:bodyPr vert="horz"/>
          <a:lstStyle>
            <a:lvl1pPr algn="r" eaLnBrk="1" latinLnBrk="0" hangingPunct="1">
              <a:defRPr kumimoji="0" sz="1200">
                <a:solidFill>
                  <a:schemeClr val="accent1">
                    <a:shade val="75000"/>
                  </a:schemeClr>
                </a:solidFill>
              </a:defRPr>
            </a:lvl1pPr>
          </a:lstStyle>
          <a:p>
            <a:fld id="{929447A0-8F3A-4CEC-AF03-0972B3128EE1}" type="slidenum">
              <a:rPr lang="zh-CN" altLang="en-US" smtClean="0"/>
              <a:pPr/>
              <a:t>‹#›</a:t>
            </a:fld>
            <a:endParaRPr lang="zh-CN" altLang="en-US"/>
          </a:p>
        </p:txBody>
      </p:sp>
      <p:sp>
        <p:nvSpPr>
          <p:cNvPr id="10" name="Title Placeholder 9"/>
          <p:cNvSpPr>
            <a:spLocks noGrp="1"/>
          </p:cNvSpPr>
          <p:nvPr>
            <p:ph type="title"/>
          </p:nvPr>
        </p:nvSpPr>
        <p:spPr>
          <a:xfrm>
            <a:off x="406400" y="457200"/>
            <a:ext cx="11582400" cy="838200"/>
          </a:xfrm>
          <a:prstGeom prst="rect">
            <a:avLst/>
          </a:prstGeom>
        </p:spPr>
        <p:txBody>
          <a:bodyPr vert="horz" anchor="ctr">
            <a:normAutofit/>
          </a:bodyPr>
          <a:lstStyle/>
          <a:p>
            <a:r>
              <a:rPr kumimoji="0" lang="en-US"/>
              <a:t>Click to edit Master title style</a:t>
            </a:r>
          </a:p>
        </p:txBody>
      </p:sp>
      <p:sp>
        <p:nvSpPr>
          <p:cNvPr id="9" name="Straight Connector 8"/>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685800" y="1057987"/>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panose="05020102010507070707"/>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panose="05020102010507070707"/>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panose="05020102010507070707"/>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panose="05020102010507070707"/>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panose="05020102010507070707"/>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panose="05020102010507070707"/>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panose="05020102010507070707"/>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panose="05020102010507070707"/>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panose="05020102010507070707"/>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pPr/>
              <a:t>4/10/2025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cstate="prin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rotWithShape="0">
          <a:blip r:embed="rId7"/>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4336291"/>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Lst>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6819"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3674"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0512"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7349"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429" indent="-228429"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286" indent="-228429"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2102" indent="-228429"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598920" indent="-228429"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5739" indent="-228429"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2595" indent="-228429" algn="l" defTabSz="91367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9432" indent="-228429" algn="l" defTabSz="91367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6269" indent="-228429" algn="l" defTabSz="91367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3126" indent="-228429" algn="l" defTabSz="91367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3674" rtl="0" eaLnBrk="1" latinLnBrk="0" hangingPunct="1">
        <a:defRPr sz="1900" kern="1200">
          <a:solidFill>
            <a:schemeClr val="tx1"/>
          </a:solidFill>
          <a:latin typeface="+mn-lt"/>
          <a:ea typeface="+mn-ea"/>
          <a:cs typeface="+mn-cs"/>
        </a:defRPr>
      </a:lvl1pPr>
      <a:lvl2pPr marL="456819" algn="l" defTabSz="913674" rtl="0" eaLnBrk="1" latinLnBrk="0" hangingPunct="1">
        <a:defRPr sz="1900" kern="1200">
          <a:solidFill>
            <a:schemeClr val="tx1"/>
          </a:solidFill>
          <a:latin typeface="+mn-lt"/>
          <a:ea typeface="+mn-ea"/>
          <a:cs typeface="+mn-cs"/>
        </a:defRPr>
      </a:lvl2pPr>
      <a:lvl3pPr marL="913674" algn="l" defTabSz="913674" rtl="0" eaLnBrk="1" latinLnBrk="0" hangingPunct="1">
        <a:defRPr sz="1900" kern="1200">
          <a:solidFill>
            <a:schemeClr val="tx1"/>
          </a:solidFill>
          <a:latin typeface="+mn-lt"/>
          <a:ea typeface="+mn-ea"/>
          <a:cs typeface="+mn-cs"/>
        </a:defRPr>
      </a:lvl3pPr>
      <a:lvl4pPr marL="1370512" algn="l" defTabSz="913674" rtl="0" eaLnBrk="1" latinLnBrk="0" hangingPunct="1">
        <a:defRPr sz="1900" kern="1200">
          <a:solidFill>
            <a:schemeClr val="tx1"/>
          </a:solidFill>
          <a:latin typeface="+mn-lt"/>
          <a:ea typeface="+mn-ea"/>
          <a:cs typeface="+mn-cs"/>
        </a:defRPr>
      </a:lvl4pPr>
      <a:lvl5pPr marL="1827349" algn="l" defTabSz="913674" rtl="0" eaLnBrk="1" latinLnBrk="0" hangingPunct="1">
        <a:defRPr sz="1900" kern="1200">
          <a:solidFill>
            <a:schemeClr val="tx1"/>
          </a:solidFill>
          <a:latin typeface="+mn-lt"/>
          <a:ea typeface="+mn-ea"/>
          <a:cs typeface="+mn-cs"/>
        </a:defRPr>
      </a:lvl5pPr>
      <a:lvl6pPr marL="2284206" algn="l" defTabSz="913674" rtl="0" eaLnBrk="1" latinLnBrk="0" hangingPunct="1">
        <a:defRPr sz="1900" kern="1200">
          <a:solidFill>
            <a:schemeClr val="tx1"/>
          </a:solidFill>
          <a:latin typeface="+mn-lt"/>
          <a:ea typeface="+mn-ea"/>
          <a:cs typeface="+mn-cs"/>
        </a:defRPr>
      </a:lvl6pPr>
      <a:lvl7pPr marL="2741022" algn="l" defTabSz="913674" rtl="0" eaLnBrk="1" latinLnBrk="0" hangingPunct="1">
        <a:defRPr sz="1900" kern="1200">
          <a:solidFill>
            <a:schemeClr val="tx1"/>
          </a:solidFill>
          <a:latin typeface="+mn-lt"/>
          <a:ea typeface="+mn-ea"/>
          <a:cs typeface="+mn-cs"/>
        </a:defRPr>
      </a:lvl7pPr>
      <a:lvl8pPr marL="3197840" algn="l" defTabSz="913674" rtl="0" eaLnBrk="1" latinLnBrk="0" hangingPunct="1">
        <a:defRPr sz="1900" kern="1200">
          <a:solidFill>
            <a:schemeClr val="tx1"/>
          </a:solidFill>
          <a:latin typeface="+mn-lt"/>
          <a:ea typeface="+mn-ea"/>
          <a:cs typeface="+mn-cs"/>
        </a:defRPr>
      </a:lvl8pPr>
      <a:lvl9pPr marL="3654659" algn="l" defTabSz="91367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94.xml"/><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9.jpe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45.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57.xml"/></Relationships>
</file>

<file path=ppt/slides/_rels/slide1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xml"/><Relationship Id="rId1" Type="http://schemas.openxmlformats.org/officeDocument/2006/relationships/slideLayout" Target="../slideLayouts/slideLayout46.xml"/><Relationship Id="rId5" Type="http://schemas.openxmlformats.org/officeDocument/2006/relationships/image" Target="../media/image61.png"/><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3.wdp"/><Relationship Id="rId3" Type="http://schemas.openxmlformats.org/officeDocument/2006/relationships/slideLayout" Target="../slideLayouts/slideLayout2.xml"/><Relationship Id="rId7" Type="http://schemas.openxmlformats.org/officeDocument/2006/relationships/image" Target="../media/image16.png"/><Relationship Id="rId12" Type="http://schemas.openxmlformats.org/officeDocument/2006/relationships/image" Target="../media/image19.png"/><Relationship Id="rId17" Type="http://schemas.openxmlformats.org/officeDocument/2006/relationships/image" Target="../media/image22.png"/><Relationship Id="rId2" Type="http://schemas.openxmlformats.org/officeDocument/2006/relationships/audio" Target="../media/media1.mp3"/><Relationship Id="rId16" Type="http://schemas.openxmlformats.org/officeDocument/2006/relationships/image" Target="../media/image21.png"/><Relationship Id="rId1" Type="http://schemas.microsoft.com/office/2007/relationships/media" Target="../media/media1.mp3"/><Relationship Id="rId6" Type="http://schemas.openxmlformats.org/officeDocument/2006/relationships/image" Target="../media/image15.png"/><Relationship Id="rId11" Type="http://schemas.microsoft.com/office/2007/relationships/hdphoto" Target="../media/hdphoto2.wdp"/><Relationship Id="rId5" Type="http://schemas.openxmlformats.org/officeDocument/2006/relationships/image" Target="../media/image14.jpeg"/><Relationship Id="rId15" Type="http://schemas.microsoft.com/office/2007/relationships/hdphoto" Target="../media/hdphoto4.wdp"/><Relationship Id="rId10" Type="http://schemas.openxmlformats.org/officeDocument/2006/relationships/image" Target="../media/image18.png"/><Relationship Id="rId4" Type="http://schemas.openxmlformats.org/officeDocument/2006/relationships/notesSlide" Target="../notesSlides/notesSlide2.xml"/><Relationship Id="rId9" Type="http://schemas.openxmlformats.org/officeDocument/2006/relationships/image" Target="../media/image17.png"/><Relationship Id="rId14" Type="http://schemas.openxmlformats.org/officeDocument/2006/relationships/image" Target="../media/image20.png"/></Relationships>
</file>

<file path=ppt/slides/_rels/slide3.xml.rels><?xml version="1.0" encoding="UTF-8" standalone="yes"?>
<Relationships xmlns="http://schemas.openxmlformats.org/package/2006/relationships"><Relationship Id="rId13" Type="http://schemas.microsoft.com/office/2007/relationships/hdphoto" Target="../media/hdphoto8.wdp"/><Relationship Id="rId18" Type="http://schemas.openxmlformats.org/officeDocument/2006/relationships/image" Target="../media/image29.png"/><Relationship Id="rId26" Type="http://schemas.openxmlformats.org/officeDocument/2006/relationships/image" Target="../media/image33.png"/><Relationship Id="rId3" Type="http://schemas.openxmlformats.org/officeDocument/2006/relationships/image" Target="../media/image24.png"/><Relationship Id="rId21" Type="http://schemas.microsoft.com/office/2007/relationships/hdphoto" Target="../media/hdphoto11.wdp"/><Relationship Id="rId34" Type="http://schemas.microsoft.com/office/2007/relationships/hdphoto" Target="../media/hdphoto16.wdp"/><Relationship Id="rId7" Type="http://schemas.microsoft.com/office/2007/relationships/hdphoto" Target="../media/hdphoto6.wdp"/><Relationship Id="rId12" Type="http://schemas.openxmlformats.org/officeDocument/2006/relationships/image" Target="../media/image27.png"/><Relationship Id="rId17" Type="http://schemas.openxmlformats.org/officeDocument/2006/relationships/slide" Target="slide5.xml"/><Relationship Id="rId25" Type="http://schemas.microsoft.com/office/2007/relationships/hdphoto" Target="../media/hdphoto13.wdp"/><Relationship Id="rId33" Type="http://schemas.openxmlformats.org/officeDocument/2006/relationships/image" Target="../media/image36.png"/><Relationship Id="rId2" Type="http://schemas.openxmlformats.org/officeDocument/2006/relationships/image" Target="../media/image23.jpeg"/><Relationship Id="rId16" Type="http://schemas.microsoft.com/office/2007/relationships/hdphoto" Target="../media/hdphoto9.wdp"/><Relationship Id="rId20" Type="http://schemas.openxmlformats.org/officeDocument/2006/relationships/image" Target="../media/image30.png"/><Relationship Id="rId29" Type="http://schemas.microsoft.com/office/2007/relationships/hdphoto" Target="../media/hdphoto1.wdp"/><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slide" Target="slide7.xml"/><Relationship Id="rId24" Type="http://schemas.openxmlformats.org/officeDocument/2006/relationships/image" Target="../media/image32.png"/><Relationship Id="rId32" Type="http://schemas.openxmlformats.org/officeDocument/2006/relationships/image" Target="../media/image35.gif"/><Relationship Id="rId5" Type="http://schemas.openxmlformats.org/officeDocument/2006/relationships/slide" Target="slide4.xml"/><Relationship Id="rId15" Type="http://schemas.openxmlformats.org/officeDocument/2006/relationships/image" Target="../media/image28.png"/><Relationship Id="rId23" Type="http://schemas.microsoft.com/office/2007/relationships/hdphoto" Target="../media/hdphoto12.wdp"/><Relationship Id="rId28" Type="http://schemas.openxmlformats.org/officeDocument/2006/relationships/image" Target="../media/image16.png"/><Relationship Id="rId10" Type="http://schemas.microsoft.com/office/2007/relationships/hdphoto" Target="../media/hdphoto7.wdp"/><Relationship Id="rId19" Type="http://schemas.microsoft.com/office/2007/relationships/hdphoto" Target="../media/hdphoto10.wdp"/><Relationship Id="rId31" Type="http://schemas.microsoft.com/office/2007/relationships/hdphoto" Target="../media/hdphoto15.wdp"/><Relationship Id="rId4" Type="http://schemas.microsoft.com/office/2007/relationships/hdphoto" Target="../media/hdphoto5.wdp"/><Relationship Id="rId9" Type="http://schemas.openxmlformats.org/officeDocument/2006/relationships/image" Target="../media/image26.png"/><Relationship Id="rId14" Type="http://schemas.openxmlformats.org/officeDocument/2006/relationships/slide" Target="slide8.xml"/><Relationship Id="rId22" Type="http://schemas.openxmlformats.org/officeDocument/2006/relationships/image" Target="../media/image31.png"/><Relationship Id="rId27" Type="http://schemas.microsoft.com/office/2007/relationships/hdphoto" Target="../media/hdphoto14.wdp"/><Relationship Id="rId30" Type="http://schemas.openxmlformats.org/officeDocument/2006/relationships/image" Target="../media/image34.png"/><Relationship Id="rId35" Type="http://schemas.openxmlformats.org/officeDocument/2006/relationships/image" Target="../media/image37.gif"/><Relationship Id="rId8" Type="http://schemas.openxmlformats.org/officeDocument/2006/relationships/slide" Target="slide6.xml"/></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2.xml"/><Relationship Id="rId6" Type="http://schemas.microsoft.com/office/2007/relationships/hdphoto" Target="../media/hdphoto18.wdp"/><Relationship Id="rId5" Type="http://schemas.openxmlformats.org/officeDocument/2006/relationships/image" Target="../media/image40.png"/><Relationship Id="rId10" Type="http://schemas.microsoft.com/office/2007/relationships/hdphoto" Target="../media/hdphoto2.wdp"/><Relationship Id="rId4" Type="http://schemas.microsoft.com/office/2007/relationships/hdphoto" Target="../media/hdphoto17.wdp"/><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8.png"/><Relationship Id="rId7" Type="http://schemas.microsoft.com/office/2007/relationships/hdphoto" Target="../media/hdphoto18.wdp"/><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40.png"/><Relationship Id="rId11" Type="http://schemas.microsoft.com/office/2007/relationships/hdphoto" Target="../media/hdphoto2.wdp"/><Relationship Id="rId5" Type="http://schemas.microsoft.com/office/2007/relationships/hdphoto" Target="../media/hdphoto17.wdp"/><Relationship Id="rId10" Type="http://schemas.openxmlformats.org/officeDocument/2006/relationships/image" Target="../media/image18.png"/><Relationship Id="rId4" Type="http://schemas.openxmlformats.org/officeDocument/2006/relationships/image" Target="../media/image39.png"/><Relationship Id="rId9" Type="http://schemas.openxmlformats.org/officeDocument/2006/relationships/slide" Target="slide3.xml"/></Relationships>
</file>

<file path=ppt/slides/_rels/slide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24.xml"/><Relationship Id="rId6" Type="http://schemas.microsoft.com/office/2007/relationships/hdphoto" Target="../media/hdphoto18.wdp"/><Relationship Id="rId5" Type="http://schemas.openxmlformats.org/officeDocument/2006/relationships/image" Target="../media/image40.png"/><Relationship Id="rId10" Type="http://schemas.microsoft.com/office/2007/relationships/hdphoto" Target="../media/hdphoto2.wdp"/><Relationship Id="rId4" Type="http://schemas.microsoft.com/office/2007/relationships/hdphoto" Target="../media/hdphoto17.wdp"/><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35.xml"/><Relationship Id="rId6" Type="http://schemas.microsoft.com/office/2007/relationships/hdphoto" Target="../media/hdphoto18.wdp"/><Relationship Id="rId5" Type="http://schemas.openxmlformats.org/officeDocument/2006/relationships/image" Target="../media/image40.png"/><Relationship Id="rId10" Type="http://schemas.microsoft.com/office/2007/relationships/hdphoto" Target="../media/hdphoto2.wdp"/><Relationship Id="rId4" Type="http://schemas.microsoft.com/office/2007/relationships/hdphoto" Target="../media/hdphoto17.wdp"/><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13.xml"/><Relationship Id="rId6" Type="http://schemas.microsoft.com/office/2007/relationships/hdphoto" Target="../media/hdphoto18.wdp"/><Relationship Id="rId5" Type="http://schemas.openxmlformats.org/officeDocument/2006/relationships/image" Target="../media/image40.png"/><Relationship Id="rId4" Type="http://schemas.microsoft.com/office/2007/relationships/hdphoto" Target="../media/hdphoto17.wdp"/><Relationship Id="rId9"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78.xml"/><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4"/>
          <a:stretch>
            <a:fillRect/>
          </a:stretch>
        </p:blipFill>
        <p:spPr>
          <a:xfrm>
            <a:off x="993058" y="1170038"/>
            <a:ext cx="9779896" cy="4817807"/>
          </a:xfrm>
          <a:prstGeom prst="rect">
            <a:avLst/>
          </a:prstGeom>
          <a:noFill/>
          <a:ln w="9525">
            <a:noFill/>
          </a:ln>
        </p:spPr>
      </p:pic>
      <p:pic>
        <p:nvPicPr>
          <p:cNvPr id="73735" name="图片 73734" descr="PPT素材-18"/>
          <p:cNvPicPr>
            <a:picLocks noChangeAspect="1"/>
          </p:cNvPicPr>
          <p:nvPr/>
        </p:nvPicPr>
        <p:blipFill>
          <a:blip r:embed="rId5"/>
          <a:stretch>
            <a:fillRect/>
          </a:stretch>
        </p:blipFill>
        <p:spPr>
          <a:xfrm>
            <a:off x="8451850" y="3817938"/>
            <a:ext cx="3740150" cy="3206750"/>
          </a:xfrm>
          <a:prstGeom prst="rect">
            <a:avLst/>
          </a:prstGeom>
          <a:noFill/>
          <a:ln w="9525">
            <a:noFill/>
          </a:ln>
        </p:spPr>
      </p:pic>
      <p:sp>
        <p:nvSpPr>
          <p:cNvPr id="7" name="TextBox 6">
            <a:extLst>
              <a:ext uri="{FF2B5EF4-FFF2-40B4-BE49-F238E27FC236}">
                <a16:creationId xmlns:a16="http://schemas.microsoft.com/office/drawing/2014/main" id="{AF46DA02-F02D-4620-A33C-7EF5A18F9064}"/>
              </a:ext>
            </a:extLst>
          </p:cNvPr>
          <p:cNvSpPr txBox="1"/>
          <p:nvPr/>
        </p:nvSpPr>
        <p:spPr>
          <a:xfrm>
            <a:off x="1566529" y="2157609"/>
            <a:ext cx="9058939"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err="1">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Tiếng</a:t>
            </a:r>
            <a:r>
              <a:rPr kumimoji="0" lang="en-US" altLang="zh-CN" sz="4000" b="1" i="0" u="none" strike="noStrike" kern="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Việt </a:t>
            </a:r>
          </a:p>
        </p:txBody>
      </p:sp>
      <p:sp>
        <p:nvSpPr>
          <p:cNvPr id="2" name="TextBox 1">
            <a:extLst>
              <a:ext uri="{FF2B5EF4-FFF2-40B4-BE49-F238E27FC236}">
                <a16:creationId xmlns:a16="http://schemas.microsoft.com/office/drawing/2014/main" id="{F28DDE20-E522-1EFB-5E3A-E6A490A980D3}"/>
              </a:ext>
            </a:extLst>
          </p:cNvPr>
          <p:cNvSpPr txBox="1"/>
          <p:nvPr/>
        </p:nvSpPr>
        <p:spPr>
          <a:xfrm>
            <a:off x="1534495" y="3180782"/>
            <a:ext cx="869702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a:ln w="12700">
                  <a:solidFill>
                    <a:srgbClr val="4472C4"/>
                  </a:solidFill>
                  <a:prstDash val="solid"/>
                </a:ln>
                <a:solidFill>
                  <a:srgbClr val="4472C4">
                    <a:lumMod val="75000"/>
                  </a:srgbClr>
                </a:solid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TỚ NHỚ CẬU</a:t>
            </a:r>
            <a:endParaRPr kumimoji="0" lang="en-US" sz="5400" b="1" i="0" u="none" strike="noStrike" kern="1200" cap="none" spc="0" normalizeH="0" baseline="0" noProof="0" dirty="0">
              <a:ln w="12700">
                <a:solidFill>
                  <a:srgbClr val="4472C4"/>
                </a:solidFill>
                <a:prstDash val="solid"/>
              </a:ln>
              <a:solidFill>
                <a:srgbClr val="4472C4">
                  <a:lumMod val="75000"/>
                </a:srgbClr>
              </a:solid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30952A3D-6BF6-2FA4-5B82-B0247A1BA555}"/>
              </a:ext>
            </a:extLst>
          </p:cNvPr>
          <p:cNvSpPr txBox="1"/>
          <p:nvPr/>
        </p:nvSpPr>
        <p:spPr>
          <a:xfrm>
            <a:off x="2035277" y="2232602"/>
            <a:ext cx="193695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12700">
                  <a:solidFill>
                    <a:srgbClr val="4472C4"/>
                  </a:solidFill>
                  <a:prstDash val="solid"/>
                </a:ln>
                <a:solidFill>
                  <a:srgbClr val="7030A0"/>
                </a:solid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w="12700">
                  <a:solidFill>
                    <a:srgbClr val="4472C4"/>
                  </a:solidFill>
                  <a:prstDash val="solid"/>
                </a:ln>
                <a:solidFill>
                  <a:srgbClr val="7030A0"/>
                </a:solid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4000" b="1" i="0" u="none" strike="noStrike" kern="1200" cap="none" spc="0" normalizeH="0" baseline="0" noProof="0" dirty="0">
                <a:ln w="12700">
                  <a:solidFill>
                    <a:srgbClr val="4472C4"/>
                  </a:solidFill>
                  <a:prstDash val="solid"/>
                </a:ln>
                <a:solidFill>
                  <a:srgbClr val="7030A0"/>
                </a:solid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18</a:t>
            </a:r>
            <a:r>
              <a:rPr kumimoji="0" lang="en-US" sz="4000" b="1" i="0" u="none" strike="noStrike" kern="1200" cap="none" spc="0" normalizeH="0" baseline="0" noProof="0" dirty="0">
                <a:ln w="12700">
                  <a:solidFill>
                    <a:srgbClr val="4472C4"/>
                  </a:solidFill>
                  <a:prstDash val="solid"/>
                </a:ln>
                <a:solidFill>
                  <a:srgbClr val="7030A0"/>
                </a:solidFill>
                <a:effectLst>
                  <a:outerShdw dist="38100" dir="2640000" algn="bl" rotWithShape="0">
                    <a:srgbClr val="4472C4"/>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4000" b="0" i="0" u="none" strike="noStrike" kern="1200" cap="none" spc="0" normalizeH="0" baseline="0" noProof="0" dirty="0">
              <a:ln>
                <a:noFill/>
              </a:ln>
              <a:solidFill>
                <a:srgbClr val="7030A0"/>
              </a:solidFill>
              <a:effectLst/>
              <a:uLnTx/>
              <a:uFillTx/>
              <a:latin typeface="Calibri"/>
              <a:ea typeface="+mn-ea"/>
              <a:cs typeface="+mn-cs"/>
            </a:endParaRPr>
          </a:p>
        </p:txBody>
      </p:sp>
      <p:sp>
        <p:nvSpPr>
          <p:cNvPr id="5" name="TextBox 4">
            <a:extLst>
              <a:ext uri="{FF2B5EF4-FFF2-40B4-BE49-F238E27FC236}">
                <a16:creationId xmlns:a16="http://schemas.microsoft.com/office/drawing/2014/main" id="{0031B1D7-3AFE-6449-5657-656DF97997DB}"/>
              </a:ext>
            </a:extLst>
          </p:cNvPr>
          <p:cNvSpPr txBox="1"/>
          <p:nvPr/>
        </p:nvSpPr>
        <p:spPr>
          <a:xfrm>
            <a:off x="1566528" y="4179105"/>
            <a:ext cx="905893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0" cap="none" spc="0" normalizeH="0" baseline="0" noProof="0" dirty="0">
                <a:ln w="9525">
                  <a:solidFill>
                    <a:prstClr val="white"/>
                  </a:solidFill>
                  <a:prstDash val="solid"/>
                </a:ln>
                <a:solidFill>
                  <a:srgbClr val="7030A0"/>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(Tiết 1 + 2)</a:t>
            </a:r>
          </a:p>
        </p:txBody>
      </p:sp>
      <p:sp>
        <p:nvSpPr>
          <p:cNvPr id="6" name="TextBox 5">
            <a:extLst>
              <a:ext uri="{FF2B5EF4-FFF2-40B4-BE49-F238E27FC236}">
                <a16:creationId xmlns:a16="http://schemas.microsoft.com/office/drawing/2014/main" id="{4F5F5B59-0311-80EB-92FB-E7CFADE913CE}"/>
              </a:ext>
            </a:extLst>
          </p:cNvPr>
          <p:cNvSpPr txBox="1"/>
          <p:nvPr/>
        </p:nvSpPr>
        <p:spPr>
          <a:xfrm>
            <a:off x="1353536" y="230768"/>
            <a:ext cx="905893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1" i="0" u="none" strike="noStrike" kern="0" cap="none" spc="0" normalizeH="0" baseline="0" noProof="0" dirty="0">
                <a:ln w="9525">
                  <a:solidFill>
                    <a:prstClr val="white"/>
                  </a:solidFill>
                  <a:prstDash val="solid"/>
                </a:ln>
                <a:solidFill>
                  <a:prstClr val="black"/>
                </a:solidFill>
                <a:effectLst/>
                <a:uLnTx/>
                <a:uFillTx/>
                <a:latin typeface="Montserrat Medium" panose="00000600000000000000" pitchFamily="2" charset="0"/>
                <a:ea typeface="等线" panose="02010600030101010101" pitchFamily="2" charset="-122"/>
                <a:cs typeface="+mn-ea"/>
                <a:sym typeface="+mn-lt"/>
              </a:rPr>
              <a:t>UBND QUẬN DƯƠNG KINH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1" i="0" u="none" strike="noStrike" kern="0" cap="none" spc="0" normalizeH="0" baseline="0" noProof="0" dirty="0">
                <a:ln w="9525">
                  <a:solidFill>
                    <a:prstClr val="white"/>
                  </a:solidFill>
                  <a:prstDash val="solid"/>
                </a:ln>
                <a:solidFill>
                  <a:prstClr val="black"/>
                </a:solidFill>
                <a:effectLst/>
                <a:uLnTx/>
                <a:uFillTx/>
                <a:latin typeface="Montserrat Medium" panose="00000600000000000000" pitchFamily="2" charset="0"/>
                <a:ea typeface="等线" panose="02010600030101010101" pitchFamily="2" charset="-122"/>
                <a:cs typeface="+mn-ea"/>
                <a:sym typeface="+mn-lt"/>
              </a:rPr>
              <a:t>TRƯỜNG TIỂU HỌC ANH DŨNG</a:t>
            </a:r>
            <a:endParaRPr kumimoji="0" lang="en-US" altLang="zh-CN" sz="2400" b="1" i="0" u="none" strike="noStrike" kern="0" cap="none" spc="0" normalizeH="0" baseline="0" noProof="0" dirty="0">
              <a:ln w="9525">
                <a:solidFill>
                  <a:prstClr val="white"/>
                </a:solidFill>
                <a:prstDash val="solid"/>
              </a:ln>
              <a:solidFill>
                <a:prstClr val="black"/>
              </a:solidFill>
              <a:effectLst/>
              <a:uLnTx/>
              <a:uFillTx/>
              <a:latin typeface="Montserrat Medium" panose="00000600000000000000" pitchFamily="2" charset="0"/>
              <a:ea typeface="等线" panose="02010600030101010101" pitchFamily="2" charset="-122"/>
              <a:cs typeface="+mn-ea"/>
              <a:sym typeface="+mn-lt"/>
            </a:endParaRPr>
          </a:p>
        </p:txBody>
      </p:sp>
      <p:cxnSp>
        <p:nvCxnSpPr>
          <p:cNvPr id="10" name="Straight Connector 9">
            <a:extLst>
              <a:ext uri="{FF2B5EF4-FFF2-40B4-BE49-F238E27FC236}">
                <a16:creationId xmlns:a16="http://schemas.microsoft.com/office/drawing/2014/main" id="{301501D3-288D-A87D-F4D5-1C9D2F971D40}"/>
              </a:ext>
            </a:extLst>
          </p:cNvPr>
          <p:cNvCxnSpPr/>
          <p:nvPr/>
        </p:nvCxnSpPr>
        <p:spPr>
          <a:xfrm>
            <a:off x="4542503" y="1055540"/>
            <a:ext cx="2802194" cy="0"/>
          </a:xfrm>
          <a:prstGeom prst="line">
            <a:avLst/>
          </a:prstGeom>
        </p:spPr>
        <p:style>
          <a:lnRef idx="1">
            <a:schemeClr val="dk1"/>
          </a:lnRef>
          <a:fillRef idx="0">
            <a:schemeClr val="dk1"/>
          </a:fillRef>
          <a:effectRef idx="0">
            <a:schemeClr val="dk1"/>
          </a:effectRef>
          <a:fontRef idx="minor">
            <a:schemeClr val="tx1"/>
          </a:fontRef>
        </p:style>
      </p:cxnSp>
    </p:spTree>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1949133"/>
            <a:ext cx="10972800" cy="1143000"/>
          </a:xfrm>
        </p:spPr>
        <p:txBody>
          <a:bodyPr>
            <a:normAutofit fontScale="90000"/>
          </a:bodyPr>
          <a:lstStyle/>
          <a:p>
            <a:pPr algn="ctr"/>
            <a:r>
              <a:rPr lang="en-US">
                <a:latin typeface="Arial-Rounded" panose="020B0500000000000000" pitchFamily="34" charset="0"/>
                <a:cs typeface="Arial-Rounded" panose="020B0500000000000000" pitchFamily="34" charset="0"/>
              </a:rPr>
              <a:t>1. Khi vui chơi cùng bạn em cảm thấy thế nào?</a:t>
            </a:r>
            <a:br>
              <a:rPr lang="en-US">
                <a:latin typeface="Arial-Rounded" panose="020B0500000000000000" pitchFamily="34" charset="0"/>
                <a:cs typeface="Arial-Rounded" panose="020B0500000000000000" pitchFamily="34" charset="0"/>
              </a:rPr>
            </a:br>
            <a:r>
              <a:rPr lang="en-US">
                <a:latin typeface="Arial-Rounded" panose="020B0500000000000000" pitchFamily="34" charset="0"/>
                <a:cs typeface="Arial-Rounded" panose="020B0500000000000000" pitchFamily="34" charset="0"/>
              </a:rPr>
              <a:t>2. Khi xa bạn em cảm thấy thế nào?</a:t>
            </a:r>
          </a:p>
        </p:txBody>
      </p:sp>
      <p:pic>
        <p:nvPicPr>
          <p:cNvPr id="4" name="Content Placeholder 3"/>
          <p:cNvPicPr>
            <a:picLocks noGrp="1" noChangeAspect="1"/>
          </p:cNvPicPr>
          <p:nvPr>
            <p:ph idx="1"/>
          </p:nvPr>
        </p:nvPicPr>
        <p:blipFill>
          <a:blip r:embed="rId3"/>
          <a:stretch>
            <a:fillRect/>
          </a:stretch>
        </p:blipFill>
        <p:spPr>
          <a:xfrm>
            <a:off x="173355" y="156845"/>
            <a:ext cx="1478280" cy="8991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pture"/>
          <p:cNvPicPr>
            <a:picLocks noGrp="1" noChangeAspect="1"/>
          </p:cNvPicPr>
          <p:nvPr>
            <p:ph idx="1"/>
          </p:nvPr>
        </p:nvPicPr>
        <p:blipFill>
          <a:blip r:embed="rId2"/>
          <a:stretch>
            <a:fillRect/>
          </a:stretch>
        </p:blipFill>
        <p:spPr>
          <a:xfrm>
            <a:off x="0" y="1003935"/>
            <a:ext cx="9111615" cy="5656580"/>
          </a:xfrm>
          <a:prstGeom prst="rect">
            <a:avLst/>
          </a:prstGeom>
        </p:spPr>
      </p:pic>
      <p:sp>
        <p:nvSpPr>
          <p:cNvPr id="5" name="Text Box 4"/>
          <p:cNvSpPr txBox="1"/>
          <p:nvPr/>
        </p:nvSpPr>
        <p:spPr>
          <a:xfrm>
            <a:off x="4953635" y="135890"/>
            <a:ext cx="2665730" cy="645160"/>
          </a:xfrm>
          <a:prstGeom prst="rect">
            <a:avLst/>
          </a:prstGeom>
          <a:noFill/>
        </p:spPr>
        <p:txBody>
          <a:bodyPr wrap="square" rtlCol="0">
            <a:spAutoFit/>
          </a:bodyPr>
          <a:lstStyle/>
          <a:p>
            <a:r>
              <a:rPr lang="en-US" sz="3600">
                <a:ln/>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rPr>
              <a:t>Tớ nhớ cậu</a:t>
            </a:r>
          </a:p>
        </p:txBody>
      </p:sp>
      <p:pic>
        <p:nvPicPr>
          <p:cNvPr id="6" name="Picture 5"/>
          <p:cNvPicPr>
            <a:picLocks noChangeAspect="1"/>
          </p:cNvPicPr>
          <p:nvPr/>
        </p:nvPicPr>
        <p:blipFill>
          <a:blip r:embed="rId3"/>
          <a:stretch>
            <a:fillRect/>
          </a:stretch>
        </p:blipFill>
        <p:spPr>
          <a:xfrm>
            <a:off x="8922385" y="615950"/>
            <a:ext cx="3269615" cy="3183890"/>
          </a:xfrm>
          <a:prstGeom prst="rect">
            <a:avLst/>
          </a:prstGeom>
        </p:spPr>
      </p:pic>
      <p:pic>
        <p:nvPicPr>
          <p:cNvPr id="21" name="Content Placeholder 20" descr="logo"/>
          <p:cNvPicPr>
            <a:picLocks noGrp="1" noChangeAspect="1"/>
          </p:cNvPicPr>
          <p:nvPr>
            <p:ph sz="half" idx="2"/>
          </p:nvPr>
        </p:nvPicPr>
        <p:blipFill>
          <a:blip r:embed="rId4" cstate="print"/>
          <a:stretch>
            <a:fillRect/>
          </a:stretch>
        </p:blipFill>
        <p:spPr>
          <a:xfrm>
            <a:off x="-64770" y="26035"/>
            <a:ext cx="957580" cy="977900"/>
          </a:xfrm>
          <a:prstGeom prst="rect">
            <a:avLst/>
          </a:prstGeom>
        </p:spPr>
      </p:pic>
      <p:sp>
        <p:nvSpPr>
          <p:cNvPr id="10" name="Cloud 9"/>
          <p:cNvSpPr/>
          <p:nvPr/>
        </p:nvSpPr>
        <p:spPr>
          <a:xfrm>
            <a:off x="9111615" y="5767705"/>
            <a:ext cx="2819400" cy="81089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latin typeface="Arial-Rounded" panose="020B0500000000000000" pitchFamily="34" charset="0"/>
                <a:cs typeface="Arial-Rounded" panose="020B0500000000000000" pitchFamily="34" charset="0"/>
              </a:rPr>
              <a:t>Đọc mẫu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Content Placeholder 3" descr="Capture"/>
          <p:cNvPicPr>
            <a:picLocks noGrp="1" noChangeAspect="1"/>
          </p:cNvPicPr>
          <p:nvPr>
            <p:ph idx="1"/>
          </p:nvPr>
        </p:nvPicPr>
        <p:blipFill>
          <a:blip r:embed="rId3"/>
          <a:stretch>
            <a:fillRect/>
          </a:stretch>
        </p:blipFill>
        <p:spPr>
          <a:xfrm>
            <a:off x="0" y="1003935"/>
            <a:ext cx="9111615" cy="5656580"/>
          </a:xfrm>
          <a:prstGeom prst="rect">
            <a:avLst/>
          </a:prstGeom>
        </p:spPr>
      </p:pic>
      <p:sp>
        <p:nvSpPr>
          <p:cNvPr id="5" name="Text Box 4"/>
          <p:cNvSpPr txBox="1"/>
          <p:nvPr/>
        </p:nvSpPr>
        <p:spPr>
          <a:xfrm>
            <a:off x="4953635" y="135890"/>
            <a:ext cx="2665730" cy="645160"/>
          </a:xfrm>
          <a:prstGeom prst="rect">
            <a:avLst/>
          </a:prstGeom>
          <a:noFill/>
        </p:spPr>
        <p:txBody>
          <a:bodyPr wrap="square" rtlCol="0">
            <a:spAutoFit/>
          </a:bodyPr>
          <a:lstStyle/>
          <a:p>
            <a:r>
              <a:rPr lang="en-US" sz="3600">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rPr>
              <a:t>Tớ nhớ cậu</a:t>
            </a:r>
          </a:p>
        </p:txBody>
      </p:sp>
      <p:pic>
        <p:nvPicPr>
          <p:cNvPr id="6" name="Picture 5"/>
          <p:cNvPicPr>
            <a:picLocks noChangeAspect="1"/>
          </p:cNvPicPr>
          <p:nvPr/>
        </p:nvPicPr>
        <p:blipFill>
          <a:blip r:embed="rId4"/>
          <a:stretch>
            <a:fillRect/>
          </a:stretch>
        </p:blipFill>
        <p:spPr>
          <a:xfrm>
            <a:off x="8922385" y="615950"/>
            <a:ext cx="3269615" cy="3183890"/>
          </a:xfrm>
          <a:prstGeom prst="rect">
            <a:avLst/>
          </a:prstGeom>
        </p:spPr>
      </p:pic>
      <p:pic>
        <p:nvPicPr>
          <p:cNvPr id="21" name="Content Placeholder 20" descr="logo"/>
          <p:cNvPicPr>
            <a:picLocks noGrp="1" noChangeAspect="1"/>
          </p:cNvPicPr>
          <p:nvPr>
            <p:ph sz="half" idx="2"/>
          </p:nvPr>
        </p:nvPicPr>
        <p:blipFill>
          <a:blip r:embed="rId5" cstate="print"/>
          <a:stretch>
            <a:fillRect/>
          </a:stretch>
        </p:blipFill>
        <p:spPr>
          <a:xfrm>
            <a:off x="-64770" y="26035"/>
            <a:ext cx="957580" cy="977900"/>
          </a:xfrm>
          <a:prstGeom prst="rect">
            <a:avLst/>
          </a:prstGeom>
        </p:spPr>
      </p:pic>
      <p:sp>
        <p:nvSpPr>
          <p:cNvPr id="10" name="Cloud 9"/>
          <p:cNvSpPr/>
          <p:nvPr/>
        </p:nvSpPr>
        <p:spPr>
          <a:xfrm>
            <a:off x="9111615" y="4570730"/>
            <a:ext cx="2819400" cy="2007870"/>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latin typeface="Arial-Rounded" panose="020B0500000000000000" pitchFamily="34" charset="0"/>
                <a:cs typeface="Arial-Rounded" panose="020B0500000000000000" pitchFamily="34" charset="0"/>
              </a:rPr>
              <a:t>Luyện đọc từ khó</a:t>
            </a:r>
          </a:p>
        </p:txBody>
      </p:sp>
      <p:cxnSp>
        <p:nvCxnSpPr>
          <p:cNvPr id="2" name="Straight Connector 1"/>
          <p:cNvCxnSpPr/>
          <p:nvPr/>
        </p:nvCxnSpPr>
        <p:spPr>
          <a:xfrm>
            <a:off x="7419975" y="2541270"/>
            <a:ext cx="862330" cy="0"/>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a:off x="1485900" y="5482590"/>
            <a:ext cx="862330" cy="0"/>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62" name="61" descr="E:\素材\春\7ff96c0408d5f1ad90e6490e1fb39ea4.png7ff96c0408d5f1ad90e6490e1fb39ea4"/>
          <p:cNvPicPr>
            <a:picLocks noChangeAspect="1"/>
          </p:cNvPicPr>
          <p:nvPr/>
        </p:nvPicPr>
        <p:blipFill>
          <a:blip r:embed="rId4" cstate="screen"/>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srcRect/>
          <a:stretch>
            <a:fillRect/>
          </a:stretch>
        </p:blipFill>
        <p:spPr>
          <a:xfrm rot="21000000">
            <a:off x="10031048" y="4756299"/>
            <a:ext cx="2396490" cy="2344420"/>
          </a:xfrm>
          <a:prstGeom prst="rect">
            <a:avLst/>
          </a:prstGeom>
        </p:spPr>
      </p:pic>
      <p:grpSp>
        <p:nvGrpSpPr>
          <p:cNvPr id="7" name="Group 6"/>
          <p:cNvGrpSpPr/>
          <p:nvPr/>
        </p:nvGrpSpPr>
        <p:grpSpPr>
          <a:xfrm>
            <a:off x="156834" y="199308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15731" y="2243748"/>
              <a:ext cx="1711988" cy="1754326"/>
            </a:xfrm>
            <a:prstGeom prst="rect">
              <a:avLst/>
            </a:prstGeom>
            <a:noFill/>
          </p:spPr>
          <p:txBody>
            <a:bodyPr wrap="square" rtlCol="0">
              <a:spAutoFit/>
            </a:bodyPr>
            <a:lstStyle/>
            <a:p>
              <a:pPr algn="ctr" defTabSz="913130" fontAlgn="base">
                <a:spcBef>
                  <a:spcPct val="0"/>
                </a:spcBef>
                <a:spcAft>
                  <a:spcPct val="0"/>
                </a:spcAft>
                <a:defRPr/>
              </a:pPr>
              <a:r>
                <a:rPr lang="en-US" altLang="zh-C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lang="zh-CN" alt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42" name="Group 41"/>
          <p:cNvGrpSpPr/>
          <p:nvPr/>
        </p:nvGrpSpPr>
        <p:grpSpPr>
          <a:xfrm>
            <a:off x="3760470" y="1045210"/>
            <a:ext cx="6916420" cy="1470182"/>
            <a:chOff x="172324" y="1157225"/>
            <a:chExt cx="2109019" cy="1406784"/>
          </a:xfrm>
        </p:grpSpPr>
        <p:sp>
          <p:nvSpPr>
            <p:cNvPr id="43" name="Hexagon 42"/>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p:cNvSpPr txBox="1"/>
            <p:nvPr/>
          </p:nvSpPr>
          <p:spPr>
            <a:xfrm>
              <a:off x="288974" y="1369884"/>
              <a:ext cx="1808630" cy="1029911"/>
            </a:xfrm>
            <a:prstGeom prst="rect">
              <a:avLst/>
            </a:prstGeom>
            <a:noFill/>
          </p:spPr>
          <p:txBody>
            <a:bodyPr wrap="square" rtlCol="0">
              <a:spAutoFit/>
            </a:bodyPr>
            <a:lstStyle/>
            <a:p>
              <a:pPr algn="ctr" defTabSz="913130" fontAlgn="base">
                <a:spcBef>
                  <a:spcPct val="0"/>
                </a:spcBef>
                <a:spcAft>
                  <a:spcPct val="0"/>
                </a:spcAft>
                <a:defRPr/>
              </a:pPr>
              <a:r>
                <a:rPr lang="en-US" sz="3600" b="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nắn nót</a:t>
              </a:r>
            </a:p>
            <a:p>
              <a:pPr algn="ctr" defTabSz="913130" fontAlgn="base">
                <a:spcBef>
                  <a:spcPct val="0"/>
                </a:spcBef>
                <a:spcAft>
                  <a:spcPct val="0"/>
                </a:spcAft>
                <a:defRPr/>
              </a:pPr>
              <a:r>
                <a:rPr lang="en-US" alt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Viết cẩn thận cho đẹp</a:t>
              </a:r>
              <a:endParaRPr lang="en-US" alt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5" name="Picture 4"/>
          <p:cNvPicPr>
            <a:picLocks noChangeAspect="1"/>
          </p:cNvPicPr>
          <p:nvPr/>
        </p:nvPicPr>
        <p:blipFill>
          <a:blip r:embed="rId7"/>
          <a:stretch>
            <a:fillRect/>
          </a:stretch>
        </p:blipFill>
        <p:spPr>
          <a:xfrm>
            <a:off x="11285220" y="95250"/>
            <a:ext cx="906780" cy="848360"/>
          </a:xfrm>
          <a:prstGeom prst="rect">
            <a:avLst/>
          </a:prstGeom>
        </p:spPr>
      </p:pic>
      <p:grpSp>
        <p:nvGrpSpPr>
          <p:cNvPr id="14" name="Group 13"/>
          <p:cNvGrpSpPr/>
          <p:nvPr/>
        </p:nvGrpSpPr>
        <p:grpSpPr>
          <a:xfrm>
            <a:off x="3882390" y="3599815"/>
            <a:ext cx="6916420" cy="1536057"/>
            <a:chOff x="172324" y="1157225"/>
            <a:chExt cx="2109019" cy="1469818"/>
          </a:xfrm>
        </p:grpSpPr>
        <p:sp>
          <p:nvSpPr>
            <p:cNvPr id="16" name="Hexagon 15"/>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43"/>
            <p:cNvSpPr txBox="1"/>
            <p:nvPr/>
          </p:nvSpPr>
          <p:spPr>
            <a:xfrm>
              <a:off x="315308" y="1185168"/>
              <a:ext cx="1808630" cy="1441875"/>
            </a:xfrm>
            <a:prstGeom prst="rect">
              <a:avLst/>
            </a:prstGeom>
            <a:noFill/>
          </p:spPr>
          <p:txBody>
            <a:bodyPr wrap="square" rtlCol="0">
              <a:spAutoFit/>
            </a:bodyPr>
            <a:lstStyle/>
            <a:p>
              <a:pPr algn="ctr" defTabSz="913130" fontAlgn="base">
                <a:spcBef>
                  <a:spcPct val="0"/>
                </a:spcBef>
                <a:spcAft>
                  <a:spcPct val="0"/>
                </a:spcAft>
                <a:defRPr/>
              </a:pPr>
              <a:r>
                <a:rPr lang="en-US" sz="3600" b="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cặm cụi</a:t>
              </a:r>
            </a:p>
            <a:p>
              <a:pPr algn="ctr" defTabSz="913130" fontAlgn="base">
                <a:spcBef>
                  <a:spcPct val="0"/>
                </a:spcBef>
                <a:spcAft>
                  <a:spcPct val="0"/>
                </a:spcAft>
                <a:defRPr/>
              </a:pPr>
              <a:r>
                <a:rPr lang="en-US" alt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sym typeface="+mn-lt"/>
                </a:rPr>
                <a:t>chăm chú, tập trung vào việc đang làm</a:t>
              </a: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Vertical)">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Rounded" panose="020B0500000000000000" pitchFamily="34" charset="0"/>
                <a:cs typeface="Arial-Rounded" panose="020B0500000000000000" pitchFamily="34" charset="0"/>
              </a:rPr>
              <a:t>Luyện đọc câu dài</a:t>
            </a:r>
          </a:p>
        </p:txBody>
      </p:sp>
      <p:sp>
        <p:nvSpPr>
          <p:cNvPr id="3" name="Content Placeholder 2"/>
          <p:cNvSpPr>
            <a:spLocks noGrp="1"/>
          </p:cNvSpPr>
          <p:nvPr>
            <p:ph idx="1"/>
          </p:nvPr>
        </p:nvSpPr>
        <p:spPr/>
        <p:txBody>
          <a:bodyPr/>
          <a:lstStyle/>
          <a:p>
            <a:pPr marL="0" indent="0">
              <a:buNone/>
            </a:pPr>
            <a:r>
              <a:rPr lang="en-US">
                <a:latin typeface="Arial-Rounded" panose="020B0500000000000000" pitchFamily="34" charset="0"/>
                <a:cs typeface="Arial-Rounded" panose="020B0500000000000000" pitchFamily="34" charset="0"/>
              </a:rPr>
              <a:t>Kiến không biết làm sao cho sóc biết mình rất nhớ bạn. Cứ thế, cậu cặm cụi viết đi viết lại trong nhiều giờ liền. Không lâu sau, sóc nhận được lá thư do kiến gửi đến.</a:t>
            </a:r>
          </a:p>
        </p:txBody>
      </p:sp>
      <p:cxnSp>
        <p:nvCxnSpPr>
          <p:cNvPr id="4" name="Straight Connector 3"/>
          <p:cNvCxnSpPr/>
          <p:nvPr/>
        </p:nvCxnSpPr>
        <p:spPr>
          <a:xfrm flipH="1">
            <a:off x="4796790" y="160020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5" name="Straight Connector 4"/>
          <p:cNvCxnSpPr/>
          <p:nvPr/>
        </p:nvCxnSpPr>
        <p:spPr>
          <a:xfrm flipH="1">
            <a:off x="6896735" y="160020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6" name="Straight Connector 5"/>
          <p:cNvCxnSpPr/>
          <p:nvPr/>
        </p:nvCxnSpPr>
        <p:spPr>
          <a:xfrm flipH="1">
            <a:off x="9990455" y="169164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7" name="Straight Connector 6"/>
          <p:cNvCxnSpPr/>
          <p:nvPr/>
        </p:nvCxnSpPr>
        <p:spPr>
          <a:xfrm flipH="1">
            <a:off x="10060940" y="168148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8" name="Straight Connector 7"/>
          <p:cNvCxnSpPr/>
          <p:nvPr/>
        </p:nvCxnSpPr>
        <p:spPr>
          <a:xfrm flipH="1">
            <a:off x="11318240" y="169164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9" name="Straight Connector 8"/>
          <p:cNvCxnSpPr/>
          <p:nvPr/>
        </p:nvCxnSpPr>
        <p:spPr>
          <a:xfrm flipH="1">
            <a:off x="5019675" y="2219325"/>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10" name="Straight Connector 9"/>
          <p:cNvCxnSpPr/>
          <p:nvPr/>
        </p:nvCxnSpPr>
        <p:spPr>
          <a:xfrm flipH="1">
            <a:off x="8366760" y="215773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p:cNvCxnSpPr/>
          <p:nvPr/>
        </p:nvCxnSpPr>
        <p:spPr>
          <a:xfrm flipH="1">
            <a:off x="8437880" y="214757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a:xfrm flipH="1">
            <a:off x="11095355" y="215773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p:cNvCxnSpPr/>
          <p:nvPr/>
        </p:nvCxnSpPr>
        <p:spPr>
          <a:xfrm flipH="1">
            <a:off x="7017385" y="261366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p:cNvCxnSpPr/>
          <p:nvPr/>
        </p:nvCxnSpPr>
        <p:spPr>
          <a:xfrm flipH="1">
            <a:off x="7088505" y="2623820"/>
            <a:ext cx="30480" cy="466090"/>
          </a:xfrm>
          <a:prstGeom prst="line">
            <a:avLst/>
          </a:prstGeom>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linds(horizont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linds(horizont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linds(horizont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linds(horizontal)">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blinds(horizontal)">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linds(horizontal)">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blinds(horizontal)">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blinds(horizontal)">
                                      <p:cBhvr>
                                        <p:cTn id="6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pture"/>
          <p:cNvPicPr>
            <a:picLocks noGrp="1" noChangeAspect="1"/>
          </p:cNvPicPr>
          <p:nvPr>
            <p:ph idx="1"/>
          </p:nvPr>
        </p:nvPicPr>
        <p:blipFill>
          <a:blip r:embed="rId2"/>
          <a:stretch>
            <a:fillRect/>
          </a:stretch>
        </p:blipFill>
        <p:spPr>
          <a:xfrm>
            <a:off x="0" y="1003935"/>
            <a:ext cx="9111615" cy="5656580"/>
          </a:xfrm>
          <a:prstGeom prst="rect">
            <a:avLst/>
          </a:prstGeom>
        </p:spPr>
      </p:pic>
      <p:sp>
        <p:nvSpPr>
          <p:cNvPr id="5" name="Text Box 4"/>
          <p:cNvSpPr txBox="1"/>
          <p:nvPr/>
        </p:nvSpPr>
        <p:spPr>
          <a:xfrm>
            <a:off x="4953635" y="135890"/>
            <a:ext cx="2665730" cy="645160"/>
          </a:xfrm>
          <a:prstGeom prst="rect">
            <a:avLst/>
          </a:prstGeom>
          <a:noFill/>
        </p:spPr>
        <p:txBody>
          <a:bodyPr wrap="square" rtlCol="0">
            <a:spAutoFit/>
          </a:bodyPr>
          <a:lstStyle/>
          <a:p>
            <a:r>
              <a:rPr lang="en-US" sz="3600">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rPr>
              <a:t>Tớ nhớ cậu</a:t>
            </a:r>
          </a:p>
        </p:txBody>
      </p:sp>
      <p:pic>
        <p:nvPicPr>
          <p:cNvPr id="6" name="Picture 5"/>
          <p:cNvPicPr>
            <a:picLocks noChangeAspect="1"/>
          </p:cNvPicPr>
          <p:nvPr/>
        </p:nvPicPr>
        <p:blipFill>
          <a:blip r:embed="rId3"/>
          <a:stretch>
            <a:fillRect/>
          </a:stretch>
        </p:blipFill>
        <p:spPr>
          <a:xfrm>
            <a:off x="8922385" y="615950"/>
            <a:ext cx="3269615" cy="3183890"/>
          </a:xfrm>
          <a:prstGeom prst="rect">
            <a:avLst/>
          </a:prstGeom>
        </p:spPr>
      </p:pic>
      <p:sp>
        <p:nvSpPr>
          <p:cNvPr id="10" name="Cloud 9"/>
          <p:cNvSpPr/>
          <p:nvPr/>
        </p:nvSpPr>
        <p:spPr>
          <a:xfrm>
            <a:off x="8716645" y="5504180"/>
            <a:ext cx="3214370" cy="1074420"/>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latin typeface="Arial-Rounded" panose="020B0500000000000000" pitchFamily="34" charset="0"/>
                <a:cs typeface="Arial-Rounded" panose="020B0500000000000000" pitchFamily="34" charset="0"/>
              </a:rPr>
              <a:t>Đọc nối tiếp đoạn</a:t>
            </a:r>
          </a:p>
        </p:txBody>
      </p:sp>
      <p:pic>
        <p:nvPicPr>
          <p:cNvPr id="2"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310" y="615950"/>
            <a:ext cx="527050" cy="153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310" y="1894205"/>
            <a:ext cx="527050" cy="1703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310" y="3456305"/>
            <a:ext cx="527050"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310" y="5504180"/>
            <a:ext cx="527050" cy="98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500" fill="hold"/>
                                        <p:tgtEl>
                                          <p:spTgt spid="8"/>
                                        </p:tgtEl>
                                        <p:attrNameLst>
                                          <p:attrName>ppt_x</p:attrName>
                                        </p:attrNameLst>
                                      </p:cBhvr>
                                      <p:tavLst>
                                        <p:tav tm="0">
                                          <p:val>
                                            <p:strVal val="#ppt_x"/>
                                          </p:val>
                                        </p:tav>
                                        <p:tav tm="100000">
                                          <p:val>
                                            <p:strVal val="#ppt_x"/>
                                          </p:val>
                                        </p:tav>
                                      </p:tavLst>
                                    </p:anim>
                                    <p:anim calcmode="lin" valueType="num">
                                      <p:cBhvr additive="base">
                                        <p:cTn id="3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73612" y="565755"/>
            <a:ext cx="11718388" cy="179833"/>
          </a:xfrm>
          <a:prstGeom prst="rect">
            <a:avLst/>
          </a:prstGeom>
          <a:solidFill>
            <a:srgbClr val="94BC7F"/>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Arial-Rounded" panose="020B0500000000000000" pitchFamily="34" charset="0"/>
              <a:cs typeface="Arial-Rounded" panose="020B0500000000000000" pitchFamily="34" charset="0"/>
            </a:endParaRPr>
          </a:p>
        </p:txBody>
      </p:sp>
      <p:pic>
        <p:nvPicPr>
          <p:cNvPr id="6" name="图片 5"/>
          <p:cNvPicPr>
            <a:picLocks noChangeAspect="1"/>
          </p:cNvPicPr>
          <p:nvPr/>
        </p:nvPicPr>
        <p:blipFill rotWithShape="1">
          <a:blip r:embed="rId2"/>
          <a:srcRect t="50811"/>
          <a:stretch>
            <a:fillRect/>
          </a:stretch>
        </p:blipFill>
        <p:spPr>
          <a:xfrm>
            <a:off x="197963" y="0"/>
            <a:ext cx="3276542" cy="1131509"/>
          </a:xfrm>
          <a:prstGeom prst="rect">
            <a:avLst/>
          </a:prstGeom>
        </p:spPr>
      </p:pic>
      <p:sp>
        <p:nvSpPr>
          <p:cNvPr id="8" name="矩形 7"/>
          <p:cNvSpPr/>
          <p:nvPr/>
        </p:nvSpPr>
        <p:spPr>
          <a:xfrm>
            <a:off x="2135505" y="1044575"/>
            <a:ext cx="9594850" cy="463550"/>
          </a:xfrm>
          <a:prstGeom prst="rect">
            <a:avLst/>
          </a:prstGeom>
          <a:solidFill>
            <a:srgbClr val="94BC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1. Khi chia tay sóc, kiến cảm thấy như thế nào?</a:t>
            </a:r>
            <a:endPar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endParaRPr>
          </a:p>
        </p:txBody>
      </p:sp>
      <p:sp>
        <p:nvSpPr>
          <p:cNvPr id="9" name="TextBox 9"/>
          <p:cNvSpPr txBox="1"/>
          <p:nvPr/>
        </p:nvSpPr>
        <p:spPr>
          <a:xfrm>
            <a:off x="2505710" y="1508125"/>
            <a:ext cx="10721975" cy="737235"/>
          </a:xfrm>
          <a:prstGeom prst="rect">
            <a:avLst/>
          </a:prstGeom>
          <a:noFill/>
        </p:spPr>
        <p:txBody>
          <a:bodyPr wrap="square" lIns="91472" tIns="45736" rIns="91472" bIns="45736" rtlCol="0">
            <a:spAutoFit/>
          </a:bodyPr>
          <a:lstStyle/>
          <a:p>
            <a:pPr>
              <a:lnSpc>
                <a:spcPct val="150000"/>
              </a:lnSpc>
            </a:pP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Khi chia tay sóc, kiến rất buồn</a:t>
            </a:r>
            <a:endPar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endParaRPr>
          </a:p>
        </p:txBody>
      </p:sp>
      <p:sp>
        <p:nvSpPr>
          <p:cNvPr id="11" name="矩形 10"/>
          <p:cNvSpPr/>
          <p:nvPr/>
        </p:nvSpPr>
        <p:spPr>
          <a:xfrm>
            <a:off x="2505710" y="2346960"/>
            <a:ext cx="9425305" cy="463550"/>
          </a:xfrm>
          <a:prstGeom prst="rect">
            <a:avLst/>
          </a:prstGeom>
          <a:solidFill>
            <a:srgbClr val="94BC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2. Sóc đồng ý với kiến điều gì?</a:t>
            </a:r>
          </a:p>
        </p:txBody>
      </p:sp>
      <p:sp>
        <p:nvSpPr>
          <p:cNvPr id="12" name="TextBox 12"/>
          <p:cNvSpPr txBox="1"/>
          <p:nvPr/>
        </p:nvSpPr>
        <p:spPr>
          <a:xfrm>
            <a:off x="2831465" y="2810510"/>
            <a:ext cx="9099550" cy="691515"/>
          </a:xfrm>
          <a:prstGeom prst="rect">
            <a:avLst/>
          </a:prstGeom>
          <a:noFill/>
        </p:spPr>
        <p:txBody>
          <a:bodyPr wrap="square" lIns="91472" tIns="45736" rIns="91472" bIns="45736" rtlCol="0">
            <a:spAutoFit/>
          </a:bodyPr>
          <a:lstStyle/>
          <a:p>
            <a:pPr>
              <a:lnSpc>
                <a:spcPct val="150000"/>
              </a:lnSpc>
            </a:pPr>
            <a:r>
              <a:rPr lang="en-US" sz="2600">
                <a:solidFill>
                  <a:sysClr val="windowText" lastClr="000000"/>
                </a:solidFill>
                <a:latin typeface="Arial-Rounded" panose="020B0500000000000000" pitchFamily="34" charset="0"/>
                <a:ea typeface="+mn-ea"/>
                <a:cs typeface="Arial-Rounded" panose="020B0500000000000000" pitchFamily="34" charset="0"/>
                <a:sym typeface="+mn-ea"/>
              </a:rPr>
              <a:t>Sóc thường xuyên nhớ kiến</a:t>
            </a:r>
            <a:endParaRPr lang="zh-CN" altLang="en-US" sz="2800" dirty="0">
              <a:latin typeface="Arial-Rounded" panose="020B0500000000000000" pitchFamily="34" charset="0"/>
              <a:ea typeface="汉仪黑荔枝体简" panose="00020600040101010101" pitchFamily="18" charset="-122"/>
              <a:cs typeface="Arial-Rounded" panose="020B0500000000000000" pitchFamily="34" charset="0"/>
            </a:endParaRPr>
          </a:p>
        </p:txBody>
      </p:sp>
      <p:pic>
        <p:nvPicPr>
          <p:cNvPr id="13" name="图片 12"/>
          <p:cNvPicPr>
            <a:picLocks noChangeAspect="1"/>
          </p:cNvPicPr>
          <p:nvPr/>
        </p:nvPicPr>
        <p:blipFill>
          <a:blip r:embed="rId3"/>
          <a:stretch>
            <a:fillRect/>
          </a:stretch>
        </p:blipFill>
        <p:spPr>
          <a:xfrm flipH="1">
            <a:off x="124460" y="2141220"/>
            <a:ext cx="3204845" cy="2786380"/>
          </a:xfrm>
          <a:prstGeom prst="rect">
            <a:avLst/>
          </a:prstGeom>
        </p:spPr>
      </p:pic>
      <p:sp>
        <p:nvSpPr>
          <p:cNvPr id="2" name="矩形 10"/>
          <p:cNvSpPr/>
          <p:nvPr/>
        </p:nvSpPr>
        <p:spPr>
          <a:xfrm>
            <a:off x="2764790" y="3502025"/>
            <a:ext cx="9312910" cy="842010"/>
          </a:xfrm>
          <a:prstGeom prst="rect">
            <a:avLst/>
          </a:prstGeom>
          <a:solidFill>
            <a:srgbClr val="94BC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3. Vì sao kiến phải viết lại nhiều lần lá thứ gửi sóc?</a:t>
            </a:r>
          </a:p>
        </p:txBody>
      </p:sp>
      <p:sp>
        <p:nvSpPr>
          <p:cNvPr id="5" name="TextBox 12"/>
          <p:cNvSpPr txBox="1"/>
          <p:nvPr/>
        </p:nvSpPr>
        <p:spPr>
          <a:xfrm>
            <a:off x="2505710" y="4225925"/>
            <a:ext cx="9224645" cy="1291590"/>
          </a:xfrm>
          <a:prstGeom prst="rect">
            <a:avLst/>
          </a:prstGeom>
          <a:noFill/>
        </p:spPr>
        <p:txBody>
          <a:bodyPr wrap="square" lIns="91472" tIns="45736" rIns="91472" bIns="45736" rtlCol="0">
            <a:spAutoFit/>
          </a:bodyPr>
          <a:lstStyle/>
          <a:p>
            <a:pPr>
              <a:lnSpc>
                <a:spcPct val="150000"/>
              </a:lnSpc>
            </a:pPr>
            <a:r>
              <a:rPr lang="en-US" altLang="zh-CN" sz="2600">
                <a:latin typeface="Arial-Rounded" panose="020B0500000000000000" pitchFamily="34" charset="0"/>
                <a:ea typeface="汉仪黑荔枝体简" panose="00020600040101010101" pitchFamily="18" charset="-122"/>
                <a:cs typeface="Arial-Rounded" panose="020B0500000000000000" pitchFamily="34" charset="0"/>
                <a:sym typeface="+mn-ea"/>
              </a:rPr>
              <a:t>Kiến phải viết lại nhiều lần lá thứ gửi sóc vì kiến không biết làm sao cho sóc biết nó rất nhớ bạn.</a:t>
            </a:r>
            <a:endParaRPr lang="zh-CN" altLang="en-US" sz="2800" dirty="0">
              <a:latin typeface="Arial-Rounded" panose="020B0500000000000000" pitchFamily="34" charset="0"/>
              <a:ea typeface="汉仪黑荔枝体简" panose="00020600040101010101" pitchFamily="18" charset="-122"/>
              <a:cs typeface="Arial-Rounded" panose="020B0500000000000000" pitchFamily="34" charset="0"/>
            </a:endParaRPr>
          </a:p>
        </p:txBody>
      </p:sp>
      <p:sp>
        <p:nvSpPr>
          <p:cNvPr id="14" name="矩形 10"/>
          <p:cNvSpPr/>
          <p:nvPr/>
        </p:nvSpPr>
        <p:spPr>
          <a:xfrm>
            <a:off x="2867660" y="5517515"/>
            <a:ext cx="9210040" cy="795020"/>
          </a:xfrm>
          <a:prstGeom prst="rect">
            <a:avLst/>
          </a:prstGeom>
          <a:solidFill>
            <a:srgbClr val="94BC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4. Theo em, 2 bạn sẽ cảm thấy như thế nào nếu không nhận được thư của nhau?</a:t>
            </a:r>
          </a:p>
        </p:txBody>
      </p:sp>
      <p:sp>
        <p:nvSpPr>
          <p:cNvPr id="15" name="TextBox 12"/>
          <p:cNvSpPr txBox="1"/>
          <p:nvPr/>
        </p:nvSpPr>
        <p:spPr>
          <a:xfrm>
            <a:off x="3687637" y="6166723"/>
            <a:ext cx="6861278" cy="737235"/>
          </a:xfrm>
          <a:prstGeom prst="rect">
            <a:avLst/>
          </a:prstGeom>
          <a:noFill/>
        </p:spPr>
        <p:txBody>
          <a:bodyPr wrap="square" lIns="91472" tIns="45736" rIns="91472" bIns="45736" rtlCol="0">
            <a:spAutoFit/>
          </a:bodyPr>
          <a:lstStyle/>
          <a:p>
            <a:pPr>
              <a:lnSpc>
                <a:spcPct val="150000"/>
              </a:lnSpc>
            </a:pPr>
            <a:r>
              <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rPr>
              <a:t>2 bạn sẽ rất buồn, sẽ rất nhớ nhau.</a:t>
            </a:r>
          </a:p>
        </p:txBody>
      </p:sp>
      <p:grpSp>
        <p:nvGrpSpPr>
          <p:cNvPr id="7" name="Group 6"/>
          <p:cNvGrpSpPr/>
          <p:nvPr/>
        </p:nvGrpSpPr>
        <p:grpSpPr>
          <a:xfrm>
            <a:off x="146674" y="269285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3"/>
            <p:cNvSpPr txBox="1"/>
            <p:nvPr/>
          </p:nvSpPr>
          <p:spPr>
            <a:xfrm>
              <a:off x="315731" y="2243748"/>
              <a:ext cx="1711988" cy="1198880"/>
            </a:xfrm>
            <a:prstGeom prst="rect">
              <a:avLst/>
            </a:prstGeom>
            <a:noFill/>
          </p:spPr>
          <p:txBody>
            <a:bodyPr wrap="square" rtlCol="0">
              <a:spAutoFit/>
            </a:bodyPr>
            <a:lstStyle/>
            <a:p>
              <a:pPr algn="ctr" defTabSz="913130" fontAlgn="base">
                <a:spcBef>
                  <a:spcPct val="0"/>
                </a:spcBef>
                <a:spcAft>
                  <a:spcPct val="0"/>
                </a:spcAft>
                <a:defRPr/>
              </a:pPr>
              <a:r>
                <a:rPr lang="en-US" altLang="zh-C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Trả lời câu hỏi</a:t>
              </a:r>
              <a:endParaRPr lang="zh-CN" alt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iterate type="lt">
                                    <p:tmPct val="30000"/>
                                  </p:iterate>
                                  <p:childTnLst>
                                    <p:set>
                                      <p:cBhvr>
                                        <p:cTn id="10" dur="1" fill="hold">
                                          <p:stCondLst>
                                            <p:cond delay="0"/>
                                          </p:stCondLst>
                                        </p:cTn>
                                        <p:tgtEl>
                                          <p:spTgt spid="9"/>
                                        </p:tgtEl>
                                        <p:attrNameLst>
                                          <p:attrName>style.visibility</p:attrName>
                                        </p:attrNameLst>
                                      </p:cBhvr>
                                      <p:to>
                                        <p:strVal val="visible"/>
                                      </p:to>
                                    </p:set>
                                    <p:animEffect transition="in" filter="wipe(left)">
                                      <p:cBhvr>
                                        <p:cTn id="11" dur="100"/>
                                        <p:tgtEl>
                                          <p:spTgt spid="9"/>
                                        </p:tgtEl>
                                      </p:cBhvr>
                                    </p:animEffect>
                                  </p:childTnLst>
                                </p:cTn>
                              </p:par>
                              <p:par>
                                <p:cTn id="12" presetID="36" presetClass="emph" presetSubtype="0" fill="hold" grpId="1" nodeType="withEffect">
                                  <p:stCondLst>
                                    <p:cond delay="0"/>
                                  </p:stCondLst>
                                  <p:iterate type="lt">
                                    <p:tmPct val="30000"/>
                                  </p:iterate>
                                  <p:childTnLst>
                                    <p:animScale>
                                      <p:cBhvr>
                                        <p:cTn id="13" dur="50" autoRev="1" fill="hold">
                                          <p:stCondLst>
                                            <p:cond delay="0"/>
                                          </p:stCondLst>
                                        </p:cTn>
                                        <p:tgtEl>
                                          <p:spTgt spid="9"/>
                                        </p:tgtEl>
                                      </p:cBhvr>
                                      <p:to x="80000" y="100000"/>
                                    </p:animScale>
                                    <p:anim by="(#ppt_w*0.10)" calcmode="lin" valueType="num">
                                      <p:cBhvr>
                                        <p:cTn id="14" dur="50" autoRev="1" fill="hold">
                                          <p:stCondLst>
                                            <p:cond delay="0"/>
                                          </p:stCondLst>
                                        </p:cTn>
                                        <p:tgtEl>
                                          <p:spTgt spid="9"/>
                                        </p:tgtEl>
                                        <p:attrNameLst>
                                          <p:attrName>ppt_x</p:attrName>
                                        </p:attrNameLst>
                                      </p:cBhvr>
                                    </p:anim>
                                    <p:anim by="(-#ppt_w*0.10)" calcmode="lin" valueType="num">
                                      <p:cBhvr>
                                        <p:cTn id="15" dur="50" autoRev="1" fill="hold">
                                          <p:stCondLst>
                                            <p:cond delay="0"/>
                                          </p:stCondLst>
                                        </p:cTn>
                                        <p:tgtEl>
                                          <p:spTgt spid="9"/>
                                        </p:tgtEl>
                                        <p:attrNameLst>
                                          <p:attrName>ppt_y</p:attrName>
                                        </p:attrNameLst>
                                      </p:cBhvr>
                                    </p:anim>
                                    <p:animRot by="-480000">
                                      <p:cBhvr>
                                        <p:cTn id="16" dur="50" autoRev="1" fill="hold">
                                          <p:stCondLst>
                                            <p:cond delay="0"/>
                                          </p:stCondLst>
                                        </p:cTn>
                                        <p:tgtEl>
                                          <p:spTgt spid="9"/>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arn(inVertical)">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barn(inVertical)">
                                      <p:cBhvr>
                                        <p:cTn id="4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9" grpId="0"/>
      <p:bldP spid="9" grpId="1"/>
      <p:bldP spid="11" grpId="0" bldLvl="0" animBg="1"/>
      <p:bldP spid="11" grpId="1" animBg="1"/>
      <p:bldP spid="12" grpId="0"/>
      <p:bldP spid="12" grpId="1"/>
      <p:bldP spid="2" grpId="0" bldLvl="0" animBg="1"/>
      <p:bldP spid="5" grpId="0"/>
      <p:bldP spid="5" grpId="1"/>
      <p:bldP spid="14" grpId="0" bldLvl="0" animBg="1"/>
      <p:bldP spid="14" grpId="1" animBg="1"/>
      <p:bldP spid="15" grpId="0"/>
      <p:bldP spid="15"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893763"/>
            <a:ext cx="10972800" cy="1143000"/>
          </a:xfrm>
        </p:spPr>
        <p:txBody>
          <a:bodyPr>
            <a:normAutofit fontScale="90000"/>
          </a:bodyPr>
          <a:lstStyle/>
          <a:p>
            <a:r>
              <a:rPr lang="en-US" sz="4890">
                <a:latin typeface="Arial-Rounded" panose="020B0500000000000000" pitchFamily="34" charset="0"/>
                <a:cs typeface="Arial-Rounded" panose="020B0500000000000000" pitchFamily="34" charset="0"/>
              </a:rPr>
              <a:t>2. Đóng vai sóc và kiến để nói và đáp lời chào khi chia tay.</a:t>
            </a:r>
          </a:p>
        </p:txBody>
      </p:sp>
      <p:sp>
        <p:nvSpPr>
          <p:cNvPr id="3" name="Content Placeholder 2"/>
          <p:cNvSpPr>
            <a:spLocks noGrp="1"/>
          </p:cNvSpPr>
          <p:nvPr>
            <p:ph idx="1"/>
          </p:nvPr>
        </p:nvSpPr>
        <p:spPr/>
        <p:txBody>
          <a:bodyPr/>
          <a:lstStyle/>
          <a:p>
            <a:endParaRPr lang="en-US"/>
          </a:p>
        </p:txBody>
      </p:sp>
      <p:sp>
        <p:nvSpPr>
          <p:cNvPr id="4" name="Rounded Rectangular Callout 3"/>
          <p:cNvSpPr/>
          <p:nvPr/>
        </p:nvSpPr>
        <p:spPr>
          <a:xfrm>
            <a:off x="3346450" y="2858135"/>
            <a:ext cx="5913755" cy="2264410"/>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en-US" sz="3200">
                <a:latin typeface="Arial-Rounded" panose="020B0500000000000000" pitchFamily="34" charset="0"/>
                <a:cs typeface="Arial-Rounded" panose="020B0500000000000000" pitchFamily="34" charset="0"/>
              </a:rPr>
              <a:t>Sóc: Tạm biệt cậu nhé!</a:t>
            </a:r>
          </a:p>
          <a:p>
            <a:pPr algn="just"/>
            <a:r>
              <a:rPr lang="en-US" sz="3200">
                <a:latin typeface="Arial-Rounded" panose="020B0500000000000000" pitchFamily="34" charset="0"/>
                <a:cs typeface="Arial-Rounded" panose="020B0500000000000000" pitchFamily="34" charset="0"/>
              </a:rPr>
              <a:t>Kiến: Tạm biệt cậu. Cậu phải thường xuyên nhớ tớ đấy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bldLvl="0" animBg="1"/>
      <p:bldP spid="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893763"/>
            <a:ext cx="10972800" cy="1143000"/>
          </a:xfrm>
        </p:spPr>
        <p:txBody>
          <a:bodyPr>
            <a:normAutofit fontScale="90000"/>
          </a:bodyPr>
          <a:lstStyle/>
          <a:p>
            <a:pPr algn="ctr"/>
            <a:r>
              <a:rPr lang="en-US" sz="4000">
                <a:latin typeface="Arial-Rounded" panose="020B0500000000000000" pitchFamily="34" charset="0"/>
                <a:cs typeface="Arial-Rounded" panose="020B0500000000000000" pitchFamily="34" charset="0"/>
              </a:rPr>
              <a:t>2. Em sẽ nói với bạn thế nào khi</a:t>
            </a:r>
            <a:br>
              <a:rPr lang="en-US" sz="4000">
                <a:latin typeface="Arial-Rounded" panose="020B0500000000000000" pitchFamily="34" charset="0"/>
                <a:cs typeface="Arial-Rounded" panose="020B0500000000000000" pitchFamily="34" charset="0"/>
              </a:rPr>
            </a:br>
            <a:r>
              <a:rPr lang="en-US" sz="4000">
                <a:latin typeface="Arial-Rounded" panose="020B0500000000000000" pitchFamily="34" charset="0"/>
                <a:cs typeface="Arial-Rounded" panose="020B0500000000000000" pitchFamily="34" charset="0"/>
              </a:rPr>
              <a:t>- Bạn chuyển đến 1 ngôi trường khác</a:t>
            </a:r>
            <a:br>
              <a:rPr lang="en-US" sz="4000">
                <a:latin typeface="Arial-Rounded" panose="020B0500000000000000" pitchFamily="34" charset="0"/>
                <a:cs typeface="Arial-Rounded" panose="020B0500000000000000" pitchFamily="34" charset="0"/>
              </a:rPr>
            </a:br>
            <a:r>
              <a:rPr lang="en-US" sz="4000">
                <a:latin typeface="Arial-Rounded" panose="020B0500000000000000" pitchFamily="34" charset="0"/>
                <a:cs typeface="Arial-Rounded" panose="020B0500000000000000" pitchFamily="34" charset="0"/>
              </a:rPr>
              <a:t>- Tan học, em về trước còn bạn ở lại chờ bố mẹ</a:t>
            </a:r>
          </a:p>
        </p:txBody>
      </p:sp>
      <p:sp>
        <p:nvSpPr>
          <p:cNvPr id="4" name="Rounded Rectangular Callout 3"/>
          <p:cNvSpPr/>
          <p:nvPr/>
        </p:nvSpPr>
        <p:spPr>
          <a:xfrm>
            <a:off x="3346450" y="2858135"/>
            <a:ext cx="5913755" cy="2264410"/>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en-US" sz="3200">
                <a:latin typeface="Arial-Rounded" panose="020B0500000000000000" pitchFamily="34" charset="0"/>
                <a:cs typeface="Arial-Rounded" panose="020B0500000000000000" pitchFamily="34" charset="0"/>
              </a:rPr>
              <a:t>Vd: Tạm biệt cậu nhé!Chúc cậu sang trường mới học tập thật tốt! Tớ sẽ luôn nhớ về cậu.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algn="ctr"/>
            <a:r>
              <a:rPr lang="en-US" sz="8000" b="1" kern="1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a:rPr>
              <a:t>CỦNG CỐ BÀI HỌC</a:t>
            </a: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
        <p:nvSpPr>
          <p:cNvPr id="2" name="Content Placeholder 1"/>
          <p:cNvSpPr>
            <a:spLocks noGrp="1"/>
          </p:cNvSpPr>
          <p:nvPr>
            <p:ph sz="half" idx="1"/>
          </p:nvPr>
        </p:nvSpPr>
        <p:spPr/>
        <p:txBody>
          <a:bodyPr/>
          <a:lstStyle/>
          <a:p>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4000" b="-14000"/>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33741" y="2012817"/>
            <a:ext cx="1560513" cy="131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07" b="98160" l="125" r="96000"/>
                    </a14:imgEffect>
                  </a14:imgLayer>
                </a14:imgProps>
              </a:ext>
              <a:ext uri="{28A0092B-C50C-407E-A947-70E740481C1C}">
                <a14:useLocalDpi xmlns:a14="http://schemas.microsoft.com/office/drawing/2010/main" val="0"/>
              </a:ext>
            </a:extLst>
          </a:blip>
          <a:srcRect/>
          <a:stretch>
            <a:fillRect/>
          </a:stretch>
        </p:blipFill>
        <p:spPr bwMode="auto">
          <a:xfrm flipH="1">
            <a:off x="7805469" y="4371656"/>
            <a:ext cx="1941591" cy="158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95400" y="1220231"/>
            <a:ext cx="1726453" cy="1585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3382049" y="4572001"/>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4038600" y="40360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a:off x="5997023" y="2739963"/>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a:off x="6338365" y="2414760"/>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5"/>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a:off x="7408609" y="3390368"/>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5"/>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flipH="1">
            <a:off x="6328037" y="538789"/>
            <a:ext cx="382794" cy="454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descr="C:\Users\ADMIN\Desktop\Tai nguyen thiet ke tro choi\Angry birds epic birds\1505573783630 (2).png">
            <a:hlinkClick r:id="" action="ppaction://hlinkshowjump?jump=nextslide"/>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269437" y="5954052"/>
            <a:ext cx="1887616" cy="903947"/>
          </a:xfrm>
          <a:prstGeom prst="rect">
            <a:avLst/>
          </a:prstGeom>
          <a:noFill/>
          <a:extLst>
            <a:ext uri="{909E8E84-426E-40DD-AFC4-6F175D3DCCD1}">
              <a14:hiddenFill xmlns:a14="http://schemas.microsoft.com/office/drawing/2010/main">
                <a:solidFill>
                  <a:srgbClr val="FFFFFF"/>
                </a:solidFill>
              </a14:hiddenFill>
            </a:ext>
          </a:extLst>
        </p:spPr>
      </p:pic>
      <p:pic>
        <p:nvPicPr>
          <p:cNvPr id="2" name="Chu-Ech-Con-Be-Bao-A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cstate="print"/>
          <a:stretch>
            <a:fillRect/>
          </a:stretch>
        </p:blipFill>
        <p:spPr>
          <a:xfrm>
            <a:off x="-3581400" y="1361228"/>
            <a:ext cx="609600" cy="609600"/>
          </a:xfrm>
          <a:prstGeom prst="rect">
            <a:avLst/>
          </a:prstGeom>
        </p:spPr>
      </p:pic>
      <p:sp>
        <p:nvSpPr>
          <p:cNvPr id="4" name="Oval Callout 3"/>
          <p:cNvSpPr/>
          <p:nvPr/>
        </p:nvSpPr>
        <p:spPr>
          <a:xfrm>
            <a:off x="8505893" y="-185738"/>
            <a:ext cx="4124257" cy="2917016"/>
          </a:xfrm>
          <a:prstGeom prst="wedgeEllipseCallout">
            <a:avLst>
              <a:gd name="adj1" fmla="val -155261"/>
              <a:gd name="adj2" fmla="val 2919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1. Ôn và khởi động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75" fill="hold">
                                          <p:stCondLst>
                                            <p:cond delay="0"/>
                                          </p:stCondLst>
                                        </p:cTn>
                                        <p:tgtEl>
                                          <p:spTgt spid="8"/>
                                        </p:tgtEl>
                                        <p:attrNameLst>
                                          <p:attrName>r</p:attrName>
                                        </p:attrNameLst>
                                      </p:cBhvr>
                                    </p:animRot>
                                    <p:animRot by="-240000">
                                      <p:cBhvr>
                                        <p:cTn id="7" dur="750" fill="hold">
                                          <p:stCondLst>
                                            <p:cond delay="750"/>
                                          </p:stCondLst>
                                        </p:cTn>
                                        <p:tgtEl>
                                          <p:spTgt spid="8"/>
                                        </p:tgtEl>
                                        <p:attrNameLst>
                                          <p:attrName>r</p:attrName>
                                        </p:attrNameLst>
                                      </p:cBhvr>
                                    </p:animRot>
                                    <p:animRot by="240000">
                                      <p:cBhvr>
                                        <p:cTn id="8" dur="750" fill="hold">
                                          <p:stCondLst>
                                            <p:cond delay="1500"/>
                                          </p:stCondLst>
                                        </p:cTn>
                                        <p:tgtEl>
                                          <p:spTgt spid="8"/>
                                        </p:tgtEl>
                                        <p:attrNameLst>
                                          <p:attrName>r</p:attrName>
                                        </p:attrNameLst>
                                      </p:cBhvr>
                                    </p:animRot>
                                    <p:animRot by="-240000">
                                      <p:cBhvr>
                                        <p:cTn id="9" dur="750" fill="hold">
                                          <p:stCondLst>
                                            <p:cond delay="2250"/>
                                          </p:stCondLst>
                                        </p:cTn>
                                        <p:tgtEl>
                                          <p:spTgt spid="8"/>
                                        </p:tgtEl>
                                        <p:attrNameLst>
                                          <p:attrName>r</p:attrName>
                                        </p:attrNameLst>
                                      </p:cBhvr>
                                    </p:animRot>
                                    <p:animRot by="120000">
                                      <p:cBhvr>
                                        <p:cTn id="10" dur="750" fill="hold">
                                          <p:stCondLst>
                                            <p:cond delay="30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25" fill="hold">
                                          <p:stCondLst>
                                            <p:cond delay="0"/>
                                          </p:stCondLst>
                                        </p:cTn>
                                        <p:tgtEl>
                                          <p:spTgt spid="15"/>
                                        </p:tgtEl>
                                        <p:attrNameLst>
                                          <p:attrName>r</p:attrName>
                                        </p:attrNameLst>
                                      </p:cBhvr>
                                    </p:animRot>
                                    <p:animRot by="-240000">
                                      <p:cBhvr>
                                        <p:cTn id="13" dur="650" fill="hold">
                                          <p:stCondLst>
                                            <p:cond delay="650"/>
                                          </p:stCondLst>
                                        </p:cTn>
                                        <p:tgtEl>
                                          <p:spTgt spid="15"/>
                                        </p:tgtEl>
                                        <p:attrNameLst>
                                          <p:attrName>r</p:attrName>
                                        </p:attrNameLst>
                                      </p:cBhvr>
                                    </p:animRot>
                                    <p:animRot by="240000">
                                      <p:cBhvr>
                                        <p:cTn id="14" dur="650" fill="hold">
                                          <p:stCondLst>
                                            <p:cond delay="1300"/>
                                          </p:stCondLst>
                                        </p:cTn>
                                        <p:tgtEl>
                                          <p:spTgt spid="15"/>
                                        </p:tgtEl>
                                        <p:attrNameLst>
                                          <p:attrName>r</p:attrName>
                                        </p:attrNameLst>
                                      </p:cBhvr>
                                    </p:animRot>
                                    <p:animRot by="-240000">
                                      <p:cBhvr>
                                        <p:cTn id="15" dur="650" fill="hold">
                                          <p:stCondLst>
                                            <p:cond delay="1950"/>
                                          </p:stCondLst>
                                        </p:cTn>
                                        <p:tgtEl>
                                          <p:spTgt spid="15"/>
                                        </p:tgtEl>
                                        <p:attrNameLst>
                                          <p:attrName>r</p:attrName>
                                        </p:attrNameLst>
                                      </p:cBhvr>
                                    </p:animRot>
                                    <p:animRot by="120000">
                                      <p:cBhvr>
                                        <p:cTn id="16" dur="650" fill="hold">
                                          <p:stCondLst>
                                            <p:cond delay="26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25" fill="hold">
                                          <p:stCondLst>
                                            <p:cond delay="0"/>
                                          </p:stCondLst>
                                        </p:cTn>
                                        <p:tgtEl>
                                          <p:spTgt spid="13"/>
                                        </p:tgtEl>
                                        <p:attrNameLst>
                                          <p:attrName>r</p:attrName>
                                        </p:attrNameLst>
                                      </p:cBhvr>
                                    </p:animRot>
                                    <p:animRot by="-240000">
                                      <p:cBhvr>
                                        <p:cTn id="19" dur="650" fill="hold">
                                          <p:stCondLst>
                                            <p:cond delay="650"/>
                                          </p:stCondLst>
                                        </p:cTn>
                                        <p:tgtEl>
                                          <p:spTgt spid="13"/>
                                        </p:tgtEl>
                                        <p:attrNameLst>
                                          <p:attrName>r</p:attrName>
                                        </p:attrNameLst>
                                      </p:cBhvr>
                                    </p:animRot>
                                    <p:animRot by="240000">
                                      <p:cBhvr>
                                        <p:cTn id="20" dur="650" fill="hold">
                                          <p:stCondLst>
                                            <p:cond delay="1300"/>
                                          </p:stCondLst>
                                        </p:cTn>
                                        <p:tgtEl>
                                          <p:spTgt spid="13"/>
                                        </p:tgtEl>
                                        <p:attrNameLst>
                                          <p:attrName>r</p:attrName>
                                        </p:attrNameLst>
                                      </p:cBhvr>
                                    </p:animRot>
                                    <p:animRot by="-240000">
                                      <p:cBhvr>
                                        <p:cTn id="21" dur="650" fill="hold">
                                          <p:stCondLst>
                                            <p:cond delay="1950"/>
                                          </p:stCondLst>
                                        </p:cTn>
                                        <p:tgtEl>
                                          <p:spTgt spid="13"/>
                                        </p:tgtEl>
                                        <p:attrNameLst>
                                          <p:attrName>r</p:attrName>
                                        </p:attrNameLst>
                                      </p:cBhvr>
                                    </p:animRot>
                                    <p:animRot by="120000">
                                      <p:cBhvr>
                                        <p:cTn id="22" dur="650" fill="hold">
                                          <p:stCondLst>
                                            <p:cond delay="2600"/>
                                          </p:stCondLst>
                                        </p:cTn>
                                        <p:tgtEl>
                                          <p:spTgt spid="1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25" fill="hold">
                                          <p:stCondLst>
                                            <p:cond delay="0"/>
                                          </p:stCondLst>
                                        </p:cTn>
                                        <p:tgtEl>
                                          <p:spTgt spid="14"/>
                                        </p:tgtEl>
                                        <p:attrNameLst>
                                          <p:attrName>r</p:attrName>
                                        </p:attrNameLst>
                                      </p:cBhvr>
                                    </p:animRot>
                                    <p:animRot by="-240000">
                                      <p:cBhvr>
                                        <p:cTn id="25" dur="650" fill="hold">
                                          <p:stCondLst>
                                            <p:cond delay="650"/>
                                          </p:stCondLst>
                                        </p:cTn>
                                        <p:tgtEl>
                                          <p:spTgt spid="14"/>
                                        </p:tgtEl>
                                        <p:attrNameLst>
                                          <p:attrName>r</p:attrName>
                                        </p:attrNameLst>
                                      </p:cBhvr>
                                    </p:animRot>
                                    <p:animRot by="240000">
                                      <p:cBhvr>
                                        <p:cTn id="26" dur="650" fill="hold">
                                          <p:stCondLst>
                                            <p:cond delay="1300"/>
                                          </p:stCondLst>
                                        </p:cTn>
                                        <p:tgtEl>
                                          <p:spTgt spid="14"/>
                                        </p:tgtEl>
                                        <p:attrNameLst>
                                          <p:attrName>r</p:attrName>
                                        </p:attrNameLst>
                                      </p:cBhvr>
                                    </p:animRot>
                                    <p:animRot by="-240000">
                                      <p:cBhvr>
                                        <p:cTn id="27" dur="650" fill="hold">
                                          <p:stCondLst>
                                            <p:cond delay="1950"/>
                                          </p:stCondLst>
                                        </p:cTn>
                                        <p:tgtEl>
                                          <p:spTgt spid="14"/>
                                        </p:tgtEl>
                                        <p:attrNameLst>
                                          <p:attrName>r</p:attrName>
                                        </p:attrNameLst>
                                      </p:cBhvr>
                                    </p:animRot>
                                    <p:animRot by="120000">
                                      <p:cBhvr>
                                        <p:cTn id="28" dur="650" fill="hold">
                                          <p:stCondLst>
                                            <p:cond delay="2600"/>
                                          </p:stCondLst>
                                        </p:cTn>
                                        <p:tgtEl>
                                          <p:spTgt spid="14"/>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25" fill="hold">
                                          <p:stCondLst>
                                            <p:cond delay="0"/>
                                          </p:stCondLst>
                                        </p:cTn>
                                        <p:tgtEl>
                                          <p:spTgt spid="16"/>
                                        </p:tgtEl>
                                        <p:attrNameLst>
                                          <p:attrName>r</p:attrName>
                                        </p:attrNameLst>
                                      </p:cBhvr>
                                    </p:animRot>
                                    <p:animRot by="-240000">
                                      <p:cBhvr>
                                        <p:cTn id="31" dur="650" fill="hold">
                                          <p:stCondLst>
                                            <p:cond delay="650"/>
                                          </p:stCondLst>
                                        </p:cTn>
                                        <p:tgtEl>
                                          <p:spTgt spid="16"/>
                                        </p:tgtEl>
                                        <p:attrNameLst>
                                          <p:attrName>r</p:attrName>
                                        </p:attrNameLst>
                                      </p:cBhvr>
                                    </p:animRot>
                                    <p:animRot by="240000">
                                      <p:cBhvr>
                                        <p:cTn id="32" dur="650" fill="hold">
                                          <p:stCondLst>
                                            <p:cond delay="1300"/>
                                          </p:stCondLst>
                                        </p:cTn>
                                        <p:tgtEl>
                                          <p:spTgt spid="16"/>
                                        </p:tgtEl>
                                        <p:attrNameLst>
                                          <p:attrName>r</p:attrName>
                                        </p:attrNameLst>
                                      </p:cBhvr>
                                    </p:animRot>
                                    <p:animRot by="-240000">
                                      <p:cBhvr>
                                        <p:cTn id="33" dur="650" fill="hold">
                                          <p:stCondLst>
                                            <p:cond delay="1950"/>
                                          </p:stCondLst>
                                        </p:cTn>
                                        <p:tgtEl>
                                          <p:spTgt spid="16"/>
                                        </p:tgtEl>
                                        <p:attrNameLst>
                                          <p:attrName>r</p:attrName>
                                        </p:attrNameLst>
                                      </p:cBhvr>
                                    </p:animRot>
                                    <p:animRot by="120000">
                                      <p:cBhvr>
                                        <p:cTn id="34" dur="650" fill="hold">
                                          <p:stCondLst>
                                            <p:cond delay="2600"/>
                                          </p:stCondLst>
                                        </p:cTn>
                                        <p:tgtEl>
                                          <p:spTgt spid="16"/>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25" fill="hold">
                                          <p:stCondLst>
                                            <p:cond delay="0"/>
                                          </p:stCondLst>
                                        </p:cTn>
                                        <p:tgtEl>
                                          <p:spTgt spid="17"/>
                                        </p:tgtEl>
                                        <p:attrNameLst>
                                          <p:attrName>r</p:attrName>
                                        </p:attrNameLst>
                                      </p:cBhvr>
                                    </p:animRot>
                                    <p:animRot by="-240000">
                                      <p:cBhvr>
                                        <p:cTn id="37" dur="650" fill="hold">
                                          <p:stCondLst>
                                            <p:cond delay="650"/>
                                          </p:stCondLst>
                                        </p:cTn>
                                        <p:tgtEl>
                                          <p:spTgt spid="17"/>
                                        </p:tgtEl>
                                        <p:attrNameLst>
                                          <p:attrName>r</p:attrName>
                                        </p:attrNameLst>
                                      </p:cBhvr>
                                    </p:animRot>
                                    <p:animRot by="240000">
                                      <p:cBhvr>
                                        <p:cTn id="38" dur="650" fill="hold">
                                          <p:stCondLst>
                                            <p:cond delay="1300"/>
                                          </p:stCondLst>
                                        </p:cTn>
                                        <p:tgtEl>
                                          <p:spTgt spid="17"/>
                                        </p:tgtEl>
                                        <p:attrNameLst>
                                          <p:attrName>r</p:attrName>
                                        </p:attrNameLst>
                                      </p:cBhvr>
                                    </p:animRot>
                                    <p:animRot by="-240000">
                                      <p:cBhvr>
                                        <p:cTn id="39" dur="650" fill="hold">
                                          <p:stCondLst>
                                            <p:cond delay="1950"/>
                                          </p:stCondLst>
                                        </p:cTn>
                                        <p:tgtEl>
                                          <p:spTgt spid="17"/>
                                        </p:tgtEl>
                                        <p:attrNameLst>
                                          <p:attrName>r</p:attrName>
                                        </p:attrNameLst>
                                      </p:cBhvr>
                                    </p:animRot>
                                    <p:animRot by="120000">
                                      <p:cBhvr>
                                        <p:cTn id="40" dur="650" fill="hold">
                                          <p:stCondLst>
                                            <p:cond delay="2600"/>
                                          </p:stCondLst>
                                        </p:cTn>
                                        <p:tgtEl>
                                          <p:spTgt spid="17"/>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25" fill="hold">
                                          <p:stCondLst>
                                            <p:cond delay="0"/>
                                          </p:stCondLst>
                                        </p:cTn>
                                        <p:tgtEl>
                                          <p:spTgt spid="18"/>
                                        </p:tgtEl>
                                        <p:attrNameLst>
                                          <p:attrName>r</p:attrName>
                                        </p:attrNameLst>
                                      </p:cBhvr>
                                    </p:animRot>
                                    <p:animRot by="-240000">
                                      <p:cBhvr>
                                        <p:cTn id="43" dur="650" fill="hold">
                                          <p:stCondLst>
                                            <p:cond delay="650"/>
                                          </p:stCondLst>
                                        </p:cTn>
                                        <p:tgtEl>
                                          <p:spTgt spid="18"/>
                                        </p:tgtEl>
                                        <p:attrNameLst>
                                          <p:attrName>r</p:attrName>
                                        </p:attrNameLst>
                                      </p:cBhvr>
                                    </p:animRot>
                                    <p:animRot by="240000">
                                      <p:cBhvr>
                                        <p:cTn id="44" dur="650" fill="hold">
                                          <p:stCondLst>
                                            <p:cond delay="1300"/>
                                          </p:stCondLst>
                                        </p:cTn>
                                        <p:tgtEl>
                                          <p:spTgt spid="18"/>
                                        </p:tgtEl>
                                        <p:attrNameLst>
                                          <p:attrName>r</p:attrName>
                                        </p:attrNameLst>
                                      </p:cBhvr>
                                    </p:animRot>
                                    <p:animRot by="-240000">
                                      <p:cBhvr>
                                        <p:cTn id="45" dur="650" fill="hold">
                                          <p:stCondLst>
                                            <p:cond delay="1950"/>
                                          </p:stCondLst>
                                        </p:cTn>
                                        <p:tgtEl>
                                          <p:spTgt spid="18"/>
                                        </p:tgtEl>
                                        <p:attrNameLst>
                                          <p:attrName>r</p:attrName>
                                        </p:attrNameLst>
                                      </p:cBhvr>
                                    </p:animRot>
                                    <p:animRot by="120000">
                                      <p:cBhvr>
                                        <p:cTn id="46" dur="650" fill="hold">
                                          <p:stCondLst>
                                            <p:cond delay="2600"/>
                                          </p:stCondLst>
                                        </p:cTn>
                                        <p:tgtEl>
                                          <p:spTgt spid="18"/>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2051"/>
                                        </p:tgtEl>
                                        <p:attrNameLst>
                                          <p:attrName>r</p:attrName>
                                        </p:attrNameLst>
                                      </p:cBhvr>
                                    </p:animRot>
                                    <p:animRot by="-240000">
                                      <p:cBhvr>
                                        <p:cTn id="49" dur="200" fill="hold">
                                          <p:stCondLst>
                                            <p:cond delay="200"/>
                                          </p:stCondLst>
                                        </p:cTn>
                                        <p:tgtEl>
                                          <p:spTgt spid="2051"/>
                                        </p:tgtEl>
                                        <p:attrNameLst>
                                          <p:attrName>r</p:attrName>
                                        </p:attrNameLst>
                                      </p:cBhvr>
                                    </p:animRot>
                                    <p:animRot by="240000">
                                      <p:cBhvr>
                                        <p:cTn id="50" dur="200" fill="hold">
                                          <p:stCondLst>
                                            <p:cond delay="400"/>
                                          </p:stCondLst>
                                        </p:cTn>
                                        <p:tgtEl>
                                          <p:spTgt spid="2051"/>
                                        </p:tgtEl>
                                        <p:attrNameLst>
                                          <p:attrName>r</p:attrName>
                                        </p:attrNameLst>
                                      </p:cBhvr>
                                    </p:animRot>
                                    <p:animRot by="-240000">
                                      <p:cBhvr>
                                        <p:cTn id="51" dur="200" fill="hold">
                                          <p:stCondLst>
                                            <p:cond delay="600"/>
                                          </p:stCondLst>
                                        </p:cTn>
                                        <p:tgtEl>
                                          <p:spTgt spid="2051"/>
                                        </p:tgtEl>
                                        <p:attrNameLst>
                                          <p:attrName>r</p:attrName>
                                        </p:attrNameLst>
                                      </p:cBhvr>
                                    </p:animRot>
                                    <p:animRot by="120000">
                                      <p:cBhvr>
                                        <p:cTn id="52" dur="200" fill="hold">
                                          <p:stCondLst>
                                            <p:cond delay="800"/>
                                          </p:stCondLst>
                                        </p:cTn>
                                        <p:tgtEl>
                                          <p:spTgt spid="2051"/>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2050"/>
                                        </p:tgtEl>
                                        <p:attrNameLst>
                                          <p:attrName>r</p:attrName>
                                        </p:attrNameLst>
                                      </p:cBhvr>
                                    </p:animRot>
                                    <p:animRot by="-240000">
                                      <p:cBhvr>
                                        <p:cTn id="55" dur="200" fill="hold">
                                          <p:stCondLst>
                                            <p:cond delay="200"/>
                                          </p:stCondLst>
                                        </p:cTn>
                                        <p:tgtEl>
                                          <p:spTgt spid="2050"/>
                                        </p:tgtEl>
                                        <p:attrNameLst>
                                          <p:attrName>r</p:attrName>
                                        </p:attrNameLst>
                                      </p:cBhvr>
                                    </p:animRot>
                                    <p:animRot by="240000">
                                      <p:cBhvr>
                                        <p:cTn id="56" dur="200" fill="hold">
                                          <p:stCondLst>
                                            <p:cond delay="400"/>
                                          </p:stCondLst>
                                        </p:cTn>
                                        <p:tgtEl>
                                          <p:spTgt spid="2050"/>
                                        </p:tgtEl>
                                        <p:attrNameLst>
                                          <p:attrName>r</p:attrName>
                                        </p:attrNameLst>
                                      </p:cBhvr>
                                    </p:animRot>
                                    <p:animRot by="-240000">
                                      <p:cBhvr>
                                        <p:cTn id="57" dur="200" fill="hold">
                                          <p:stCondLst>
                                            <p:cond delay="600"/>
                                          </p:stCondLst>
                                        </p:cTn>
                                        <p:tgtEl>
                                          <p:spTgt spid="2050"/>
                                        </p:tgtEl>
                                        <p:attrNameLst>
                                          <p:attrName>r</p:attrName>
                                        </p:attrNameLst>
                                      </p:cBhvr>
                                    </p:animRot>
                                    <p:animRot by="120000">
                                      <p:cBhvr>
                                        <p:cTn id="58" dur="200" fill="hold">
                                          <p:stCondLst>
                                            <p:cond delay="800"/>
                                          </p:stCondLst>
                                        </p:cTn>
                                        <p:tgtEl>
                                          <p:spTgt spid="2050"/>
                                        </p:tgtEl>
                                        <p:attrNameLst>
                                          <p:attrName>r</p:attrName>
                                        </p:attrNameLst>
                                      </p:cBhvr>
                                    </p:animRot>
                                  </p:childTnLst>
                                </p:cTn>
                              </p:par>
                              <p:par>
                                <p:cTn id="59" presetID="1" presetClass="mediacall" presetSubtype="0" fill="hold" nodeType="withEffect">
                                  <p:stCondLst>
                                    <p:cond delay="0"/>
                                  </p:stCondLst>
                                  <p:childTnLst>
                                    <p:cmd type="call" cmd="playFrom(0.0)">
                                      <p:cBhvr>
                                        <p:cTn id="60" dur="1" fill="hold"/>
                                        <p:tgtEl>
                                          <p:spTgt spid="2"/>
                                        </p:tgtEl>
                                      </p:cBhvr>
                                    </p:cmd>
                                  </p:childTnLst>
                                </p:cTn>
                              </p:par>
                            </p:childTnLst>
                          </p:cTn>
                        </p:par>
                      </p:childTnLst>
                    </p:cTn>
                  </p:par>
                  <p:par>
                    <p:cTn id="61" fill="hold">
                      <p:stCondLst>
                        <p:cond delay="indefinite"/>
                      </p:stCondLst>
                      <p:childTnLst>
                        <p:par>
                          <p:cTn id="62" fill="hold">
                            <p:stCondLst>
                              <p:cond delay="0"/>
                            </p:stCondLst>
                            <p:childTnLst>
                              <p:par>
                                <p:cTn id="63" presetID="31" presetClass="exit" presetSubtype="0" fill="hold" grpId="0" nodeType="clickEffect">
                                  <p:stCondLst>
                                    <p:cond delay="0"/>
                                  </p:stCondLst>
                                  <p:childTnLst>
                                    <p:anim calcmode="lin" valueType="num">
                                      <p:cBhvr>
                                        <p:cTn id="64" dur="1000"/>
                                        <p:tgtEl>
                                          <p:spTgt spid="4"/>
                                        </p:tgtEl>
                                        <p:attrNameLst>
                                          <p:attrName>ppt_w</p:attrName>
                                        </p:attrNameLst>
                                      </p:cBhvr>
                                      <p:tavLst>
                                        <p:tav tm="0">
                                          <p:val>
                                            <p:strVal val="ppt_w"/>
                                          </p:val>
                                        </p:tav>
                                        <p:tav tm="100000">
                                          <p:val>
                                            <p:fltVal val="0"/>
                                          </p:val>
                                        </p:tav>
                                      </p:tavLst>
                                    </p:anim>
                                    <p:anim calcmode="lin" valueType="num">
                                      <p:cBhvr>
                                        <p:cTn id="65" dur="1000"/>
                                        <p:tgtEl>
                                          <p:spTgt spid="4"/>
                                        </p:tgtEl>
                                        <p:attrNameLst>
                                          <p:attrName>ppt_h</p:attrName>
                                        </p:attrNameLst>
                                      </p:cBhvr>
                                      <p:tavLst>
                                        <p:tav tm="0">
                                          <p:val>
                                            <p:strVal val="ppt_h"/>
                                          </p:val>
                                        </p:tav>
                                        <p:tav tm="100000">
                                          <p:val>
                                            <p:fltVal val="0"/>
                                          </p:val>
                                        </p:tav>
                                      </p:tavLst>
                                    </p:anim>
                                    <p:anim calcmode="lin" valueType="num">
                                      <p:cBhvr>
                                        <p:cTn id="66" dur="1000"/>
                                        <p:tgtEl>
                                          <p:spTgt spid="4"/>
                                        </p:tgtEl>
                                        <p:attrNameLst>
                                          <p:attrName>style.rotation</p:attrName>
                                        </p:attrNameLst>
                                      </p:cBhvr>
                                      <p:tavLst>
                                        <p:tav tm="0">
                                          <p:val>
                                            <p:fltVal val="0"/>
                                          </p:val>
                                        </p:tav>
                                        <p:tav tm="100000">
                                          <p:val>
                                            <p:fltVal val="90"/>
                                          </p:val>
                                        </p:tav>
                                      </p:tavLst>
                                    </p:anim>
                                    <p:animEffect transition="out" filter="fade">
                                      <p:cBhvr>
                                        <p:cTn id="67" dur="1000"/>
                                        <p:tgtEl>
                                          <p:spTgt spid="4"/>
                                        </p:tgtEl>
                                      </p:cBhvr>
                                    </p:animEffect>
                                    <p:set>
                                      <p:cBhvr>
                                        <p:cTn id="68"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69" fill="hold" display="0">
                  <p:stCondLst>
                    <p:cond delay="indefinite"/>
                  </p:stCondLst>
                  <p:endCondLst>
                    <p:cond evt="onStopAudio" delay="0">
                      <p:tgtEl>
                        <p:sldTgt/>
                      </p:tgtEl>
                    </p:cond>
                  </p:endCondLst>
                </p:cTn>
                <p:tgtEl>
                  <p:spTgt spid="2"/>
                </p:tgtEl>
              </p:cMediaNode>
            </p:audio>
          </p:childTnLst>
        </p:cTn>
      </p:par>
    </p:tnLst>
    <p:bldLst>
      <p:bldP spid="4"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692" r="93538">
                        <a14:foregroundMark x1="36846" y1="87129" x2="32769" y2="95490"/>
                        <a14:foregroundMark x1="27077" y1="88999" x2="24538" y2="92079"/>
                        <a14:foregroundMark x1="24538" y1="92079" x2="24538" y2="92079"/>
                        <a14:foregroundMark x1="33077" y1="94829" x2="32308" y2="96480"/>
                        <a14:backgroundMark x1="53385" y1="32563" x2="53154" y2="33993"/>
                        <a14:backgroundMark x1="57154" y1="37844" x2="56692" y2="40374"/>
                        <a14:backgroundMark x1="48615" y1="27393" x2="49615" y2="26953"/>
                        <a14:backgroundMark x1="65615" y1="26623" x2="65923" y2="26513"/>
                        <a14:backgroundMark x1="60077" y1="61936" x2="60077" y2="63256"/>
                        <a14:backgroundMark x1="75923" y1="60726" x2="75385" y2="61716"/>
                        <a14:backgroundMark x1="73538" y1="65347" x2="73538" y2="65347"/>
                        <a14:backgroundMark x1="29769" y1="87239" x2="29462" y2="87789"/>
                        <a14:backgroundMark x1="29692" y1="86909" x2="29000" y2="88229"/>
                        <a14:backgroundMark x1="29000" y1="88229" x2="29000" y2="88229"/>
                      </a14:backgroundRemoval>
                    </a14:imgEffect>
                  </a14:imgLayer>
                </a14:imgProps>
              </a:ext>
              <a:ext uri="{28A0092B-C50C-407E-A947-70E740481C1C}">
                <a14:useLocalDpi xmlns:a14="http://schemas.microsoft.com/office/drawing/2010/main" val="0"/>
              </a:ext>
            </a:extLst>
          </a:blip>
          <a:stretch>
            <a:fillRect/>
          </a:stretch>
        </p:blipFill>
        <p:spPr>
          <a:xfrm>
            <a:off x="6323351" y="-15556"/>
            <a:ext cx="2667000" cy="1864848"/>
          </a:xfrm>
          <a:prstGeom prst="rect">
            <a:avLst/>
          </a:prstGeom>
        </p:spPr>
      </p:pic>
      <p:pic>
        <p:nvPicPr>
          <p:cNvPr id="15" name="Picture 14">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6030382" y="2136396"/>
            <a:ext cx="901116" cy="241694"/>
          </a:xfrm>
          <a:prstGeom prst="rect">
            <a:avLst/>
          </a:prstGeom>
        </p:spPr>
      </p:pic>
      <p:pic>
        <p:nvPicPr>
          <p:cNvPr id="11" name="Picture 10">
            <a:hlinkClick r:id="rId8" action="ppaction://hlinksldjump"/>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3143299" y="2704373"/>
            <a:ext cx="1443361" cy="340974"/>
          </a:xfrm>
          <a:prstGeom prst="rect">
            <a:avLst/>
          </a:prstGeom>
        </p:spPr>
      </p:pic>
      <p:pic>
        <p:nvPicPr>
          <p:cNvPr id="12" name="Picture 11">
            <a:hlinkClick r:id="rId11" action="ppaction://hlinksldjump"/>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1630987" y="3561041"/>
            <a:ext cx="1647623" cy="477738"/>
          </a:xfrm>
          <a:prstGeom prst="rect">
            <a:avLst/>
          </a:prstGeom>
        </p:spPr>
      </p:pic>
      <p:pic>
        <p:nvPicPr>
          <p:cNvPr id="13" name="Picture 12">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4061397" y="3915498"/>
            <a:ext cx="1935255" cy="457200"/>
          </a:xfrm>
          <a:prstGeom prst="rect">
            <a:avLst/>
          </a:prstGeom>
        </p:spPr>
      </p:pic>
      <p:pic>
        <p:nvPicPr>
          <p:cNvPr id="14" name="Picture 13">
            <a:hlinkClick r:id="rId17" action="ppaction://hlinksldjump"/>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4599535" y="2265957"/>
            <a:ext cx="1125118" cy="294922"/>
          </a:xfrm>
          <a:prstGeom prst="rect">
            <a:avLst/>
          </a:prstGeom>
        </p:spPr>
      </p:pic>
      <p:pic>
        <p:nvPicPr>
          <p:cNvPr id="16" name="Picture 15"/>
          <p:cNvPicPr>
            <a:picLocks noChangeAspect="1"/>
          </p:cNvPicPr>
          <p:nvPr/>
        </p:nvPicPr>
        <p:blipFill rotWithShape="1">
          <a:blip r:embed="rId20">
            <a:extLst>
              <a:ext uri="{BEBA8EAE-BF5A-486C-A8C5-ECC9F3942E4B}">
                <a14:imgProps xmlns:a14="http://schemas.microsoft.com/office/drawing/2010/main">
                  <a14:imgLayer r:embed="rId21">
                    <a14:imgEffect>
                      <a14:backgroundRemoval t="44985" b="99558" l="0" r="67742">
                        <a14:foregroundMark x1="14370" y1="88053" x2="58847" y2="95133"/>
                        <a14:foregroundMark x1="25024" y1="75664" x2="26197" y2="80088"/>
                        <a14:foregroundMark x1="26197" y1="80088" x2="26197" y2="80088"/>
                        <a14:foregroundMark x1="52493" y1="70649" x2="53079" y2="81416"/>
                        <a14:foregroundMark x1="60411" y1="74779" x2="59042" y2="75664"/>
                        <a14:foregroundMark x1="41153" y1="79204" x2="44966" y2="83038"/>
                        <a14:foregroundMark x1="46530" y1="76254" x2="46530" y2="82153"/>
                        <a14:foregroundMark x1="43402" y1="74484" x2="40274" y2="78614"/>
                        <a14:foregroundMark x1="22190" y1="73156" x2="25220" y2="76696"/>
                        <a14:foregroundMark x1="27566" y1="73009" x2="26491" y2="75369"/>
                        <a14:backgroundMark x1="13881" y1="52360" x2="59335" y2="52065"/>
                        <a14:backgroundMark x1="25024" y1="53540" x2="41251" y2="62389"/>
                        <a14:backgroundMark x1="20430" y1="52802" x2="20430" y2="63422"/>
                        <a14:backgroundMark x1="11828" y1="51622" x2="6452" y2="65339"/>
                        <a14:backgroundMark x1="1466" y1="52065" x2="2639" y2="53982"/>
                        <a14:backgroundMark x1="4008" y1="58260" x2="5083" y2="66667"/>
                        <a14:backgroundMark x1="30401" y1="84956" x2="30890" y2="85693"/>
                        <a14:backgroundMark x1="32356" y1="88791" x2="33138" y2="89823"/>
                        <a14:backgroundMark x1="13783" y1="87906" x2="14761" y2="88643"/>
                        <a14:backgroundMark x1="24536" y1="81858" x2="24536" y2="83038"/>
                        <a14:backgroundMark x1="41838" y1="91150" x2="42033" y2="90560"/>
                        <a14:backgroundMark x1="45161" y1="85693" x2="45748" y2="87611"/>
                        <a14:backgroundMark x1="43793" y1="87463" x2="43011" y2="87906"/>
                        <a14:backgroundMark x1="17498" y1="60767" x2="17889" y2="65339"/>
                        <a14:backgroundMark x1="5572" y1="77434" x2="5474" y2="79646"/>
                        <a14:backgroundMark x1="6647" y1="80383" x2="6354" y2="81416"/>
                        <a14:backgroundMark x1="7527" y1="81563" x2="7038" y2="82743"/>
                        <a14:backgroundMark x1="29521" y1="87316" x2="29619" y2="88201"/>
                        <a14:backgroundMark x1="23656" y1="86726" x2="24047" y2="86873"/>
                        <a14:backgroundMark x1="51026" y1="91593" x2="51711" y2="92035"/>
                        <a14:backgroundMark x1="47801" y1="84366" x2="47801" y2="84366"/>
                      </a14:backgroundRemoval>
                    </a14:imgEffect>
                  </a14:imgLayer>
                </a14:imgProps>
              </a:ext>
              <a:ext uri="{28A0092B-C50C-407E-A947-70E740481C1C}">
                <a14:useLocalDpi xmlns:a14="http://schemas.microsoft.com/office/drawing/2010/main" val="0"/>
              </a:ext>
            </a:extLst>
          </a:blip>
          <a:srcRect l="-1" t="45732" r="32503"/>
          <a:stretch>
            <a:fillRect/>
          </a:stretch>
        </p:blipFill>
        <p:spPr>
          <a:xfrm>
            <a:off x="1538844" y="4944629"/>
            <a:ext cx="4173322" cy="1925247"/>
          </a:xfrm>
          <a:prstGeom prst="rect">
            <a:avLst/>
          </a:prstGeom>
        </p:spPr>
      </p:pic>
      <p:pic>
        <p:nvPicPr>
          <p:cNvPr id="17" name="Picture 16"/>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8002604" y="2035030"/>
            <a:ext cx="306458" cy="233467"/>
          </a:xfrm>
          <a:prstGeom prst="rect">
            <a:avLst/>
          </a:prstGeom>
        </p:spPr>
      </p:pic>
      <p:pic>
        <p:nvPicPr>
          <p:cNvPr id="19" name="Picture 18"/>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7974610" y="2983317"/>
            <a:ext cx="575459" cy="438398"/>
          </a:xfrm>
          <a:prstGeom prst="rect">
            <a:avLst/>
          </a:prstGeom>
        </p:spPr>
      </p:pic>
      <p:pic>
        <p:nvPicPr>
          <p:cNvPr id="20" name="Picture 19"/>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8344287" y="1893246"/>
            <a:ext cx="575459" cy="438398"/>
          </a:xfrm>
          <a:prstGeom prst="rect">
            <a:avLst/>
          </a:prstGeom>
        </p:spPr>
      </p:pic>
      <p:pic>
        <p:nvPicPr>
          <p:cNvPr id="21" name="Picture 20"/>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4011201" y="2070291"/>
            <a:ext cx="575459" cy="438398"/>
          </a:xfrm>
          <a:prstGeom prst="rect">
            <a:avLst/>
          </a:prstGeom>
        </p:spPr>
      </p:pic>
      <p:pic>
        <p:nvPicPr>
          <p:cNvPr id="22" name="Picture 21"/>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8424834" y="2131653"/>
            <a:ext cx="414367" cy="315674"/>
          </a:xfrm>
          <a:prstGeom prst="rect">
            <a:avLst/>
          </a:prstGeom>
        </p:spPr>
      </p:pic>
      <p:pic>
        <p:nvPicPr>
          <p:cNvPr id="23" name="Picture 22"/>
          <p:cNvPicPr>
            <a:picLocks noChangeAspect="1"/>
          </p:cNvPicPr>
          <p:nvPr/>
        </p:nvPicPr>
        <p:blipFill>
          <a:blip r:embed="rId26" cstate="print">
            <a:extLst>
              <a:ext uri="{BEBA8EAE-BF5A-486C-A8C5-ECC9F3942E4B}">
                <a14:imgProps xmlns:a14="http://schemas.microsoft.com/office/drawing/2010/main">
                  <a14:imgLayer r:embed="rId27">
                    <a14:imgEffect>
                      <a14:backgroundRemoval t="9470" b="89773" l="1667" r="100000"/>
                    </a14:imgEffect>
                  </a14:imgLayer>
                </a14:imgProps>
              </a:ext>
              <a:ext uri="{28A0092B-C50C-407E-A947-70E740481C1C}">
                <a14:useLocalDpi xmlns:a14="http://schemas.microsoft.com/office/drawing/2010/main" val="0"/>
              </a:ext>
            </a:extLst>
          </a:blip>
          <a:stretch>
            <a:fillRect/>
          </a:stretch>
        </p:blipFill>
        <p:spPr>
          <a:xfrm>
            <a:off x="1999403" y="1858998"/>
            <a:ext cx="1810598" cy="796663"/>
          </a:xfrm>
          <a:prstGeom prst="rect">
            <a:avLst/>
          </a:prstGeom>
        </p:spPr>
      </p:pic>
      <p:pic>
        <p:nvPicPr>
          <p:cNvPr id="1027" name="Picture 3"/>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307" b="98160" l="125" r="96000"/>
                    </a14:imgEffect>
                  </a14:imgLayer>
                </a14:imgProps>
              </a:ext>
              <a:ext uri="{28A0092B-C50C-407E-A947-70E740481C1C}">
                <a14:useLocalDpi xmlns:a14="http://schemas.microsoft.com/office/drawing/2010/main" val="0"/>
              </a:ext>
            </a:extLst>
          </a:blip>
          <a:srcRect/>
          <a:stretch>
            <a:fillRect/>
          </a:stretch>
        </p:blipFill>
        <p:spPr bwMode="auto">
          <a:xfrm flipH="1">
            <a:off x="8982228" y="4849119"/>
            <a:ext cx="1941591" cy="158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0" cstate="print">
            <a:extLst>
              <a:ext uri="{BEBA8EAE-BF5A-486C-A8C5-ECC9F3942E4B}">
                <a14:imgProps xmlns:a14="http://schemas.microsoft.com/office/drawing/2010/main">
                  <a14:imgLayer r:embed="rId31">
                    <a14:imgEffect>
                      <a14:backgroundRemoval t="212" b="100000" l="0" r="98438">
                        <a14:foregroundMark x1="48828" y1="25000" x2="45117" y2="37924"/>
                        <a14:foregroundMark x1="43359" y1="23729" x2="40234" y2="36229"/>
                        <a14:foregroundMark x1="57617" y1="23305" x2="57617" y2="39195"/>
                        <a14:foregroundMark x1="47656" y1="32415" x2="64453" y2="31568"/>
                        <a14:foregroundMark x1="58789" y1="24364" x2="62695" y2="28390"/>
                        <a14:foregroundMark x1="26172" y1="73517" x2="34180" y2="80508"/>
                        <a14:foregroundMark x1="60742" y1="31356" x2="60547" y2="41949"/>
                      </a14:backgroundRemoval>
                    </a14:imgEffect>
                  </a14:imgLayer>
                </a14:imgProps>
              </a:ext>
              <a:ext uri="{28A0092B-C50C-407E-A947-70E740481C1C}">
                <a14:useLocalDpi xmlns:a14="http://schemas.microsoft.com/office/drawing/2010/main" val="0"/>
              </a:ext>
            </a:extLst>
          </a:blip>
          <a:srcRect/>
          <a:stretch>
            <a:fillRect/>
          </a:stretch>
        </p:blipFill>
        <p:spPr bwMode="auto">
          <a:xfrm>
            <a:off x="5512364" y="896087"/>
            <a:ext cx="968577" cy="892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1"/>
          <p:cNvPicPr>
            <a:picLocks noChangeAspect="1"/>
          </p:cNvPicPr>
          <p:nvPr/>
        </p:nvPicPr>
        <p:blipFill>
          <a:blip r:embed="rId32"/>
          <a:stretch>
            <a:fillRect/>
          </a:stretch>
        </p:blipFill>
        <p:spPr>
          <a:xfrm>
            <a:off x="2619024" y="26980"/>
            <a:ext cx="505176" cy="505176"/>
          </a:xfrm>
          <a:prstGeom prst="rect">
            <a:avLst/>
          </a:prstGeom>
        </p:spPr>
      </p:pic>
      <p:pic>
        <p:nvPicPr>
          <p:cNvPr id="1028" name="Picture 4"/>
          <p:cNvPicPr>
            <a:picLocks noChangeAspect="1" noChangeArrowheads="1"/>
          </p:cNvPicPr>
          <p:nvPr/>
        </p:nvPicPr>
        <p:blipFill>
          <a:blip r:embed="rId33">
            <a:extLst>
              <a:ext uri="{BEBA8EAE-BF5A-486C-A8C5-ECC9F3942E4B}">
                <a14:imgProps xmlns:a14="http://schemas.microsoft.com/office/drawing/2010/main">
                  <a14:imgLayer r:embed="rId34">
                    <a14:imgEffect>
                      <a14:backgroundRemoval t="0" b="100000" l="0" r="98271"/>
                    </a14:imgEffect>
                  </a14:imgLayer>
                </a14:imgProps>
              </a:ext>
              <a:ext uri="{28A0092B-C50C-407E-A947-70E740481C1C}">
                <a14:useLocalDpi xmlns:a14="http://schemas.microsoft.com/office/drawing/2010/main" val="0"/>
              </a:ext>
            </a:extLst>
          </a:blip>
          <a:srcRect/>
          <a:stretch>
            <a:fillRect/>
          </a:stretch>
        </p:blipFill>
        <p:spPr bwMode="auto">
          <a:xfrm>
            <a:off x="7974609" y="4979972"/>
            <a:ext cx="1557594" cy="1167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2"/>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2417184" y="2466625"/>
            <a:ext cx="575459" cy="438398"/>
          </a:xfrm>
          <a:prstGeom prst="rect">
            <a:avLst/>
          </a:prstGeom>
        </p:spPr>
      </p:pic>
      <p:pic>
        <p:nvPicPr>
          <p:cNvPr id="34" name="Picture 33"/>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4298930" y="5229823"/>
            <a:ext cx="575459" cy="438398"/>
          </a:xfrm>
          <a:prstGeom prst="rect">
            <a:avLst/>
          </a:prstGeom>
        </p:spPr>
      </p:pic>
      <p:pic>
        <p:nvPicPr>
          <p:cNvPr id="35" name="Picture 34"/>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6193211" y="5280091"/>
            <a:ext cx="575459" cy="438398"/>
          </a:xfrm>
          <a:prstGeom prst="rect">
            <a:avLst/>
          </a:prstGeom>
        </p:spPr>
      </p:pic>
      <p:pic>
        <p:nvPicPr>
          <p:cNvPr id="36" name="Picture 35"/>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3723471" y="5010624"/>
            <a:ext cx="575459" cy="438398"/>
          </a:xfrm>
          <a:prstGeom prst="rect">
            <a:avLst/>
          </a:prstGeom>
        </p:spPr>
      </p:pic>
      <p:pic>
        <p:nvPicPr>
          <p:cNvPr id="37" name="Picture 2" descr="Kết quả hình ảnh cho FIREWORK GIF"/>
          <p:cNvPicPr>
            <a:picLocks noChangeAspect="1" noChangeArrowheads="1" noCrop="1"/>
          </p:cNvPicPr>
          <p:nvPr/>
        </p:nvPicPr>
        <p:blipFill>
          <a:blip r:embed="rId35"/>
          <a:srcRect/>
          <a:stretch>
            <a:fillRect/>
          </a:stretch>
        </p:blipFill>
        <p:spPr bwMode="auto">
          <a:xfrm>
            <a:off x="751330"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Kết quả hình ảnh cho FIREWORK GIF"/>
          <p:cNvPicPr>
            <a:picLocks noChangeAspect="1" noChangeArrowheads="1" noCrop="1"/>
          </p:cNvPicPr>
          <p:nvPr/>
        </p:nvPicPr>
        <p:blipFill>
          <a:blip r:embed="rId35"/>
          <a:srcRect/>
          <a:stretch>
            <a:fillRect/>
          </a:stretch>
        </p:blipFill>
        <p:spPr bwMode="auto">
          <a:xfrm>
            <a:off x="8483366" y="1342540"/>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Kết quả hình ảnh cho FIREWORK GIF"/>
          <p:cNvPicPr>
            <a:picLocks noChangeAspect="1" noChangeArrowheads="1" noCrop="1"/>
          </p:cNvPicPr>
          <p:nvPr/>
        </p:nvPicPr>
        <p:blipFill>
          <a:blip r:embed="rId35"/>
          <a:srcRect/>
          <a:stretch>
            <a:fillRect/>
          </a:stretch>
        </p:blipFill>
        <p:spPr bwMode="auto">
          <a:xfrm>
            <a:off x="7283750" y="1449293"/>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Kết quả hình ảnh cho FIREWORK GIF">
            <a:hlinkClick r:id="rId5" action="ppaction://hlinksldjump"/>
          </p:cNvPr>
          <p:cNvPicPr>
            <a:picLocks noChangeAspect="1" noChangeArrowheads="1" noCrop="1"/>
          </p:cNvPicPr>
          <p:nvPr/>
        </p:nvPicPr>
        <p:blipFill>
          <a:blip r:embed="rId35"/>
          <a:srcRect/>
          <a:stretch>
            <a:fillRect/>
          </a:stretch>
        </p:blipFill>
        <p:spPr bwMode="auto">
          <a:xfrm>
            <a:off x="-163893" y="570969"/>
            <a:ext cx="2939313" cy="2851135"/>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2912745" y="2655570"/>
            <a:ext cx="7013575" cy="119888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sp>
        <p:nvSpPr>
          <p:cNvPr id="2" name="Rounded Rectangular Callout 1"/>
          <p:cNvSpPr/>
          <p:nvPr/>
        </p:nvSpPr>
        <p:spPr>
          <a:xfrm>
            <a:off x="2723822" y="3045273"/>
            <a:ext cx="8200277" cy="3728046"/>
          </a:xfrm>
          <a:prstGeom prst="wedgeRoundRectCallout">
            <a:avLst>
              <a:gd name="adj1" fmla="val -10514"/>
              <a:gd name="adj2" fmla="val -83164"/>
              <a:gd name="adj3" fmla="val 16667"/>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Arial-Rounded" panose="020B0500000000000000" pitchFamily="34" charset="0"/>
                <a:ea typeface="Arial-Rounded" panose="020B0500000000000000" pitchFamily="34" charset="0"/>
                <a:cs typeface="Arial-Rounded" panose="020B0500000000000000" pitchFamily="34" charset="0"/>
              </a:rPr>
              <a:t>Xin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chào</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nhỏ</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p>
          <a:p>
            <a:pPr algn="ct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là</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Ếch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Xanh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hôm</a:t>
            </a:r>
            <a:r>
              <a:rPr lang="en-US" sz="3200" b="1" dirty="0">
                <a:latin typeface="Arial-Rounded" panose="020B0500000000000000" pitchFamily="34" charset="0"/>
                <a:ea typeface="Arial-Rounded" panose="020B0500000000000000" pitchFamily="34" charset="0"/>
                <a:cs typeface="Arial-Rounded" panose="020B0500000000000000" pitchFamily="34" charset="0"/>
              </a:rPr>
              <a:t> nay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học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Muốn</a:t>
            </a:r>
            <a:r>
              <a:rPr lang="en-US" sz="3200" b="1" dirty="0">
                <a:latin typeface="Arial-Rounded" panose="020B0500000000000000" pitchFamily="34" charset="0"/>
                <a:ea typeface="Arial-Rounded" panose="020B0500000000000000" pitchFamily="34" charset="0"/>
                <a:cs typeface="Arial-Rounded" panose="020B0500000000000000" pitchFamily="34" charset="0"/>
              </a:rPr>
              <a:t> sang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bờ</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sông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bên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kia</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học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bài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với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phải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nhảy</a:t>
            </a:r>
            <a:r>
              <a:rPr lang="en-US" sz="3200" b="1" dirty="0">
                <a:latin typeface="Arial-Rounded" panose="020B0500000000000000" pitchFamily="34" charset="0"/>
                <a:ea typeface="Arial-Rounded" panose="020B0500000000000000" pitchFamily="34" charset="0"/>
                <a:cs typeface="Arial-Rounded" panose="020B0500000000000000" pitchFamily="34" charset="0"/>
              </a:rPr>
              <a:t> qua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bèo</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sen.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Mỗi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bèo</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sen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là</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một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hỏi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có</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thể</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giúp</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trả</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lời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hỏi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để</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học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đúng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giờ</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không</a:t>
            </a:r>
            <a:r>
              <a:rPr lang="en-US" sz="3200" b="1" dirty="0">
                <a:latin typeface="Arial-Rounded" panose="020B0500000000000000" pitchFamily="34" charset="0"/>
                <a:ea typeface="Arial-Rounded" panose="020B0500000000000000" pitchFamily="34" charset="0"/>
                <a:cs typeface="Arial-Rounded" panose="020B0500000000000000" pitchFamily="34" charset="0"/>
              </a:rPr>
              <a:t> ạ.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Hãy</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giúp</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với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nhé</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0.10573 0.0037 L 0.81927 -0.0074 " pathEditMode="relative" rAng="0" ptsTypes="AA">
                                      <p:cBhvr>
                                        <p:cTn id="6" dur="6750" fill="hold"/>
                                        <p:tgtEl>
                                          <p:spTgt spid="32"/>
                                        </p:tgtEl>
                                        <p:attrNameLst>
                                          <p:attrName>ppt_x</p:attrName>
                                          <p:attrName>ppt_y</p:attrName>
                                        </p:attrNameLst>
                                      </p:cBhvr>
                                      <p:rCtr x="46250" y="-555"/>
                                    </p:animMotion>
                                  </p:childTnLst>
                                </p:cTn>
                              </p:par>
                              <p:par>
                                <p:cTn id="7" presetID="32" presetClass="emph" presetSubtype="0" repeatCount="indefinite" fill="hold" nodeType="withEffect">
                                  <p:stCondLst>
                                    <p:cond delay="0"/>
                                  </p:stCondLst>
                                  <p:childTnLst>
                                    <p:animRot by="120000">
                                      <p:cBhvr>
                                        <p:cTn id="8" dur="375" fill="hold">
                                          <p:stCondLst>
                                            <p:cond delay="0"/>
                                          </p:stCondLst>
                                        </p:cTn>
                                        <p:tgtEl>
                                          <p:spTgt spid="1029"/>
                                        </p:tgtEl>
                                        <p:attrNameLst>
                                          <p:attrName>r</p:attrName>
                                        </p:attrNameLst>
                                      </p:cBhvr>
                                    </p:animRot>
                                    <p:animRot by="-240000">
                                      <p:cBhvr>
                                        <p:cTn id="9" dur="750" fill="hold">
                                          <p:stCondLst>
                                            <p:cond delay="750"/>
                                          </p:stCondLst>
                                        </p:cTn>
                                        <p:tgtEl>
                                          <p:spTgt spid="1029"/>
                                        </p:tgtEl>
                                        <p:attrNameLst>
                                          <p:attrName>r</p:attrName>
                                        </p:attrNameLst>
                                      </p:cBhvr>
                                    </p:animRot>
                                    <p:animRot by="240000">
                                      <p:cBhvr>
                                        <p:cTn id="10" dur="750" fill="hold">
                                          <p:stCondLst>
                                            <p:cond delay="1500"/>
                                          </p:stCondLst>
                                        </p:cTn>
                                        <p:tgtEl>
                                          <p:spTgt spid="1029"/>
                                        </p:tgtEl>
                                        <p:attrNameLst>
                                          <p:attrName>r</p:attrName>
                                        </p:attrNameLst>
                                      </p:cBhvr>
                                    </p:animRot>
                                    <p:animRot by="-240000">
                                      <p:cBhvr>
                                        <p:cTn id="11" dur="750" fill="hold">
                                          <p:stCondLst>
                                            <p:cond delay="2250"/>
                                          </p:stCondLst>
                                        </p:cTn>
                                        <p:tgtEl>
                                          <p:spTgt spid="1029"/>
                                        </p:tgtEl>
                                        <p:attrNameLst>
                                          <p:attrName>r</p:attrName>
                                        </p:attrNameLst>
                                      </p:cBhvr>
                                    </p:animRot>
                                    <p:animRot by="120000">
                                      <p:cBhvr>
                                        <p:cTn id="12" dur="750" fill="hold">
                                          <p:stCondLst>
                                            <p:cond delay="3000"/>
                                          </p:stCondLst>
                                        </p:cTn>
                                        <p:tgtEl>
                                          <p:spTgt spid="1029"/>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375" fill="hold">
                                          <p:stCondLst>
                                            <p:cond delay="0"/>
                                          </p:stCondLst>
                                        </p:cTn>
                                        <p:tgtEl>
                                          <p:spTgt spid="1027"/>
                                        </p:tgtEl>
                                        <p:attrNameLst>
                                          <p:attrName>r</p:attrName>
                                        </p:attrNameLst>
                                      </p:cBhvr>
                                    </p:animRot>
                                    <p:animRot by="-240000">
                                      <p:cBhvr>
                                        <p:cTn id="15" dur="750" fill="hold">
                                          <p:stCondLst>
                                            <p:cond delay="750"/>
                                          </p:stCondLst>
                                        </p:cTn>
                                        <p:tgtEl>
                                          <p:spTgt spid="1027"/>
                                        </p:tgtEl>
                                        <p:attrNameLst>
                                          <p:attrName>r</p:attrName>
                                        </p:attrNameLst>
                                      </p:cBhvr>
                                    </p:animRot>
                                    <p:animRot by="240000">
                                      <p:cBhvr>
                                        <p:cTn id="16" dur="750" fill="hold">
                                          <p:stCondLst>
                                            <p:cond delay="1500"/>
                                          </p:stCondLst>
                                        </p:cTn>
                                        <p:tgtEl>
                                          <p:spTgt spid="1027"/>
                                        </p:tgtEl>
                                        <p:attrNameLst>
                                          <p:attrName>r</p:attrName>
                                        </p:attrNameLst>
                                      </p:cBhvr>
                                    </p:animRot>
                                    <p:animRot by="-240000">
                                      <p:cBhvr>
                                        <p:cTn id="17" dur="750" fill="hold">
                                          <p:stCondLst>
                                            <p:cond delay="2250"/>
                                          </p:stCondLst>
                                        </p:cTn>
                                        <p:tgtEl>
                                          <p:spTgt spid="1027"/>
                                        </p:tgtEl>
                                        <p:attrNameLst>
                                          <p:attrName>r</p:attrName>
                                        </p:attrNameLst>
                                      </p:cBhvr>
                                    </p:animRot>
                                    <p:animRot by="120000">
                                      <p:cBhvr>
                                        <p:cTn id="18" dur="750" fill="hold">
                                          <p:stCondLst>
                                            <p:cond delay="3000"/>
                                          </p:stCondLst>
                                        </p:cTn>
                                        <p:tgtEl>
                                          <p:spTgt spid="1027"/>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375" fill="hold">
                                          <p:stCondLst>
                                            <p:cond delay="0"/>
                                          </p:stCondLst>
                                        </p:cTn>
                                        <p:tgtEl>
                                          <p:spTgt spid="1028"/>
                                        </p:tgtEl>
                                        <p:attrNameLst>
                                          <p:attrName>r</p:attrName>
                                        </p:attrNameLst>
                                      </p:cBhvr>
                                    </p:animRot>
                                    <p:animRot by="-240000">
                                      <p:cBhvr>
                                        <p:cTn id="21" dur="750" fill="hold">
                                          <p:stCondLst>
                                            <p:cond delay="750"/>
                                          </p:stCondLst>
                                        </p:cTn>
                                        <p:tgtEl>
                                          <p:spTgt spid="1028"/>
                                        </p:tgtEl>
                                        <p:attrNameLst>
                                          <p:attrName>r</p:attrName>
                                        </p:attrNameLst>
                                      </p:cBhvr>
                                    </p:animRot>
                                    <p:animRot by="240000">
                                      <p:cBhvr>
                                        <p:cTn id="22" dur="750" fill="hold">
                                          <p:stCondLst>
                                            <p:cond delay="1500"/>
                                          </p:stCondLst>
                                        </p:cTn>
                                        <p:tgtEl>
                                          <p:spTgt spid="1028"/>
                                        </p:tgtEl>
                                        <p:attrNameLst>
                                          <p:attrName>r</p:attrName>
                                        </p:attrNameLst>
                                      </p:cBhvr>
                                    </p:animRot>
                                    <p:animRot by="-240000">
                                      <p:cBhvr>
                                        <p:cTn id="23" dur="750" fill="hold">
                                          <p:stCondLst>
                                            <p:cond delay="2250"/>
                                          </p:stCondLst>
                                        </p:cTn>
                                        <p:tgtEl>
                                          <p:spTgt spid="1028"/>
                                        </p:tgtEl>
                                        <p:attrNameLst>
                                          <p:attrName>r</p:attrName>
                                        </p:attrNameLst>
                                      </p:cBhvr>
                                    </p:animRot>
                                    <p:animRot by="120000">
                                      <p:cBhvr>
                                        <p:cTn id="24" dur="750" fill="hold">
                                          <p:stCondLst>
                                            <p:cond delay="3000"/>
                                          </p:stCondLst>
                                        </p:cTn>
                                        <p:tgtEl>
                                          <p:spTgt spid="1028"/>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grpId="1" nodeType="clickEffect">
                                  <p:stCondLst>
                                    <p:cond delay="0"/>
                                  </p:stCondLst>
                                  <p:childTnLst>
                                    <p:anim calcmode="lin" valueType="num">
                                      <p:cBhvr>
                                        <p:cTn id="35" dur="500"/>
                                        <p:tgtEl>
                                          <p:spTgt spid="2"/>
                                        </p:tgtEl>
                                        <p:attrNameLst>
                                          <p:attrName>ppt_w</p:attrName>
                                        </p:attrNameLst>
                                      </p:cBhvr>
                                      <p:tavLst>
                                        <p:tav tm="0">
                                          <p:val>
                                            <p:strVal val="ppt_w"/>
                                          </p:val>
                                        </p:tav>
                                        <p:tav tm="100000">
                                          <p:val>
                                            <p:fltVal val="0"/>
                                          </p:val>
                                        </p:tav>
                                      </p:tavLst>
                                    </p:anim>
                                    <p:anim calcmode="lin" valueType="num">
                                      <p:cBhvr>
                                        <p:cTn id="36" dur="500"/>
                                        <p:tgtEl>
                                          <p:spTgt spid="2"/>
                                        </p:tgtEl>
                                        <p:attrNameLst>
                                          <p:attrName>ppt_h</p:attrName>
                                        </p:attrNameLst>
                                      </p:cBhvr>
                                      <p:tavLst>
                                        <p:tav tm="0">
                                          <p:val>
                                            <p:strVal val="ppt_h"/>
                                          </p:val>
                                        </p:tav>
                                        <p:tav tm="100000">
                                          <p:val>
                                            <p:fltVal val="0"/>
                                          </p:val>
                                        </p:tav>
                                      </p:tavLst>
                                    </p:anim>
                                    <p:animEffect transition="out" filter="fade">
                                      <p:cBhvr>
                                        <p:cTn id="37" dur="500"/>
                                        <p:tgtEl>
                                          <p:spTgt spid="2"/>
                                        </p:tgtEl>
                                      </p:cBhvr>
                                    </p:animEffect>
                                    <p:set>
                                      <p:cBhvr>
                                        <p:cTn id="38" dur="1" fill="hold">
                                          <p:stCondLst>
                                            <p:cond delay="499"/>
                                          </p:stCondLst>
                                        </p:cTn>
                                        <p:tgtEl>
                                          <p:spTgt spid="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nodeType="clickEffect">
                                  <p:stCondLst>
                                    <p:cond delay="0"/>
                                  </p:stCondLst>
                                  <p:childTnLst>
                                    <p:animMotion origin="layout" path="M 7.22222E-6 2.96947E-6 C 0.00417 -0.00717 0.01181 -0.01619 0.01823 -0.01897 C 0.03108 -0.01665 0.02535 -0.02035 0.03507 -0.00694 C 0.03733 -0.00393 0.04289 2.96947E-6 0.04289 2.96947E-6 C 0.04584 0.00601 0.04948 0.00879 0.0533 0.01387 C 0.05626 0.02451 0.05521 0.02359 0.06372 0.03122 C 0.06494 0.03238 0.06754 0.03469 0.06754 0.03469 C 0.06997 0.04348 0.07813 0.0555 0.06632 0.06059 C 0.06285 0.06984 0.05851 0.07747 0.05851 0.08834 " pathEditMode="relative" ptsTypes="ffffffffA">
                                      <p:cBhvr>
                                        <p:cTn id="42" dur="2000" fill="hold"/>
                                        <p:tgtEl>
                                          <p:spTgt spid="1029"/>
                                        </p:tgtEl>
                                        <p:attrNameLst>
                                          <p:attrName>ppt_x</p:attrName>
                                          <p:attrName>ppt_y</p:attrName>
                                        </p:attrNameLst>
                                      </p:cBhvr>
                                    </p:animMotion>
                                  </p:childTnLst>
                                </p:cTn>
                              </p:par>
                            </p:childTnLst>
                          </p:cTn>
                        </p:par>
                      </p:childTnLst>
                    </p:cTn>
                  </p:par>
                  <p:par>
                    <p:cTn id="43" fill="hold">
                      <p:stCondLst>
                        <p:cond delay="indefinite"/>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05851 0.08839 C 0.05712 0.08353 0.05556 0.08399 0.05296 0.08098 C 0.04948 0.07705 0.04063 0.06918 0.03612 0.06733 C 0.03316 0.06479 0.03091 0.06224 0.02761 0.06085 C 0.02466 0.05831 0.02066 0.05761 0.01719 0.05692 C 0.00417 0.04998 -0.01041 0.05299 -0.02395 0.04952 C -0.03958 0.05044 -0.05243 0.05252 -0.06753 0.05599 C -0.06961 0.05692 -0.071 0.05854 -0.07309 0.05923 C -0.07604 0.06201 -0.07847 0.06803 -0.08038 0.07219 C -0.08246 0.08145 -0.08645 0.09001 -0.08645 0.09972 " pathEditMode="relative" ptsTypes="fffffffffA">
                                      <p:cBhvr>
                                        <p:cTn id="46" dur="2000" fill="hold"/>
                                        <p:tgtEl>
                                          <p:spTgt spid="1029"/>
                                        </p:tgtEl>
                                        <p:attrNameLst>
                                          <p:attrName>ppt_x</p:attrName>
                                          <p:attrName>ppt_y</p:attrName>
                                        </p:attrNameLst>
                                      </p:cBhvr>
                                    </p:animMotion>
                                  </p:childTnLst>
                                </p:cTn>
                              </p:par>
                            </p:childTnLst>
                          </p:cTn>
                        </p:par>
                      </p:childTnLst>
                    </p:cTn>
                  </p:par>
                  <p:par>
                    <p:cTn id="47" fill="hold">
                      <p:stCondLst>
                        <p:cond delay="indefinite"/>
                      </p:stCondLst>
                      <p:childTnLst>
                        <p:par>
                          <p:cTn id="48" fill="hold">
                            <p:stCondLst>
                              <p:cond delay="0"/>
                            </p:stCondLst>
                            <p:childTnLst>
                              <p:par>
                                <p:cTn id="49" presetID="0" presetClass="path" presetSubtype="0" accel="50000" decel="50000" fill="hold" nodeType="clickEffect">
                                  <p:stCondLst>
                                    <p:cond delay="0"/>
                                  </p:stCondLst>
                                  <p:childTnLst>
                                    <p:animMotion origin="layout" path="M -0.08645 0.09973 C -0.09322 0.09278 -0.09131 0.08422 -0.10156 0.08029 C -0.10972 0.07034 -0.11944 0.06548 -0.1302 0.0634 C -0.13454 0.06109 -0.13992 0.05923 -0.14461 0.05854 C -0.14704 0.05738 -0.1493 0.05692 -0.1519 0.056 C -0.15329 0.05553 -0.15624 0.05438 -0.15624 0.05438 C -0.17569 0.05507 -0.18367 0.05391 -0.19913 0.06016 C -0.2026 0.06317 -0.20607 0.06594 -0.20954 0.06895 C -0.21701 0.08469 -0.22725 0.09834 -0.23124 0.11662 C -0.23229 0.12171 -0.23541 0.12818 -0.23558 0.13374 C -0.23576 0.14114 -0.23558 0.14878 -0.23558 0.15618 " pathEditMode="relative" ptsTypes="ffffffffffA">
                                      <p:cBhvr>
                                        <p:cTn id="50" dur="2000" fill="hold"/>
                                        <p:tgtEl>
                                          <p:spTgt spid="1029"/>
                                        </p:tgtEl>
                                        <p:attrNameLst>
                                          <p:attrName>ppt_x</p:attrName>
                                          <p:attrName>ppt_y</p:attrName>
                                        </p:attrNameLst>
                                      </p:cBhvr>
                                    </p:animMotion>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23559 0.15607 C -0.25052 0.14497 -0.26302 0.12647 -0.27864 0.12208 C -0.28889 0.11491 -0.28333 0.11653 -0.29531 0.11953 C -0.29913 0.12508 -0.30208 0.1304 -0.30607 0.13526 C -0.30694 0.1378 -0.30729 0.14104 -0.3085 0.14289 C -0.30955 0.14474 -0.31111 0.14358 -0.31215 0.14543 C -0.31302 0.14751 -0.31267 0.15098 -0.31319 0.15352 C -0.31632 0.16554 -0.31701 0.16647 -0.32048 0.17433 C -0.3217 0.18312 -0.32326 0.18867 -0.32656 0.19491 C -0.32812 0.20601 -0.33073 0.21502 -0.33229 0.22635 C -0.33281 0.2289 -0.33316 0.23144 -0.3335 0.23398 C -0.33385 0.23653 -0.33489 0.24161 -0.33489 0.24185 C -0.3335 0.29479 -0.33906 0.28161 -0.33229 0.29641 " pathEditMode="relative" rAng="0" ptsTypes="ffffffffffffA">
                                      <p:cBhvr>
                                        <p:cTn id="54" dur="2000" fill="hold"/>
                                        <p:tgtEl>
                                          <p:spTgt spid="1029"/>
                                        </p:tgtEl>
                                        <p:attrNameLst>
                                          <p:attrName>ppt_x</p:attrName>
                                          <p:attrName>ppt_y</p:attrName>
                                        </p:attrNameLst>
                                      </p:cBhvr>
                                      <p:rCtr x="-5174" y="4948"/>
                                    </p:animMotion>
                                  </p:childTnLst>
                                </p:cTn>
                              </p:par>
                              <p:par>
                                <p:cTn id="55" presetID="6" presetClass="emph" presetSubtype="0" fill="hold" nodeType="withEffect">
                                  <p:stCondLst>
                                    <p:cond delay="0"/>
                                  </p:stCondLst>
                                  <p:childTnLst>
                                    <p:animScale>
                                      <p:cBhvr>
                                        <p:cTn id="56" dur="2000" fill="hold"/>
                                        <p:tgtEl>
                                          <p:spTgt spid="1029"/>
                                        </p:tgtEl>
                                      </p:cBhvr>
                                      <p:by x="150000" y="150000"/>
                                    </p:animScale>
                                  </p:childTnLst>
                                </p:cTn>
                              </p:par>
                            </p:childTnLst>
                          </p:cTn>
                        </p:par>
                      </p:childTnLst>
                    </p:cTn>
                  </p:par>
                  <p:par>
                    <p:cTn id="57" fill="hold">
                      <p:stCondLst>
                        <p:cond delay="indefinite"/>
                      </p:stCondLst>
                      <p:childTnLst>
                        <p:par>
                          <p:cTn id="58" fill="hold">
                            <p:stCondLst>
                              <p:cond delay="0"/>
                            </p:stCondLst>
                            <p:childTnLst>
                              <p:par>
                                <p:cTn id="59" presetID="0" presetClass="path" presetSubtype="0" accel="50000" decel="50000" fill="hold" nodeType="clickEffect">
                                  <p:stCondLst>
                                    <p:cond delay="0"/>
                                  </p:stCondLst>
                                  <p:childTnLst>
                                    <p:animMotion origin="layout" path="M -0.33229 0.29642 C -0.32761 0.2726 -0.30781 0.25989 -0.29427 0.25411 C -0.28733 0.24255 -0.27813 0.23677 -0.26875 0.23307 C -0.26007 0.22567 -0.25122 0.22359 -0.24184 0.21989 C -0.21597 0.22058 -0.18993 0.22058 -0.16406 0.22243 C -0.15278 0.22289 -0.14288 0.24763 -0.13542 0.25943 C -0.1349 0.26197 -0.13472 0.26497 -0.13386 0.26729 C -0.13316 0.2696 -0.13143 0.27029 -0.13073 0.2726 C -0.12691 0.28578 -0.12726 0.29896 -0.12118 0.3096 C -0.11875 0.32555 -0.11615 0.34243 -0.11163 0.35723 " pathEditMode="relative" rAng="0" ptsTypes="fffffffffA">
                                      <p:cBhvr>
                                        <p:cTn id="60" dur="2000" fill="hold"/>
                                        <p:tgtEl>
                                          <p:spTgt spid="1029"/>
                                        </p:tgtEl>
                                        <p:attrNameLst>
                                          <p:attrName>ppt_x</p:attrName>
                                          <p:attrName>ppt_y</p:attrName>
                                        </p:attrNameLst>
                                      </p:cBhvr>
                                      <p:rCtr x="11024" y="-786"/>
                                    </p:animMotion>
                                  </p:childTnLst>
                                </p:cTn>
                              </p:par>
                            </p:childTnLst>
                          </p:cTn>
                        </p:par>
                      </p:childTnLst>
                    </p:cTn>
                  </p:par>
                  <p:par>
                    <p:cTn id="61" fill="hold">
                      <p:stCondLst>
                        <p:cond delay="indefinite"/>
                      </p:stCondLst>
                      <p:childTnLst>
                        <p:par>
                          <p:cTn id="62" fill="hold">
                            <p:stCondLst>
                              <p:cond delay="0"/>
                            </p:stCondLst>
                            <p:childTnLst>
                              <p:par>
                                <p:cTn id="63" presetID="0" presetClass="path" presetSubtype="0" accel="50000" decel="50000" fill="hold" nodeType="clickEffect">
                                  <p:stCondLst>
                                    <p:cond delay="0"/>
                                  </p:stCondLst>
                                  <p:childTnLst>
                                    <p:animMotion origin="layout" path="M -0.08107 0.3415 C -0.08055 0.33873 -0.08073 0.33549 -0.07951 0.33295 C -0.07847 0.33087 -0.07621 0.33041 -0.07465 0.32879 C -0.06823 0.32185 -0.06267 0.31584 -0.05555 0.30983 C -0.05399 0.30844 -0.0526 0.30659 -0.05087 0.30543 C -0.04826 0.30382 -0.04548 0.30312 -0.04288 0.30127 C -0.03576 0.29619 -0.03212 0.28948 -0.02552 0.28439 C -0.01666 0.27769 -0.00677 0.27376 0.00313 0.27168 C 0.02587 0.25642 0.06007 0.26682 0.08091 0.26752 C 0.09618 0.27145 0.10643 0.28601 0.11893 0.29711 C 0.12222 0.30335 0.12379 0.3096 0.12691 0.31607 C 0.12969 0.3274 0.13125 0.33642 0.13334 0.34775 C 0.13594 0.36162 0.14115 0.37364 0.14115 0.38798 " pathEditMode="relative" ptsTypes="ffffffffffffA">
                                      <p:cBhvr>
                                        <p:cTn id="64" dur="2000" fill="hold"/>
                                        <p:tgtEl>
                                          <p:spTgt spid="1029"/>
                                        </p:tgtEl>
                                        <p:attrNameLst>
                                          <p:attrName>ppt_x</p:attrName>
                                          <p:attrName>ppt_y</p:attrName>
                                        </p:attrNameLst>
                                      </p:cBhvr>
                                    </p:animMotion>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nodeType="clickEffect">
                                  <p:stCondLst>
                                    <p:cond delay="0"/>
                                  </p:stCondLst>
                                  <p:childTnLst>
                                    <p:animMotion origin="layout" path="M 0.14115 0.38797 L 0.23594 0.50381 " pathEditMode="relative" rAng="0" ptsTypes="AA">
                                      <p:cBhvr>
                                        <p:cTn id="68" dur="2000" fill="hold"/>
                                        <p:tgtEl>
                                          <p:spTgt spid="1029"/>
                                        </p:tgtEl>
                                        <p:attrNameLst>
                                          <p:attrName>ppt_x</p:attrName>
                                          <p:attrName>ppt_y</p:attrName>
                                        </p:attrNameLst>
                                      </p:cBhvr>
                                      <p:rCtr x="4740" y="5780"/>
                                    </p:animMotion>
                                  </p:childTnLst>
                                </p:cTn>
                              </p:par>
                              <p:par>
                                <p:cTn id="69" presetID="1" presetClass="entr" presetSubtype="0" fill="hold" nodeType="with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par>
                                <p:cTn id="71" presetID="1" presetClass="exit" presetSubtype="0" fill="hold" nodeType="withEffect">
                                  <p:stCondLst>
                                    <p:cond delay="5000"/>
                                  </p:stCondLst>
                                  <p:childTnLst>
                                    <p:set>
                                      <p:cBhvr>
                                        <p:cTn id="72" dur="1" fill="hold">
                                          <p:stCondLst>
                                            <p:cond delay="0"/>
                                          </p:stCondLst>
                                        </p:cTn>
                                        <p:tgtEl>
                                          <p:spTgt spid="37"/>
                                        </p:tgtEl>
                                        <p:attrNameLst>
                                          <p:attrName>style.visibility</p:attrName>
                                        </p:attrNameLst>
                                      </p:cBhvr>
                                      <p:to>
                                        <p:strVal val="hidden"/>
                                      </p:to>
                                    </p:set>
                                  </p:childTnLst>
                                </p:cTn>
                              </p:par>
                              <p:par>
                                <p:cTn id="73" presetID="1" presetClass="entr" presetSubtype="0" fill="hold" nodeType="with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par>
                                <p:cTn id="75" presetID="1" presetClass="exit" presetSubtype="0" fill="hold" nodeType="withEffect">
                                  <p:stCondLst>
                                    <p:cond delay="5000"/>
                                  </p:stCondLst>
                                  <p:childTnLst>
                                    <p:set>
                                      <p:cBhvr>
                                        <p:cTn id="76" dur="1" fill="hold">
                                          <p:stCondLst>
                                            <p:cond delay="0"/>
                                          </p:stCondLst>
                                        </p:cTn>
                                        <p:tgtEl>
                                          <p:spTgt spid="38"/>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par>
                                <p:cTn id="79" presetID="1" presetClass="exit" presetSubtype="0" fill="hold" nodeType="withEffect">
                                  <p:stCondLst>
                                    <p:cond delay="5000"/>
                                  </p:stCondLst>
                                  <p:childTnLst>
                                    <p:set>
                                      <p:cBhvr>
                                        <p:cTn id="80" dur="1" fill="hold">
                                          <p:stCondLst>
                                            <p:cond delay="0"/>
                                          </p:stCondLst>
                                        </p:cTn>
                                        <p:tgtEl>
                                          <p:spTgt spid="39"/>
                                        </p:tgtEl>
                                        <p:attrNameLst>
                                          <p:attrName>style.visibility</p:attrName>
                                        </p:attrNameLst>
                                      </p:cBhvr>
                                      <p:to>
                                        <p:strVal val="hidden"/>
                                      </p:to>
                                    </p:set>
                                  </p:childTnLst>
                                </p:cTn>
                              </p:par>
                              <p:par>
                                <p:cTn id="81" presetID="1" presetClass="entr" presetSubtype="0" fill="hold" nodeType="with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par>
                                <p:cTn id="83" presetID="1" presetClass="exit" presetSubtype="0" fill="hold" nodeType="withEffect">
                                  <p:stCondLst>
                                    <p:cond delay="5000"/>
                                  </p:stCondLst>
                                  <p:childTnLst>
                                    <p:set>
                                      <p:cBhvr>
                                        <p:cTn id="84" dur="1" fill="hold">
                                          <p:stCondLst>
                                            <p:cond delay="0"/>
                                          </p:stCondLst>
                                        </p:cTn>
                                        <p:tgtEl>
                                          <p:spTgt spid="40"/>
                                        </p:tgtEl>
                                        <p:attrNameLst>
                                          <p:attrName>style.visibility</p:attrName>
                                        </p:attrNameLst>
                                      </p:cBhvr>
                                      <p:to>
                                        <p:strVal val="hidden"/>
                                      </p:to>
                                    </p:set>
                                  </p:childTnLst>
                                </p:cTn>
                              </p:par>
                              <p:par>
                                <p:cTn id="85" presetID="1" presetClass="entr" presetSubtype="0" fill="hold" grpId="0" nodeType="with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par>
                                <p:cTn id="87" presetID="1" presetClass="exit" presetSubtype="0" fill="hold" grpId="1" nodeType="withEffect">
                                  <p:stCondLst>
                                    <p:cond delay="5000"/>
                                  </p:stCondLst>
                                  <p:childTnLst>
                                    <p:set>
                                      <p:cBhvr>
                                        <p:cTn id="88"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1" grpId="1"/>
      <p:bldP spid="2" grpId="0" bldLvl="0" animBg="1"/>
      <p:bldP spid="2" grpId="1"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152401"/>
            <a:ext cx="6400800" cy="3870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152400" y="2011825"/>
            <a:ext cx="12039601"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10259784" y="81742"/>
            <a:ext cx="1578429" cy="2053744"/>
          </a:xfrm>
          <a:prstGeom prst="rect">
            <a:avLst/>
          </a:prstGeom>
        </p:spPr>
      </p:pic>
      <p:sp>
        <p:nvSpPr>
          <p:cNvPr id="15" name="TextBox 14"/>
          <p:cNvSpPr txBox="1"/>
          <p:nvPr/>
        </p:nvSpPr>
        <p:spPr>
          <a:xfrm>
            <a:off x="3962400" y="1066206"/>
            <a:ext cx="6400799" cy="1198880"/>
          </a:xfrm>
          <a:prstGeom prst="rect">
            <a:avLst/>
          </a:prstGeom>
          <a:noFill/>
        </p:spPr>
        <p:txBody>
          <a:bodyPr wrap="square" rtlCol="0">
            <a:spAutoFit/>
          </a:bodyP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 hôm trước các em đã học là bài gì?</a:t>
            </a:r>
            <a:endParaRPr lang="en-US" sz="6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ular Callout 15"/>
          <p:cNvSpPr/>
          <p:nvPr/>
        </p:nvSpPr>
        <p:spPr>
          <a:xfrm>
            <a:off x="0" y="4648200"/>
            <a:ext cx="4419600" cy="2209800"/>
          </a:xfrm>
          <a:prstGeom prst="wedgeRectCallout">
            <a:avLst>
              <a:gd name="adj1" fmla="val 73576"/>
              <a:gd name="adj2" fmla="val -31846"/>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Gọi bạn</a:t>
            </a:r>
          </a:p>
        </p:txBody>
      </p:sp>
      <p:sp>
        <p:nvSpPr>
          <p:cNvPr id="18" name="Right Arrow 17">
            <a:hlinkClick r:id="rId8" action="ppaction://hlinksldjump"/>
          </p:cNvPr>
          <p:cNvSpPr/>
          <p:nvPr/>
        </p:nvSpPr>
        <p:spPr>
          <a:xfrm>
            <a:off x="10515601" y="6009247"/>
            <a:ext cx="1676400"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prstClr val="white"/>
                </a:solidFill>
                <a:latin typeface="Times New Roman" panose="02020603050405020304" pitchFamily="18" charset="0"/>
                <a:cs typeface="Times New Roman" panose="02020603050405020304" pitchFamily="18" charset="0"/>
              </a:rPr>
              <a:t>Trở</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về</a:t>
            </a:r>
            <a:endParaRPr lang="en-US" sz="2800" b="1" dirty="0">
              <a:solidFill>
                <a:prstClr val="white"/>
              </a:solidFill>
              <a:latin typeface="Times New Roman" panose="02020603050405020304" pitchFamily="18" charset="0"/>
              <a:cs typeface="Times New Roman" panose="02020603050405020304" pitchFamily="18" charset="0"/>
            </a:endParaRPr>
          </a:p>
        </p:txBody>
      </p:sp>
      <p:pic>
        <p:nvPicPr>
          <p:cNvPr id="19"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9"/>
                                        </p:tgtEl>
                                        <p:attrNameLst>
                                          <p:attrName>r</p:attrName>
                                        </p:attrNameLst>
                                      </p:cBhvr>
                                    </p:animRot>
                                    <p:animRot by="-240000">
                                      <p:cBhvr>
                                        <p:cTn id="15" dur="650" fill="hold">
                                          <p:stCondLst>
                                            <p:cond delay="650"/>
                                          </p:stCondLst>
                                        </p:cTn>
                                        <p:tgtEl>
                                          <p:spTgt spid="19"/>
                                        </p:tgtEl>
                                        <p:attrNameLst>
                                          <p:attrName>r</p:attrName>
                                        </p:attrNameLst>
                                      </p:cBhvr>
                                    </p:animRot>
                                    <p:animRot by="240000">
                                      <p:cBhvr>
                                        <p:cTn id="16" dur="650" fill="hold">
                                          <p:stCondLst>
                                            <p:cond delay="1300"/>
                                          </p:stCondLst>
                                        </p:cTn>
                                        <p:tgtEl>
                                          <p:spTgt spid="19"/>
                                        </p:tgtEl>
                                        <p:attrNameLst>
                                          <p:attrName>r</p:attrName>
                                        </p:attrNameLst>
                                      </p:cBhvr>
                                    </p:animRot>
                                    <p:animRot by="-240000">
                                      <p:cBhvr>
                                        <p:cTn id="17" dur="650" fill="hold">
                                          <p:stCondLst>
                                            <p:cond delay="1950"/>
                                          </p:stCondLst>
                                        </p:cTn>
                                        <p:tgtEl>
                                          <p:spTgt spid="19"/>
                                        </p:tgtEl>
                                        <p:attrNameLst>
                                          <p:attrName>r</p:attrName>
                                        </p:attrNameLst>
                                      </p:cBhvr>
                                    </p:animRot>
                                    <p:animRot by="120000">
                                      <p:cBhvr>
                                        <p:cTn id="18" dur="650" fill="hold">
                                          <p:stCondLst>
                                            <p:cond delay="26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52401"/>
            <a:ext cx="6881448" cy="3870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4" cstate="print">
            <a:extLst>
              <a:ext uri="{BEBA8EAE-BF5A-486C-A8C5-ECC9F3942E4B}">
                <a14:imgProps xmlns:a14="http://schemas.microsoft.com/office/drawing/2010/main">
                  <a14:imgLayer r:embed="rId5">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304800" y="1969754"/>
            <a:ext cx="12573000" cy="4869196"/>
          </a:xfrm>
        </p:spPr>
      </p:pic>
      <p:pic>
        <p:nvPicPr>
          <p:cNvPr id="5" name="Content Placeholder 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8" cstate="print">
            <a:extLst>
              <a:ext uri="{BEBA8EAE-BF5A-486C-A8C5-ECC9F3942E4B}">
                <a14:imgProps xmlns:a14="http://schemas.microsoft.com/office/drawing/2010/main">
                  <a14:imgLayer r:embed="rId5">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10744200" y="-64940"/>
            <a:ext cx="1578429" cy="2053744"/>
          </a:xfrm>
          <a:prstGeom prst="rect">
            <a:avLst/>
          </a:prstGeom>
        </p:spPr>
      </p:pic>
      <p:sp>
        <p:nvSpPr>
          <p:cNvPr id="15" name="TextBox 14"/>
          <p:cNvSpPr txBox="1"/>
          <p:nvPr/>
        </p:nvSpPr>
        <p:spPr>
          <a:xfrm>
            <a:off x="4366848" y="195637"/>
            <a:ext cx="6781800" cy="1568450"/>
          </a:xfrm>
          <a:prstGeom prst="rect">
            <a:avLst/>
          </a:prstGeom>
          <a:noFill/>
        </p:spPr>
        <p:txBody>
          <a:bodyPr wrap="square" rtlCol="0">
            <a:spAutoFit/>
          </a:bodyPr>
          <a:lstStyle/>
          <a:p>
            <a:pPr algn="ctr"/>
            <a:r>
              <a:rPr lang="en-US" sz="4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Trong bài Gọi bạn kể về 2 bạn là Bê vàng và....</a:t>
            </a:r>
          </a:p>
        </p:txBody>
      </p:sp>
      <p:sp>
        <p:nvSpPr>
          <p:cNvPr id="16" name="Rectangular Callout 15"/>
          <p:cNvSpPr/>
          <p:nvPr/>
        </p:nvSpPr>
        <p:spPr>
          <a:xfrm>
            <a:off x="0" y="4825217"/>
            <a:ext cx="4114800" cy="1989920"/>
          </a:xfrm>
          <a:prstGeom prst="wedgeRectCallout">
            <a:avLst>
              <a:gd name="adj1" fmla="val 91352"/>
              <a:gd name="adj2" fmla="val -60262"/>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Dê trắng</a:t>
            </a:r>
          </a:p>
        </p:txBody>
      </p:sp>
      <p:sp>
        <p:nvSpPr>
          <p:cNvPr id="18" name="Right Arrow 17">
            <a:hlinkClick r:id="rId9" action="ppaction://hlinksldjump"/>
          </p:cNvPr>
          <p:cNvSpPr/>
          <p:nvPr/>
        </p:nvSpPr>
        <p:spPr>
          <a:xfrm>
            <a:off x="11148649"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pic>
        <p:nvPicPr>
          <p:cNvPr id="10" name="Picture 5"/>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35486"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762001"/>
            <a:ext cx="6477000" cy="3261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457200" y="1988804"/>
            <a:ext cx="117348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2514600" y="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10591800" y="-264871"/>
            <a:ext cx="1578429" cy="2053744"/>
          </a:xfrm>
          <a:prstGeom prst="rect">
            <a:avLst/>
          </a:prstGeom>
        </p:spPr>
      </p:pic>
      <p:sp>
        <p:nvSpPr>
          <p:cNvPr id="15" name="TextBox 14"/>
          <p:cNvSpPr txBox="1"/>
          <p:nvPr/>
        </p:nvSpPr>
        <p:spPr>
          <a:xfrm>
            <a:off x="4308764" y="861875"/>
            <a:ext cx="6019800" cy="2584450"/>
          </a:xfrm>
          <a:prstGeom prst="rect">
            <a:avLst/>
          </a:prstGeom>
          <a:noFill/>
        </p:spPr>
        <p:txBody>
          <a:bodyPr wrap="square" rtlCol="0">
            <a:spAutoFit/>
          </a:bodyPr>
          <a:lstStyle/>
          <a:p>
            <a:pPr algn="ctr"/>
            <a:r>
              <a:rPr lang="en-US" sz="5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2 bạn bê vàng và dê trắng sống ở đâu?</a:t>
            </a:r>
          </a:p>
        </p:txBody>
      </p:sp>
      <p:sp>
        <p:nvSpPr>
          <p:cNvPr id="16" name="Rectangular Callout 15"/>
          <p:cNvSpPr/>
          <p:nvPr/>
        </p:nvSpPr>
        <p:spPr>
          <a:xfrm>
            <a:off x="0" y="5050226"/>
            <a:ext cx="4488873" cy="1807774"/>
          </a:xfrm>
          <a:prstGeom prst="wedgeRectCallout">
            <a:avLst>
              <a:gd name="adj1" fmla="val 67267"/>
              <a:gd name="adj2" fmla="val -35109"/>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Rừng xanh</a:t>
            </a:r>
          </a:p>
        </p:txBody>
      </p:sp>
      <p:sp>
        <p:nvSpPr>
          <p:cNvPr id="18" name="Right Arrow 17">
            <a:hlinkClick r:id="rId8" action="ppaction://hlinksldjump"/>
          </p:cNvPr>
          <p:cNvSpPr/>
          <p:nvPr/>
        </p:nvSpPr>
        <p:spPr>
          <a:xfrm>
            <a:off x="11148649"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762001"/>
            <a:ext cx="5486400" cy="3261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1219200" y="1988804"/>
            <a:ext cx="97536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9122229" y="338932"/>
            <a:ext cx="1578429" cy="2053744"/>
          </a:xfrm>
          <a:prstGeom prst="rect">
            <a:avLst/>
          </a:prstGeom>
        </p:spPr>
      </p:pic>
      <p:sp>
        <p:nvSpPr>
          <p:cNvPr id="15" name="TextBox 14"/>
          <p:cNvSpPr txBox="1"/>
          <p:nvPr/>
        </p:nvSpPr>
        <p:spPr>
          <a:xfrm>
            <a:off x="4114800" y="978960"/>
            <a:ext cx="5486400" cy="1753235"/>
          </a:xfrm>
          <a:prstGeom prst="rect">
            <a:avLst/>
          </a:prstGeom>
          <a:noFill/>
        </p:spPr>
        <p:txBody>
          <a:bodyPr wrap="square" rtlCol="0">
            <a:spAutoFit/>
          </a:bodyPr>
          <a:lstStyle/>
          <a:p>
            <a:pPr algn="ctr"/>
            <a:r>
              <a:rPr lang="en-US" sz="5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Bê vàng đi tìm cái gì?</a:t>
            </a:r>
          </a:p>
        </p:txBody>
      </p:sp>
      <p:sp>
        <p:nvSpPr>
          <p:cNvPr id="16" name="Rectangular Callout 15"/>
          <p:cNvSpPr/>
          <p:nvPr/>
        </p:nvSpPr>
        <p:spPr>
          <a:xfrm>
            <a:off x="0" y="4240313"/>
            <a:ext cx="5638800" cy="2631542"/>
          </a:xfrm>
          <a:prstGeom prst="wedgeRectCallout">
            <a:avLst>
              <a:gd name="adj1" fmla="val 57525"/>
              <a:gd name="adj2" fmla="val -32009"/>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72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Đi tìm cỏ</a:t>
            </a:r>
          </a:p>
        </p:txBody>
      </p:sp>
      <p:sp>
        <p:nvSpPr>
          <p:cNvPr id="18" name="Right Arrow 17">
            <a:hlinkClick r:id="rId8" action="ppaction://hlinksldjump"/>
          </p:cNvPr>
          <p:cNvSpPr/>
          <p:nvPr/>
        </p:nvSpPr>
        <p:spPr>
          <a:xfrm>
            <a:off x="11148649"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762001"/>
            <a:ext cx="5486400" cy="3261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1219200" y="1988804"/>
            <a:ext cx="97536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9122229" y="338932"/>
            <a:ext cx="1578429" cy="2053744"/>
          </a:xfrm>
          <a:prstGeom prst="rect">
            <a:avLst/>
          </a:prstGeom>
        </p:spPr>
      </p:pic>
      <p:sp>
        <p:nvSpPr>
          <p:cNvPr id="15" name="TextBox 14"/>
          <p:cNvSpPr txBox="1"/>
          <p:nvPr/>
        </p:nvSpPr>
        <p:spPr>
          <a:xfrm>
            <a:off x="4080164" y="1094510"/>
            <a:ext cx="5410200" cy="1753235"/>
          </a:xfrm>
          <a:prstGeom prst="rect">
            <a:avLst/>
          </a:prstGeom>
          <a:noFill/>
        </p:spPr>
        <p:txBody>
          <a:bodyPr wrap="square" rtlCol="0">
            <a:spAutoFit/>
          </a:bodyPr>
          <a:lstStyle/>
          <a:p>
            <a:pPr algn="ctr" defTabSz="913130" fontAlgn="base">
              <a:spcBef>
                <a:spcPct val="0"/>
              </a:spcBef>
              <a:spcAft>
                <a:spcPct val="0"/>
              </a:spcAft>
              <a:defRPr/>
            </a:pPr>
            <a:r>
              <a:rPr lang="en-US" altLang="vi-VN" sz="360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sym typeface="+mn-lt"/>
              </a:rPr>
              <a:t>Tình trạng thiếu nước do nắng lâu, không mưa gây ra gọi là gì?</a:t>
            </a:r>
            <a:endParaRPr lang="en-US" altLang="vi-VN" sz="3600" b="1"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6" name="Rectangular Callout 15"/>
          <p:cNvSpPr/>
          <p:nvPr/>
        </p:nvSpPr>
        <p:spPr>
          <a:xfrm>
            <a:off x="0" y="5095368"/>
            <a:ext cx="3657600" cy="1762632"/>
          </a:xfrm>
          <a:prstGeom prst="wedgeRectCallout">
            <a:avLst>
              <a:gd name="adj1" fmla="val 55694"/>
              <a:gd name="adj2" fmla="val -150405"/>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Hạn hán</a:t>
            </a:r>
          </a:p>
        </p:txBody>
      </p:sp>
      <p:sp>
        <p:nvSpPr>
          <p:cNvPr id="18" name="Right Arrow 17">
            <a:hlinkClick r:id="" action="ppaction://noaction"/>
          </p:cNvPr>
          <p:cNvSpPr/>
          <p:nvPr/>
        </p:nvSpPr>
        <p:spPr>
          <a:xfrm>
            <a:off x="11127867"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pic>
        <p:nvPicPr>
          <p:cNvPr id="10" name="Picture 5"/>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35486" y="5876271"/>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1 + 2</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562</Words>
  <Application>Microsoft Office PowerPoint</Application>
  <PresentationFormat>Widescreen</PresentationFormat>
  <Paragraphs>63</Paragraphs>
  <Slides>19</Slides>
  <Notes>6</Notes>
  <HiddenSlides>0</HiddenSlides>
  <MMClips>1</MMClips>
  <ScaleCrop>false</ScaleCrop>
  <HeadingPairs>
    <vt:vector size="6" baseType="variant">
      <vt:variant>
        <vt:lpstr>Fonts Used</vt:lpstr>
      </vt:variant>
      <vt:variant>
        <vt:i4>11</vt:i4>
      </vt:variant>
      <vt:variant>
        <vt:lpstr>Theme</vt:lpstr>
      </vt:variant>
      <vt:variant>
        <vt:i4>9</vt:i4>
      </vt:variant>
      <vt:variant>
        <vt:lpstr>Slide Titles</vt:lpstr>
      </vt:variant>
      <vt:variant>
        <vt:i4>19</vt:i4>
      </vt:variant>
    </vt:vector>
  </HeadingPairs>
  <TitlesOfParts>
    <vt:vector size="39" baseType="lpstr">
      <vt:lpstr>Microsoft YaHei</vt:lpstr>
      <vt:lpstr>Arial</vt:lpstr>
      <vt:lpstr>Arial Rounded MT Bold</vt:lpstr>
      <vt:lpstr>Arial-Rounded</vt:lpstr>
      <vt:lpstr>Calibri</vt:lpstr>
      <vt:lpstr>Calibri Light</vt:lpstr>
      <vt:lpstr>Franklin Gothic Book</vt:lpstr>
      <vt:lpstr>Franklin Gothic Medium</vt:lpstr>
      <vt:lpstr>Montserrat Medium</vt:lpstr>
      <vt:lpstr>Times New Roman</vt:lpstr>
      <vt:lpstr>Wingdings 2</vt:lpstr>
      <vt:lpstr>1_Office Theme</vt:lpstr>
      <vt:lpstr>3_Office Theme</vt:lpstr>
      <vt:lpstr>4_Office Theme</vt:lpstr>
      <vt:lpstr>5_Office Theme</vt:lpstr>
      <vt:lpstr>2_Office Theme</vt:lpstr>
      <vt:lpstr>Trek</vt:lpstr>
      <vt:lpstr>7_Office Theme</vt:lpstr>
      <vt:lpstr>8_Office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Khi vui chơi cùng bạn em cảm thấy thế nào? 2. Khi xa bạn em cảm thấy thế nào?</vt:lpstr>
      <vt:lpstr>PowerPoint Presentation</vt:lpstr>
      <vt:lpstr>PowerPoint Presentation</vt:lpstr>
      <vt:lpstr>PowerPoint Presentation</vt:lpstr>
      <vt:lpstr>Luyện đọc câu dài</vt:lpstr>
      <vt:lpstr>PowerPoint Presentation</vt:lpstr>
      <vt:lpstr>PowerPoint Presentation</vt:lpstr>
      <vt:lpstr>2. Đóng vai sóc và kiến để nói và đáp lời chào khi chia tay.</vt:lpstr>
      <vt:lpstr>2. Em sẽ nói với bạn thế nào khi - Bạn chuyển đến 1 ngôi trường khác - Tan học, em về trước còn bạn ở lại chờ bố mẹ</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
  <cp:lastModifiedBy>Hang Nguyen</cp:lastModifiedBy>
  <cp:revision>7</cp:revision>
  <dcterms:created xsi:type="dcterms:W3CDTF">2021-05-26T07:40:58Z</dcterms:created>
  <dcterms:modified xsi:type="dcterms:W3CDTF">2025-04-10T10:12:42Z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