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1" r:id="rId3"/>
    <p:sldMasterId id="2147483713" r:id="rId4"/>
    <p:sldMasterId id="2147483725" r:id="rId5"/>
    <p:sldMasterId id="2147483749" r:id="rId6"/>
    <p:sldMasterId id="2147483786" r:id="rId7"/>
    <p:sldMasterId id="2147483798" r:id="rId8"/>
    <p:sldMasterId id="2147483824" r:id="rId9"/>
  </p:sldMasterIdLst>
  <p:notesMasterIdLst>
    <p:notesMasterId r:id="rId32"/>
  </p:notesMasterIdLst>
  <p:sldIdLst>
    <p:sldId id="516" r:id="rId10"/>
    <p:sldId id="301" r:id="rId11"/>
    <p:sldId id="509" r:id="rId12"/>
    <p:sldId id="511" r:id="rId13"/>
    <p:sldId id="302" r:id="rId14"/>
    <p:sldId id="266" r:id="rId15"/>
    <p:sldId id="513" r:id="rId16"/>
    <p:sldId id="288" r:id="rId17"/>
    <p:sldId id="515" r:id="rId18"/>
    <p:sldId id="290" r:id="rId19"/>
    <p:sldId id="303" r:id="rId20"/>
    <p:sldId id="304" r:id="rId21"/>
    <p:sldId id="305" r:id="rId22"/>
    <p:sldId id="517" r:id="rId23"/>
    <p:sldId id="306" r:id="rId24"/>
    <p:sldId id="307" r:id="rId25"/>
    <p:sldId id="308" r:id="rId26"/>
    <p:sldId id="271" r:id="rId27"/>
    <p:sldId id="309" r:id="rId28"/>
    <p:sldId id="310" r:id="rId29"/>
    <p:sldId id="495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86A53-92A7-409F-A328-1BBA73FA611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98AFA-A508-47A7-94F7-250F6BEEB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2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1A040-05A7-30D7-B420-7A84BB169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596BC3-A68E-CD66-EF61-C250C84E1E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8E3912F-D6BB-7E7C-D2B1-4409BB5EC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929E9F-66C5-D83D-63AB-4B5B6CB152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419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123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687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155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264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491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43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4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3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8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50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46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3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3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8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93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1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11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07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7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52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99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9447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67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803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95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879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29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500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3684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91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051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63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174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9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71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92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835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611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605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77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555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496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9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5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455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5617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975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134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5644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5476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6815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583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8582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3122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797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896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5481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984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620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814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754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540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454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19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369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77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42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69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087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329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15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471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886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127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780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095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3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422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867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423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894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032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588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730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868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420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55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4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857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284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91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265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45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5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82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1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657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3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25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8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0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4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6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348" y="324223"/>
            <a:ext cx="10441859" cy="5574890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6082">
            <a:off x="8408870" y="-337077"/>
            <a:ext cx="4043340" cy="21086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71230" y="1857627"/>
            <a:ext cx="74382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vi-VN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vi-VN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03AC35-A654-FD94-1D55-55D18468D489}"/>
              </a:ext>
            </a:extLst>
          </p:cNvPr>
          <p:cNvSpPr/>
          <p:nvPr/>
        </p:nvSpPr>
        <p:spPr>
          <a:xfrm>
            <a:off x="2555608" y="3161966"/>
            <a:ext cx="70807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vi-VN" altLang="zh-CN" sz="40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29: CÁNH CỬA NHỚ BÀ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kern="0" baseline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</a:t>
            </a:r>
            <a:r>
              <a:rPr kumimoji="0" lang="vi-VN" altLang="zh-CN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 1 + 2) </a:t>
            </a:r>
            <a:endParaRPr kumimoji="0" lang="en-US" altLang="zh-CN" sz="36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AD47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FE8A20-58EA-39FD-FA7C-C217CE944CD6}"/>
              </a:ext>
            </a:extLst>
          </p:cNvPr>
          <p:cNvSpPr/>
          <p:nvPr/>
        </p:nvSpPr>
        <p:spPr>
          <a:xfrm>
            <a:off x="3826384" y="71176"/>
            <a:ext cx="50754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r>
              <a:rPr kumimoji="0" lang="en-US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8C6C97-6838-56B7-C500-2C374E21A40F}"/>
              </a:ext>
            </a:extLst>
          </p:cNvPr>
          <p:cNvCxnSpPr/>
          <p:nvPr/>
        </p:nvCxnSpPr>
        <p:spPr>
          <a:xfrm flipV="1">
            <a:off x="5066239" y="876675"/>
            <a:ext cx="2595716" cy="16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09670" y="1962785"/>
            <a:ext cx="6916420" cy="2315210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then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Vật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bằng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tre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gỗ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hoặc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sắt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,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dùng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để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cài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cửa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326063" y="1678486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227" y="3897132"/>
            <a:ext cx="2678850" cy="2620508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4195183" y="5871845"/>
            <a:ext cx="4102115" cy="649137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37CDEB-F1B9-4F98-8185-6B02C8DA6019}"/>
              </a:ext>
            </a:extLst>
          </p:cNvPr>
          <p:cNvCxnSpPr/>
          <p:nvPr/>
        </p:nvCxnSpPr>
        <p:spPr>
          <a:xfrm flipH="1">
            <a:off x="5015492" y="12384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6A7C4B-F4FD-4EAF-812D-51186D35609C}"/>
              </a:ext>
            </a:extLst>
          </p:cNvPr>
          <p:cNvCxnSpPr/>
          <p:nvPr/>
        </p:nvCxnSpPr>
        <p:spPr>
          <a:xfrm flipH="1">
            <a:off x="4771914" y="16617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A07761-8956-4226-953F-19B884F0C0C5}"/>
              </a:ext>
            </a:extLst>
          </p:cNvPr>
          <p:cNvCxnSpPr/>
          <p:nvPr/>
        </p:nvCxnSpPr>
        <p:spPr>
          <a:xfrm flipH="1">
            <a:off x="4939292" y="21546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E8872E-9A41-4424-A83F-49C2E8FED088}"/>
              </a:ext>
            </a:extLst>
          </p:cNvPr>
          <p:cNvCxnSpPr/>
          <p:nvPr/>
        </p:nvCxnSpPr>
        <p:spPr>
          <a:xfrm flipH="1">
            <a:off x="4572423" y="26259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33293B-37E6-4030-8BC0-FAB1905E67EA}"/>
              </a:ext>
            </a:extLst>
          </p:cNvPr>
          <p:cNvCxnSpPr/>
          <p:nvPr/>
        </p:nvCxnSpPr>
        <p:spPr>
          <a:xfrm flipH="1">
            <a:off x="4699861" y="353419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CDB204-DECE-41B4-AB49-8B4A2B2724EE}"/>
              </a:ext>
            </a:extLst>
          </p:cNvPr>
          <p:cNvCxnSpPr/>
          <p:nvPr/>
        </p:nvCxnSpPr>
        <p:spPr>
          <a:xfrm flipH="1">
            <a:off x="4789522" y="400243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F4B9881-7F5F-426C-A9F0-EDE7BCA77E58}"/>
              </a:ext>
            </a:extLst>
          </p:cNvPr>
          <p:cNvCxnSpPr/>
          <p:nvPr/>
        </p:nvCxnSpPr>
        <p:spPr>
          <a:xfrm flipH="1">
            <a:off x="5262085" y="45401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48CA3-FCAA-4A4A-B84C-75F7ADA4C773}"/>
              </a:ext>
            </a:extLst>
          </p:cNvPr>
          <p:cNvCxnSpPr/>
          <p:nvPr/>
        </p:nvCxnSpPr>
        <p:spPr>
          <a:xfrm flipH="1">
            <a:off x="4488904" y="49802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CD14F9-A2FF-4D13-8457-103B844915CD}"/>
              </a:ext>
            </a:extLst>
          </p:cNvPr>
          <p:cNvCxnSpPr/>
          <p:nvPr/>
        </p:nvCxnSpPr>
        <p:spPr>
          <a:xfrm flipH="1">
            <a:off x="9276681" y="16617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939EB8-E147-4082-9A5A-C49E870816E7}"/>
              </a:ext>
            </a:extLst>
          </p:cNvPr>
          <p:cNvCxnSpPr/>
          <p:nvPr/>
        </p:nvCxnSpPr>
        <p:spPr>
          <a:xfrm flipH="1">
            <a:off x="9290404" y="22548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A4C944-4A99-4641-9F90-CCDF0690CFA2}"/>
              </a:ext>
            </a:extLst>
          </p:cNvPr>
          <p:cNvCxnSpPr/>
          <p:nvPr/>
        </p:nvCxnSpPr>
        <p:spPr>
          <a:xfrm flipH="1">
            <a:off x="8952127" y="28459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915D6D-1939-47DA-B6BB-9ABBC2F5425A}"/>
              </a:ext>
            </a:extLst>
          </p:cNvPr>
          <p:cNvCxnSpPr/>
          <p:nvPr/>
        </p:nvCxnSpPr>
        <p:spPr>
          <a:xfrm flipH="1">
            <a:off x="9530609" y="33141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746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227" y="3677089"/>
            <a:ext cx="2678850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4186410" y="5871845"/>
            <a:ext cx="4110888" cy="649137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1DDC7FF-CF60-4B39-AF13-CEE84ACC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8" y="66294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45B376E-E867-4B57-A685-8B0EC6C7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7" y="2965466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8F1285F-3E0C-443C-8EA4-BC1B5286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61" y="839210"/>
            <a:ext cx="527050" cy="258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15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227" y="3677089"/>
            <a:ext cx="2678850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4767943" y="5871845"/>
            <a:ext cx="3529355" cy="649137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toàn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81C44-CFED-1163-13A6-52EFDDB04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>
            <a:extLst>
              <a:ext uri="{FF2B5EF4-FFF2-40B4-BE49-F238E27FC236}">
                <a16:creationId xmlns:a16="http://schemas.microsoft.com/office/drawing/2014/main" id="{16967FD7-65AE-3D15-3D98-FCB09F58E855}"/>
              </a:ext>
            </a:extLst>
          </p:cNvPr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>
            <a:extLst>
              <a:ext uri="{FF2B5EF4-FFF2-40B4-BE49-F238E27FC236}">
                <a16:creationId xmlns:a16="http://schemas.microsoft.com/office/drawing/2014/main" id="{2E302344-464D-92BC-3C84-9F56885AD343}"/>
              </a:ext>
            </a:extLst>
          </p:cNvPr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>
              <a:extLst>
                <a:ext uri="{FF2B5EF4-FFF2-40B4-BE49-F238E27FC236}">
                  <a16:creationId xmlns:a16="http://schemas.microsoft.com/office/drawing/2014/main" id="{59DFFF1A-755C-5D30-B9A5-BE84AFC00C7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03CB188C-454F-AB9C-78F1-1B250D9F97C0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>
            <a:extLst>
              <a:ext uri="{FF2B5EF4-FFF2-40B4-BE49-F238E27FC236}">
                <a16:creationId xmlns:a16="http://schemas.microsoft.com/office/drawing/2014/main" id="{C4CD7180-428E-A176-8BCE-DBE44693C6D7}"/>
              </a:ext>
            </a:extLst>
          </p:cNvPr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>
              <a:extLst>
                <a:ext uri="{FF2B5EF4-FFF2-40B4-BE49-F238E27FC236}">
                  <a16:creationId xmlns:a16="http://schemas.microsoft.com/office/drawing/2014/main" id="{57787C83-B80C-3F07-2B75-ED0734613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>
              <a:extLst>
                <a:ext uri="{FF2B5EF4-FFF2-40B4-BE49-F238E27FC236}">
                  <a16:creationId xmlns:a16="http://schemas.microsoft.com/office/drawing/2014/main" id="{83069C71-C94C-166D-4C74-FE6E28A5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>
              <a:extLst>
                <a:ext uri="{FF2B5EF4-FFF2-40B4-BE49-F238E27FC236}">
                  <a16:creationId xmlns:a16="http://schemas.microsoft.com/office/drawing/2014/main" id="{E361D2FF-8253-6429-9C76-26C591A86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07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gallery dir="l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227" y="3677089"/>
            <a:ext cx="2678850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359228" y="5871845"/>
            <a:ext cx="9002485" cy="649137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1. </a:t>
            </a:r>
            <a:r>
              <a:rPr lang="vi-VN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Ngày cháu còn nhỏ, ai thường cài then trên của cánh cửa?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8768D8-E716-4DBF-BA75-5CFCCA7A82A3}"/>
              </a:ext>
            </a:extLst>
          </p:cNvPr>
          <p:cNvCxnSpPr/>
          <p:nvPr/>
        </p:nvCxnSpPr>
        <p:spPr>
          <a:xfrm>
            <a:off x="1698171" y="3026229"/>
            <a:ext cx="25037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227" y="3677089"/>
            <a:ext cx="2678850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359228" y="5871845"/>
            <a:ext cx="9002485" cy="1168488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2.</a:t>
            </a:r>
            <a:r>
              <a:rPr lang="vi-VN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Vì sao khi cháu lớn, bà lại là người cài then dưới của cánh cửa?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8768D8-E716-4DBF-BA75-5CFCCA7A82A3}"/>
              </a:ext>
            </a:extLst>
          </p:cNvPr>
          <p:cNvCxnSpPr>
            <a:cxnSpLocks/>
          </p:cNvCxnSpPr>
          <p:nvPr/>
        </p:nvCxnSpPr>
        <p:spPr>
          <a:xfrm>
            <a:off x="849086" y="4430486"/>
            <a:ext cx="23404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2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3769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vi-VN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Sắp xếp các bức tranh sau theo thứ tự 3 khổ thơ trong bài.</a:t>
            </a:r>
            <a:endParaRPr lang="en-US" b="1" dirty="0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BADA901-3A04-4BFD-A9B6-6A30E49CB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523" y="1729332"/>
            <a:ext cx="9153525" cy="4191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B7113C3-C588-41C0-A4BA-7611CE7BA7A1}"/>
              </a:ext>
            </a:extLst>
          </p:cNvPr>
          <p:cNvSpPr/>
          <p:nvPr/>
        </p:nvSpPr>
        <p:spPr>
          <a:xfrm>
            <a:off x="7489371" y="1729332"/>
            <a:ext cx="555172" cy="5866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275DA2B-62FD-4015-902D-D93806C8C2AC}"/>
              </a:ext>
            </a:extLst>
          </p:cNvPr>
          <p:cNvSpPr/>
          <p:nvPr/>
        </p:nvSpPr>
        <p:spPr>
          <a:xfrm>
            <a:off x="1205048" y="1642247"/>
            <a:ext cx="555172" cy="5866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8FEEEF-E9E8-4BD9-8A61-18055B7C5A66}"/>
              </a:ext>
            </a:extLst>
          </p:cNvPr>
          <p:cNvSpPr/>
          <p:nvPr/>
        </p:nvSpPr>
        <p:spPr>
          <a:xfrm>
            <a:off x="4298903" y="1642246"/>
            <a:ext cx="555172" cy="5866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227" y="3677089"/>
            <a:ext cx="2678850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359228" y="5871845"/>
            <a:ext cx="9002485" cy="1168488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4. </a:t>
            </a:r>
            <a:r>
              <a:rPr lang="vi-VN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 thơ nào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nói lên tình cảm của cháu đối với bà khi về nhà mới?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8768D8-E716-4DBF-BA75-5CFCCA7A82A3}"/>
              </a:ext>
            </a:extLst>
          </p:cNvPr>
          <p:cNvCxnSpPr>
            <a:cxnSpLocks/>
          </p:cNvCxnSpPr>
          <p:nvPr/>
        </p:nvCxnSpPr>
        <p:spPr>
          <a:xfrm>
            <a:off x="5671457" y="2884714"/>
            <a:ext cx="331877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882D05-3C7E-49BF-8BDC-1C75F1D84A46}"/>
              </a:ext>
            </a:extLst>
          </p:cNvPr>
          <p:cNvCxnSpPr>
            <a:cxnSpLocks/>
          </p:cNvCxnSpPr>
          <p:nvPr/>
        </p:nvCxnSpPr>
        <p:spPr>
          <a:xfrm>
            <a:off x="5671457" y="3429000"/>
            <a:ext cx="369025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19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gallery dir="l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54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54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r>
              <a:rPr kumimoji="0" lang="en-US" altLang="zh-CN" sz="54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54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theo</a:t>
            </a:r>
            <a:r>
              <a:rPr kumimoji="0" lang="en-US" altLang="zh-CN" sz="54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54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văn</a:t>
            </a:r>
            <a:r>
              <a:rPr kumimoji="0" lang="en-US" altLang="zh-CN" sz="54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54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bản</a:t>
            </a:r>
            <a:r>
              <a:rPr kumimoji="0" lang="en-US" altLang="zh-CN" sz="5400" b="1" i="1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5400" b="1" i="1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đọc</a:t>
            </a:r>
            <a:r>
              <a:rPr kumimoji="0" lang="en-US" altLang="zh-CN" sz="5400" b="1" i="1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288D84-5A2D-4911-8DD1-ADF122CF9761}"/>
              </a:ext>
            </a:extLst>
          </p:cNvPr>
          <p:cNvSpPr txBox="1"/>
          <p:nvPr/>
        </p:nvSpPr>
        <p:spPr>
          <a:xfrm>
            <a:off x="1275907" y="542260"/>
            <a:ext cx="835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từ ngữ nào dưới đây chỉ hoạt động: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498307-166C-44A3-AB95-187C9C312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475" y="2038350"/>
            <a:ext cx="8324850" cy="21717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6160A6D-4D5B-4DE9-8DEC-CC20B2F760F7}"/>
              </a:ext>
            </a:extLst>
          </p:cNvPr>
          <p:cNvSpPr/>
          <p:nvPr/>
        </p:nvSpPr>
        <p:spPr>
          <a:xfrm>
            <a:off x="5138057" y="1948543"/>
            <a:ext cx="1861457" cy="10450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6E35D5-EC61-4D99-8A91-618D1077D435}"/>
              </a:ext>
            </a:extLst>
          </p:cNvPr>
          <p:cNvSpPr/>
          <p:nvPr/>
        </p:nvSpPr>
        <p:spPr>
          <a:xfrm>
            <a:off x="2090057" y="3165022"/>
            <a:ext cx="1861457" cy="10450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7329EE9-9726-4078-B9A2-E392AD7CE549}"/>
              </a:ext>
            </a:extLst>
          </p:cNvPr>
          <p:cNvSpPr/>
          <p:nvPr/>
        </p:nvSpPr>
        <p:spPr>
          <a:xfrm>
            <a:off x="6270172" y="3165022"/>
            <a:ext cx="1861457" cy="10450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49671-76E7-4332-BFFC-30606FD73573}"/>
              </a:ext>
            </a:extLst>
          </p:cNvPr>
          <p:cNvSpPr txBox="1"/>
          <p:nvPr/>
        </p:nvSpPr>
        <p:spPr>
          <a:xfrm>
            <a:off x="1221478" y="4828977"/>
            <a:ext cx="1019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Tìm từ những chỉ hoạt động có thể kết hợp với từ "cửa".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FB4C92-B5FC-4F64-9A9E-D2B5A8E39438}"/>
              </a:ext>
            </a:extLst>
          </p:cNvPr>
          <p:cNvSpPr/>
          <p:nvPr/>
        </p:nvSpPr>
        <p:spPr>
          <a:xfrm>
            <a:off x="2296886" y="5540829"/>
            <a:ext cx="6999514" cy="892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chốt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,..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0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bài 29">
            <a:hlinkClick r:id="" action="ppaction://media"/>
            <a:extLst>
              <a:ext uri="{FF2B5EF4-FFF2-40B4-BE49-F238E27FC236}">
                <a16:creationId xmlns:a16="http://schemas.microsoft.com/office/drawing/2014/main" id="{5B0ED8B9-094D-4606-A06B-CDEAC558B42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8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1DEAD7B-21D9-4DA2-AF36-F2E8B0BCB66C}"/>
              </a:ext>
            </a:extLst>
          </p:cNvPr>
          <p:cNvSpPr/>
          <p:nvPr/>
        </p:nvSpPr>
        <p:spPr>
          <a:xfrm>
            <a:off x="2860158" y="1499191"/>
            <a:ext cx="5752214" cy="165867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309111" y="2138879"/>
            <a:ext cx="2502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5309111" y="2965502"/>
            <a:ext cx="3267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4962481" y="3924988"/>
            <a:ext cx="319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227" y="3677089"/>
            <a:ext cx="2678850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5387586" y="5871845"/>
            <a:ext cx="2909712" cy="649137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mẫu</a:t>
            </a:r>
            <a:endParaRPr lang="en-US" sz="24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5ACC1CF-F35B-4AF6-8B21-4C12D26D8DA8}"/>
              </a:ext>
            </a:extLst>
          </p:cNvPr>
          <p:cNvSpPr txBox="1"/>
          <p:nvPr/>
        </p:nvSpPr>
        <p:spPr>
          <a:xfrm>
            <a:off x="1340284" y="2754856"/>
            <a:ext cx="10216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cắm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7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879</Words>
  <Application>Microsoft Office PowerPoint</Application>
  <PresentationFormat>Widescreen</PresentationFormat>
  <Paragraphs>163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等线</vt:lpstr>
      <vt:lpstr>Microsoft YaHei</vt:lpstr>
      <vt:lpstr>Arial</vt:lpstr>
      <vt:lpstr>Arial Rounded MT Bold</vt:lpstr>
      <vt:lpstr>Arial-Rounded</vt:lpstr>
      <vt:lpstr>Calibri</vt:lpstr>
      <vt:lpstr>Calibri Light</vt:lpstr>
      <vt:lpstr>Montserrat Medium</vt:lpstr>
      <vt:lpstr>Times New Roman</vt:lpstr>
      <vt:lpstr>Verdana</vt:lpstr>
      <vt:lpstr>1_Office Theme</vt:lpstr>
      <vt:lpstr>6_Office Theme</vt:lpstr>
      <vt:lpstr>4_Office Theme</vt:lpstr>
      <vt:lpstr>2_Office 主题​​</vt:lpstr>
      <vt:lpstr>2_Office Theme</vt:lpstr>
      <vt:lpstr>7_Office Theme</vt:lpstr>
      <vt:lpstr>8_Office Theme</vt:lpstr>
      <vt:lpstr>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Sắp xếp các bức tranh sau theo thứ tự 3 khổ thơ trong bài.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Hang Nguyen</cp:lastModifiedBy>
  <cp:revision>36</cp:revision>
  <dcterms:created xsi:type="dcterms:W3CDTF">2021-05-27T09:05:16Z</dcterms:created>
  <dcterms:modified xsi:type="dcterms:W3CDTF">2025-04-10T15:40:56Z</dcterms:modified>
</cp:coreProperties>
</file>