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11" r:id="rId2"/>
    <p:sldMasterId id="2147483713" r:id="rId3"/>
    <p:sldMasterId id="2147483725" r:id="rId4"/>
    <p:sldMasterId id="2147483749" r:id="rId5"/>
    <p:sldMasterId id="2147483810" r:id="rId6"/>
    <p:sldMasterId id="2147483824" r:id="rId7"/>
  </p:sldMasterIdLst>
  <p:notesMasterIdLst>
    <p:notesMasterId r:id="rId25"/>
  </p:notesMasterIdLst>
  <p:sldIdLst>
    <p:sldId id="516" r:id="rId8"/>
    <p:sldId id="272" r:id="rId9"/>
    <p:sldId id="273" r:id="rId10"/>
    <p:sldId id="293" r:id="rId11"/>
    <p:sldId id="496" r:id="rId12"/>
    <p:sldId id="294" r:id="rId13"/>
    <p:sldId id="278" r:id="rId14"/>
    <p:sldId id="295" r:id="rId15"/>
    <p:sldId id="505" r:id="rId16"/>
    <p:sldId id="500" r:id="rId17"/>
    <p:sldId id="501" r:id="rId18"/>
    <p:sldId id="256" r:id="rId19"/>
    <p:sldId id="502" r:id="rId20"/>
    <p:sldId id="503" r:id="rId21"/>
    <p:sldId id="504" r:id="rId22"/>
    <p:sldId id="506" r:id="rId23"/>
    <p:sldId id="2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86A53-92A7-409F-A328-1BBA73FA611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98AFA-A508-47A7-94F7-250F6BEEB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2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50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5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99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9447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803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959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879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29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500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46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368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91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051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63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174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96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92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83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6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3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60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77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55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49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9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513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561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975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134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34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5644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547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681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5838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858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3122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797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548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07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46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85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92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193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561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157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052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738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22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599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26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03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939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588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730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868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420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55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496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284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91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265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45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1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0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5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1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657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3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25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7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4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5.xml"/><Relationship Id="rId3" Type="http://schemas.openxmlformats.org/officeDocument/2006/relationships/image" Target="../media/image25.jpeg"/><Relationship Id="rId7" Type="http://schemas.openxmlformats.org/officeDocument/2006/relationships/slide" Target="slide13.xml"/><Relationship Id="rId12" Type="http://schemas.openxmlformats.org/officeDocument/2006/relationships/image" Target="../media/image31.png"/><Relationship Id="rId2" Type="http://schemas.openxmlformats.org/officeDocument/2006/relationships/image" Target="../media/image24.jpg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openxmlformats.org/officeDocument/2006/relationships/slide" Target="slide14.xml"/><Relationship Id="rId4" Type="http://schemas.openxmlformats.org/officeDocument/2006/relationships/slide" Target="slide12.xml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4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6.png"/><Relationship Id="rId11" Type="http://schemas.openxmlformats.org/officeDocument/2006/relationships/image" Target="../media/image39.gif"/><Relationship Id="rId5" Type="http://schemas.openxmlformats.org/officeDocument/2006/relationships/image" Target="../media/image36.gif"/><Relationship Id="rId15" Type="http://schemas.openxmlformats.org/officeDocument/2006/relationships/image" Target="../media/image43.gif"/><Relationship Id="rId10" Type="http://schemas.openxmlformats.org/officeDocument/2006/relationships/image" Target="../media/image38.gif"/><Relationship Id="rId4" Type="http://schemas.openxmlformats.org/officeDocument/2006/relationships/image" Target="../media/image35.PNG"/><Relationship Id="rId9" Type="http://schemas.openxmlformats.org/officeDocument/2006/relationships/slide" Target="slide11.xml"/><Relationship Id="rId1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4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8.png"/><Relationship Id="rId11" Type="http://schemas.openxmlformats.org/officeDocument/2006/relationships/image" Target="../media/image39.gif"/><Relationship Id="rId5" Type="http://schemas.openxmlformats.org/officeDocument/2006/relationships/image" Target="../media/image36.gif"/><Relationship Id="rId15" Type="http://schemas.openxmlformats.org/officeDocument/2006/relationships/image" Target="../media/image43.gif"/><Relationship Id="rId10" Type="http://schemas.openxmlformats.org/officeDocument/2006/relationships/image" Target="../media/image38.gif"/><Relationship Id="rId4" Type="http://schemas.openxmlformats.org/officeDocument/2006/relationships/image" Target="../media/image35.PNG"/><Relationship Id="rId9" Type="http://schemas.openxmlformats.org/officeDocument/2006/relationships/slide" Target="slide11.xml"/><Relationship Id="rId1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4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0.png"/><Relationship Id="rId11" Type="http://schemas.openxmlformats.org/officeDocument/2006/relationships/image" Target="../media/image39.gif"/><Relationship Id="rId5" Type="http://schemas.openxmlformats.org/officeDocument/2006/relationships/image" Target="../media/image36.gif"/><Relationship Id="rId15" Type="http://schemas.openxmlformats.org/officeDocument/2006/relationships/image" Target="../media/image43.gif"/><Relationship Id="rId10" Type="http://schemas.openxmlformats.org/officeDocument/2006/relationships/image" Target="../media/image38.gif"/><Relationship Id="rId4" Type="http://schemas.openxmlformats.org/officeDocument/2006/relationships/image" Target="../media/image35.PNG"/><Relationship Id="rId9" Type="http://schemas.openxmlformats.org/officeDocument/2006/relationships/slide" Target="slide11.xml"/><Relationship Id="rId14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4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2.png"/><Relationship Id="rId11" Type="http://schemas.openxmlformats.org/officeDocument/2006/relationships/image" Target="../media/image39.gif"/><Relationship Id="rId5" Type="http://schemas.openxmlformats.org/officeDocument/2006/relationships/image" Target="../media/image36.gif"/><Relationship Id="rId15" Type="http://schemas.openxmlformats.org/officeDocument/2006/relationships/image" Target="../media/image43.gif"/><Relationship Id="rId10" Type="http://schemas.openxmlformats.org/officeDocument/2006/relationships/image" Target="../media/image38.gif"/><Relationship Id="rId4" Type="http://schemas.openxmlformats.org/officeDocument/2006/relationships/image" Target="../media/image35.PNG"/><Relationship Id="rId9" Type="http://schemas.openxmlformats.org/officeDocument/2006/relationships/slide" Target="slide11.xml"/><Relationship Id="rId14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348" y="324223"/>
            <a:ext cx="10441859" cy="5574890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6082">
            <a:off x="8408870" y="-337077"/>
            <a:ext cx="4043340" cy="21086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71230" y="1857627"/>
            <a:ext cx="74382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vi-VN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vi-VN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03AC35-A654-FD94-1D55-55D18468D489}"/>
              </a:ext>
            </a:extLst>
          </p:cNvPr>
          <p:cNvSpPr/>
          <p:nvPr/>
        </p:nvSpPr>
        <p:spPr>
          <a:xfrm>
            <a:off x="2555608" y="3161966"/>
            <a:ext cx="70807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vi-VN" altLang="zh-CN" sz="40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29: CÁNH CỬA NHỚ BÀ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kern="0" baseline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</a:t>
            </a:r>
            <a:r>
              <a:rPr kumimoji="0" lang="vi-VN" altLang="zh-CN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 3 + 4) </a:t>
            </a:r>
            <a:endParaRPr kumimoji="0" lang="en-US" altLang="zh-CN" sz="36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AD47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FE8A20-58EA-39FD-FA7C-C217CE944CD6}"/>
              </a:ext>
            </a:extLst>
          </p:cNvPr>
          <p:cNvSpPr/>
          <p:nvPr/>
        </p:nvSpPr>
        <p:spPr>
          <a:xfrm>
            <a:off x="3826384" y="71176"/>
            <a:ext cx="50754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r>
              <a:rPr kumimoji="0" lang="en-US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8C6C97-6838-56B7-C500-2C374E21A40F}"/>
              </a:ext>
            </a:extLst>
          </p:cNvPr>
          <p:cNvCxnSpPr/>
          <p:nvPr/>
        </p:nvCxnSpPr>
        <p:spPr>
          <a:xfrm flipV="1">
            <a:off x="5066239" y="876675"/>
            <a:ext cx="2595716" cy="16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3E3AB-8963-49D5-A156-EE85E161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88322-CE79-4D49-B4CF-FDF31D01B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9F4FF12-F419-4727-B5A4-D766840C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39" y="2819566"/>
            <a:ext cx="11164824" cy="19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u OO">
            <a:hlinkClick r:id="" action="ppaction://media"/>
            <a:extLst>
              <a:ext uri="{FF2B5EF4-FFF2-40B4-BE49-F238E27FC236}">
                <a16:creationId xmlns:a16="http://schemas.microsoft.com/office/drawing/2014/main" id="{E5F3C22C-FCB3-4402-A387-783998B7D2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228600"/>
            <a:ext cx="6117771" cy="59483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u OW">
            <a:hlinkClick r:id="" action="ppaction://media"/>
            <a:extLst>
              <a:ext uri="{FF2B5EF4-FFF2-40B4-BE49-F238E27FC236}">
                <a16:creationId xmlns:a16="http://schemas.microsoft.com/office/drawing/2014/main" id="{41977FDA-55CA-46C7-B6A8-F8C95236CD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0658" y="365125"/>
            <a:ext cx="6259286" cy="5811838"/>
          </a:xfrm>
        </p:spPr>
      </p:pic>
    </p:spTree>
    <p:extLst>
      <p:ext uri="{BB962C8B-B14F-4D97-AF65-F5344CB8AC3E}">
        <p14:creationId xmlns:p14="http://schemas.microsoft.com/office/powerpoint/2010/main" val="235325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</a:p>
        </p:txBody>
      </p:sp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E74E-2926-41FD-AD8B-000EF36A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49CC5-1160-4B06-950B-AABE9960F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A50A3-FF08-415C-B6F2-7ADD9B1B4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37" y="405443"/>
            <a:ext cx="8010525" cy="614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1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221</Words>
  <Application>Microsoft Office PowerPoint</Application>
  <PresentationFormat>Widescreen</PresentationFormat>
  <Paragraphs>38</Paragraphs>
  <Slides>17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Microsoft YaHei</vt:lpstr>
      <vt:lpstr>Arial</vt:lpstr>
      <vt:lpstr>Arial Rounded MT Bold</vt:lpstr>
      <vt:lpstr>Calibri</vt:lpstr>
      <vt:lpstr>Calibri Light</vt:lpstr>
      <vt:lpstr>HP001 4 hàng</vt:lpstr>
      <vt:lpstr>Montserrat Medium</vt:lpstr>
      <vt:lpstr>Tahoma</vt:lpstr>
      <vt:lpstr>Times New Roman</vt:lpstr>
      <vt:lpstr>Verdana</vt:lpstr>
      <vt:lpstr>6_Office Theme</vt:lpstr>
      <vt:lpstr>4_Office Theme</vt:lpstr>
      <vt:lpstr>2_Office 主题​​</vt:lpstr>
      <vt:lpstr>2_Office Theme</vt:lpstr>
      <vt:lpstr>7_Office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Hang Nguyen</cp:lastModifiedBy>
  <cp:revision>38</cp:revision>
  <dcterms:created xsi:type="dcterms:W3CDTF">2021-05-27T09:05:16Z</dcterms:created>
  <dcterms:modified xsi:type="dcterms:W3CDTF">2025-04-10T15:46:42Z</dcterms:modified>
</cp:coreProperties>
</file>