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36" r:id="rId4"/>
    <p:sldMasterId id="2147483748" r:id="rId5"/>
    <p:sldMasterId id="2147483774" r:id="rId6"/>
  </p:sldMasterIdLst>
  <p:notesMasterIdLst>
    <p:notesMasterId r:id="rId36"/>
  </p:notesMasterIdLst>
  <p:sldIdLst>
    <p:sldId id="574" r:id="rId7"/>
    <p:sldId id="332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335" r:id="rId16"/>
    <p:sldId id="268" r:id="rId17"/>
    <p:sldId id="324" r:id="rId18"/>
    <p:sldId id="269" r:id="rId19"/>
    <p:sldId id="326" r:id="rId20"/>
    <p:sldId id="272" r:id="rId21"/>
    <p:sldId id="290" r:id="rId22"/>
    <p:sldId id="291" r:id="rId23"/>
    <p:sldId id="292" r:id="rId24"/>
    <p:sldId id="293" r:id="rId25"/>
    <p:sldId id="575" r:id="rId26"/>
    <p:sldId id="306" r:id="rId27"/>
    <p:sldId id="307" r:id="rId28"/>
    <p:sldId id="308" r:id="rId29"/>
    <p:sldId id="309" r:id="rId30"/>
    <p:sldId id="278" r:id="rId31"/>
    <p:sldId id="310" r:id="rId32"/>
    <p:sldId id="274" r:id="rId33"/>
    <p:sldId id="339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09520-4A07-C024-E03F-0B1F42A9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BE5C8E-F55B-B415-4A08-D60A1F7D3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72FFD3-594C-1DD0-B496-172B5AD4B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73FC08-B8C3-FA0D-8F8D-A8819D85F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76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88518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6291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8893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28335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38893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99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5.wdp"/><Relationship Id="rId19" Type="http://schemas.openxmlformats.org/officeDocument/2006/relationships/image" Target="../media/image13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jpeg"/><Relationship Id="rId4" Type="http://schemas.openxmlformats.org/officeDocument/2006/relationships/audio" Target="../media/audio4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image" Target="../media/image26.png"/><Relationship Id="rId15" Type="http://schemas.microsoft.com/office/2007/relationships/hdphoto" Target="../media/hdphoto13.wdp"/><Relationship Id="rId10" Type="http://schemas.openxmlformats.org/officeDocument/2006/relationships/image" Target="../media/image28.png"/><Relationship Id="rId19" Type="http://schemas.microsoft.com/office/2007/relationships/hdphoto" Target="../media/hdphoto15.wdp"/><Relationship Id="rId4" Type="http://schemas.openxmlformats.org/officeDocument/2006/relationships/notesSlide" Target="../notesSlides/notesSlide3.xml"/><Relationship Id="rId9" Type="http://schemas.microsoft.com/office/2007/relationships/hdphoto" Target="../media/hdphoto11.wdp"/><Relationship Id="rId14" Type="http://schemas.openxmlformats.org/officeDocument/2006/relationships/image" Target="../media/image29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6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4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33.jpeg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19" Type="http://schemas.microsoft.com/office/2007/relationships/hdphoto" Target="../media/hdphoto18.wdp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19.png"/><Relationship Id="rId2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microsoft.com/office/2007/relationships/hdphoto" Target="../media/hdphoto20.wdp"/><Relationship Id="rId5" Type="http://schemas.openxmlformats.org/officeDocument/2006/relationships/image" Target="../media/image38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5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58" y="1170038"/>
            <a:ext cx="9779896" cy="4817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29" y="2157609"/>
            <a:ext cx="905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DDE20-E522-1EFB-5E3A-E6A490A980D3}"/>
              </a:ext>
            </a:extLst>
          </p:cNvPr>
          <p:cNvSpPr txBox="1"/>
          <p:nvPr/>
        </p:nvSpPr>
        <p:spPr>
          <a:xfrm>
            <a:off x="1715455" y="3329053"/>
            <a:ext cx="8697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C000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C000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2A3D-6BF6-2FA4-5B82-B0247A1BA555}"/>
              </a:ext>
            </a:extLst>
          </p:cNvPr>
          <p:cNvSpPr txBox="1"/>
          <p:nvPr/>
        </p:nvSpPr>
        <p:spPr>
          <a:xfrm>
            <a:off x="2035277" y="2232602"/>
            <a:ext cx="193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B1D7-3AFE-6449-5657-656DF97997DB}"/>
              </a:ext>
            </a:extLst>
          </p:cNvPr>
          <p:cNvSpPr txBox="1"/>
          <p:nvPr/>
        </p:nvSpPr>
        <p:spPr>
          <a:xfrm>
            <a:off x="1566528" y="4179105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+ 2)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5B59-0311-80EB-92FB-E7CFADE913CE}"/>
              </a:ext>
            </a:extLst>
          </p:cNvPr>
          <p:cNvSpPr txBox="1"/>
          <p:nvPr/>
        </p:nvSpPr>
        <p:spPr>
          <a:xfrm>
            <a:off x="1353536" y="230768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501D3-288D-A87D-F4D5-1C9D2F971D40}"/>
              </a:ext>
            </a:extLst>
          </p:cNvPr>
          <p:cNvCxnSpPr/>
          <p:nvPr/>
        </p:nvCxnSpPr>
        <p:spPr>
          <a:xfrm>
            <a:off x="4542503" y="1055540"/>
            <a:ext cx="28021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2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5057776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nó,sưng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4804913" y="2949123"/>
            <a:ext cx="348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2800" noProof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sưng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tấy</a:t>
            </a:r>
            <a:endParaRPr kumimoji="0" lang="en-US" sz="2800" b="0" i="0" u="none" strike="noStrike" kern="1200" cap="none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noProof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thềm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endParaRPr kumimoji="0" lang="en-US" sz="2800" b="0" i="0" u="none" strike="noStrike" kern="1200" cap="none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Nhấc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958595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743200" y="167517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3170984" y="200752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736577" y="23398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296570" y="26958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349732" y="305140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322955" y="3483905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349732" y="39275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795288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552753" y="450137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224146" y="487884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3054225" y="535242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699867" y="137798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7197719" y="173601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946551" y="21872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475126" y="251905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758799" y="32190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204098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556401" y="3975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D45B5-E7A8-A0B9-9466-1D157796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D457914E-3261-8E5C-BCAA-352C61AAAF30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22571148-3B14-C56B-41D2-9BD67661F673}"/>
              </a:ext>
            </a:extLst>
          </p:cNvPr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4657450C-35DD-9B50-C929-89F7CF6BADD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639709D0-782D-AE04-D0CE-4192162E55CE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>
            <a:extLst>
              <a:ext uri="{FF2B5EF4-FFF2-40B4-BE49-F238E27FC236}">
                <a16:creationId xmlns:a16="http://schemas.microsoft.com/office/drawing/2014/main" id="{9401DDEE-495E-8DD5-232B-B857355F50FC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86A5AF0E-F810-0D42-7EA7-4DF9219D5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7F5595C3-B983-7EBB-F8C3-A117CE5B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4581A6EB-3EFF-3C5A-4D9E-5CD2C86AE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2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74939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8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80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80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80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55011" y="2057400"/>
            <a:ext cx="5865963" cy="3811588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2.Đọc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205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1376</Words>
  <Application>Microsoft Office PowerPoint</Application>
  <PresentationFormat>Widescreen</PresentationFormat>
  <Paragraphs>280</Paragraphs>
  <Slides>29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 Rounded MT Bold</vt:lpstr>
      <vt:lpstr>Arial-Rounded</vt:lpstr>
      <vt:lpstr>Calibri</vt:lpstr>
      <vt:lpstr>Calibri Light</vt:lpstr>
      <vt:lpstr>Montserrat Medium</vt:lpstr>
      <vt:lpstr>Times New Roman</vt:lpstr>
      <vt:lpstr>Verdana</vt:lpstr>
      <vt:lpstr>1_Office Theme</vt:lpstr>
      <vt:lpstr>2_Office Theme</vt:lpstr>
      <vt:lpstr>3_Office Theme</vt:lpstr>
      <vt:lpstr>6_Office Theme</vt:lpstr>
      <vt:lpstr>9_Office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PowerPoint Presentation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1. Từ ngữ nào dưới đây thể hiện dáng vẻ của Việt?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37</cp:revision>
  <dcterms:created xsi:type="dcterms:W3CDTF">2021-05-27T09:39:36Z</dcterms:created>
  <dcterms:modified xsi:type="dcterms:W3CDTF">2025-04-10T15:50:17Z</dcterms:modified>
</cp:coreProperties>
</file>