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36" r:id="rId3"/>
    <p:sldMasterId id="2147483748" r:id="rId4"/>
    <p:sldMasterId id="2147483774" r:id="rId5"/>
  </p:sldMasterIdLst>
  <p:notesMasterIdLst>
    <p:notesMasterId r:id="rId15"/>
  </p:notesMasterIdLst>
  <p:sldIdLst>
    <p:sldId id="574" r:id="rId6"/>
    <p:sldId id="320" r:id="rId7"/>
    <p:sldId id="316" r:id="rId8"/>
    <p:sldId id="317" r:id="rId9"/>
    <p:sldId id="318" r:id="rId10"/>
    <p:sldId id="319" r:id="rId11"/>
    <p:sldId id="321" r:id="rId12"/>
    <p:sldId id="322" r:id="rId13"/>
    <p:sldId id="2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85D64-AE51-4033-A415-29F4D4D66FD5}"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0D481-E225-4BC2-BFCC-5730E84A43C2}" type="slidenum">
              <a:rPr lang="en-US" smtClean="0"/>
              <a:t>‹#›</a:t>
            </a:fld>
            <a:endParaRPr lang="en-US"/>
          </a:p>
        </p:txBody>
      </p:sp>
    </p:spTree>
    <p:extLst>
      <p:ext uri="{BB962C8B-B14F-4D97-AF65-F5344CB8AC3E}">
        <p14:creationId xmlns:p14="http://schemas.microsoft.com/office/powerpoint/2010/main" val="380551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62059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92480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06619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10653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75515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13267177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97347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850900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39003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70536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443798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8678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64116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605603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56028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19837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07150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97024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45336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760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00010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8135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3883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64577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3016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795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80918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30832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7104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1812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970581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7902247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5191972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61020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741688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235390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864218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710352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437427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41478374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4998589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8495754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88518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4/10/2025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33716291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4/10/2025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9309889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922530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28335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7438893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90747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9388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4889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71061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image" Target="../media/image6.jpe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5.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3369162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57412849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57995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t>‹#›</a:t>
            </a:fld>
            <a:endParaRPr lang="en-US"/>
          </a:p>
        </p:txBody>
      </p:sp>
    </p:spTree>
    <p:extLst>
      <p:ext uri="{BB962C8B-B14F-4D97-AF65-F5344CB8AC3E}">
        <p14:creationId xmlns:p14="http://schemas.microsoft.com/office/powerpoint/2010/main" val="192244926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99575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0.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993058" y="1170038"/>
            <a:ext cx="9779896" cy="4817807"/>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7" name="TextBox 6">
            <a:extLst>
              <a:ext uri="{FF2B5EF4-FFF2-40B4-BE49-F238E27FC236}">
                <a16:creationId xmlns:a16="http://schemas.microsoft.com/office/drawing/2014/main" id="{AF46DA02-F02D-4620-A33C-7EF5A18F9064}"/>
              </a:ext>
            </a:extLst>
          </p:cNvPr>
          <p:cNvSpPr txBox="1"/>
          <p:nvPr/>
        </p:nvSpPr>
        <p:spPr>
          <a:xfrm>
            <a:off x="1566529" y="2157609"/>
            <a:ext cx="90589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Tiếng</a:t>
            </a:r>
            <a:r>
              <a:rPr kumimoji="0" lang="en-US" altLang="zh-CN" sz="4000" b="1" i="0" u="none" strike="noStrike" kern="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Việt </a:t>
            </a:r>
          </a:p>
        </p:txBody>
      </p:sp>
      <p:sp>
        <p:nvSpPr>
          <p:cNvPr id="2" name="TextBox 1">
            <a:extLst>
              <a:ext uri="{FF2B5EF4-FFF2-40B4-BE49-F238E27FC236}">
                <a16:creationId xmlns:a16="http://schemas.microsoft.com/office/drawing/2014/main" id="{F28DDE20-E522-1EFB-5E3A-E6A490A980D3}"/>
              </a:ext>
            </a:extLst>
          </p:cNvPr>
          <p:cNvSpPr txBox="1"/>
          <p:nvPr/>
        </p:nvSpPr>
        <p:spPr>
          <a:xfrm>
            <a:off x="1715455" y="3329053"/>
            <a:ext cx="86970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w="12700">
                  <a:solidFill>
                    <a:srgbClr val="4472C4"/>
                  </a:solidFill>
                  <a:prstDash val="solid"/>
                </a:ln>
                <a:solidFill>
                  <a:srgbClr val="FFC000">
                    <a:lumMod val="75000"/>
                  </a:srgbClr>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THƯƠNG ÔNG</a:t>
            </a:r>
            <a:endParaRPr kumimoji="0" lang="en-US" sz="4800" b="1" i="0" u="none" strike="noStrike" kern="1200" cap="none" spc="0" normalizeH="0" baseline="0" noProof="0" dirty="0">
              <a:ln w="12700">
                <a:solidFill>
                  <a:srgbClr val="4472C4"/>
                </a:solidFill>
                <a:prstDash val="solid"/>
              </a:ln>
              <a:solidFill>
                <a:srgbClr val="FFC000">
                  <a:lumMod val="75000"/>
                </a:srgbClr>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0952A3D-6BF6-2FA4-5B82-B0247A1BA555}"/>
              </a:ext>
            </a:extLst>
          </p:cNvPr>
          <p:cNvSpPr txBox="1"/>
          <p:nvPr/>
        </p:nvSpPr>
        <p:spPr>
          <a:xfrm>
            <a:off x="2035277" y="2232602"/>
            <a:ext cx="193695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12700">
                  <a:solidFill>
                    <a:srgbClr val="4472C4"/>
                  </a:solidFill>
                  <a:prstDash val="solid"/>
                </a:ln>
                <a:solidFill>
                  <a:srgbClr val="7030A0"/>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baseline="0" noProof="0" dirty="0">
                <a:ln w="12700">
                  <a:solidFill>
                    <a:srgbClr val="4472C4"/>
                  </a:solidFill>
                  <a:prstDash val="solid"/>
                </a:ln>
                <a:solidFill>
                  <a:srgbClr val="7030A0"/>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b="1" i="0" u="none" strike="noStrike" kern="1200" cap="none" spc="0" normalizeH="0" baseline="0" noProof="0" dirty="0">
                <a:ln w="12700">
                  <a:solidFill>
                    <a:srgbClr val="4472C4"/>
                  </a:solidFill>
                  <a:prstDash val="solid"/>
                </a:ln>
                <a:solidFill>
                  <a:srgbClr val="7030A0"/>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30</a:t>
            </a:r>
            <a:r>
              <a:rPr kumimoji="0" lang="en-US" sz="4000" b="1" i="0" u="none" strike="noStrike" kern="1200" cap="none" spc="0" normalizeH="0" baseline="0" noProof="0" dirty="0">
                <a:ln w="12700">
                  <a:solidFill>
                    <a:srgbClr val="4472C4"/>
                  </a:solidFill>
                  <a:prstDash val="solid"/>
                </a:ln>
                <a:solidFill>
                  <a:srgbClr val="7030A0"/>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0" i="0" u="none" strike="noStrike" kern="1200" cap="none" spc="0" normalizeH="0" baseline="0" noProof="0" dirty="0">
              <a:ln>
                <a:noFill/>
              </a:ln>
              <a:solidFill>
                <a:srgbClr val="7030A0"/>
              </a:solidFill>
              <a:effectLst/>
              <a:uLnTx/>
              <a:uFillTx/>
              <a:latin typeface="Calibri"/>
              <a:ea typeface="+mn-ea"/>
              <a:cs typeface="+mn-cs"/>
            </a:endParaRPr>
          </a:p>
        </p:txBody>
      </p:sp>
      <p:sp>
        <p:nvSpPr>
          <p:cNvPr id="5" name="TextBox 4">
            <a:extLst>
              <a:ext uri="{FF2B5EF4-FFF2-40B4-BE49-F238E27FC236}">
                <a16:creationId xmlns:a16="http://schemas.microsoft.com/office/drawing/2014/main" id="{0031B1D7-3AFE-6449-5657-656DF97997DB}"/>
              </a:ext>
            </a:extLst>
          </p:cNvPr>
          <p:cNvSpPr txBox="1"/>
          <p:nvPr/>
        </p:nvSpPr>
        <p:spPr>
          <a:xfrm>
            <a:off x="1566528" y="4179105"/>
            <a:ext cx="905893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0" cap="none" spc="0" normalizeH="0" baseline="0" noProof="0" dirty="0">
                <a:ln w="9525">
                  <a:solidFill>
                    <a:prstClr val="white"/>
                  </a:solidFill>
                  <a:prstDash val="solid"/>
                </a:ln>
                <a:solidFill>
                  <a:srgbClr val="7030A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(Tiết 5 + 6)</a:t>
            </a:r>
          </a:p>
        </p:txBody>
      </p:sp>
      <p:sp>
        <p:nvSpPr>
          <p:cNvPr id="6" name="TextBox 5">
            <a:extLst>
              <a:ext uri="{FF2B5EF4-FFF2-40B4-BE49-F238E27FC236}">
                <a16:creationId xmlns:a16="http://schemas.microsoft.com/office/drawing/2014/main" id="{4F5F5B59-0311-80EB-92FB-E7CFADE913CE}"/>
              </a:ext>
            </a:extLst>
          </p:cNvPr>
          <p:cNvSpPr txBox="1"/>
          <p:nvPr/>
        </p:nvSpPr>
        <p:spPr>
          <a:xfrm>
            <a:off x="1353536" y="230768"/>
            <a:ext cx="905893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0" cap="none" spc="0" normalizeH="0" baseline="0" noProof="0" dirty="0">
                <a:ln w="9525">
                  <a:solidFill>
                    <a:prstClr val="white"/>
                  </a:solidFill>
                  <a:prstDash val="solid"/>
                </a:ln>
                <a:solidFill>
                  <a:prstClr val="black"/>
                </a:solidFill>
                <a:effectLst/>
                <a:uLnTx/>
                <a:uFillTx/>
                <a:latin typeface="Montserrat Medium" panose="00000600000000000000" pitchFamily="2" charset="0"/>
                <a:ea typeface="等线" panose="02010600030101010101" pitchFamily="2" charset="-122"/>
                <a:cs typeface="+mn-ea"/>
                <a:sym typeface="+mn-lt"/>
              </a:rPr>
              <a:t>UBND QUẬN DƯƠNG KINH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0" cap="none" spc="0" normalizeH="0" baseline="0" noProof="0" dirty="0">
                <a:ln w="9525">
                  <a:solidFill>
                    <a:prstClr val="white"/>
                  </a:solidFill>
                  <a:prstDash val="solid"/>
                </a:ln>
                <a:solidFill>
                  <a:prstClr val="black"/>
                </a:solidFill>
                <a:effectLst/>
                <a:uLnTx/>
                <a:uFillTx/>
                <a:latin typeface="Montserrat Medium" panose="00000600000000000000" pitchFamily="2" charset="0"/>
                <a:ea typeface="等线" panose="02010600030101010101" pitchFamily="2" charset="-122"/>
                <a:cs typeface="+mn-ea"/>
                <a:sym typeface="+mn-lt"/>
              </a:rPr>
              <a:t>TRƯỜNG TIỂU HỌC ANH DŨNG</a:t>
            </a:r>
            <a:endParaRPr kumimoji="0" lang="en-US" altLang="zh-CN" sz="2400" b="1" i="0" u="none" strike="noStrike" kern="0" cap="none" spc="0" normalizeH="0" baseline="0" noProof="0" dirty="0">
              <a:ln w="9525">
                <a:solidFill>
                  <a:prstClr val="white"/>
                </a:solidFill>
                <a:prstDash val="solid"/>
              </a:ln>
              <a:solidFill>
                <a:prstClr val="black"/>
              </a:solidFill>
              <a:effectLst/>
              <a:uLnTx/>
              <a:uFillTx/>
              <a:latin typeface="Montserrat Medium" panose="00000600000000000000" pitchFamily="2" charset="0"/>
              <a:ea typeface="等线" panose="02010600030101010101" pitchFamily="2" charset="-122"/>
              <a:cs typeface="+mn-ea"/>
              <a:sym typeface="+mn-lt"/>
            </a:endParaRPr>
          </a:p>
        </p:txBody>
      </p:sp>
      <p:cxnSp>
        <p:nvCxnSpPr>
          <p:cNvPr id="10" name="Straight Connector 9">
            <a:extLst>
              <a:ext uri="{FF2B5EF4-FFF2-40B4-BE49-F238E27FC236}">
                <a16:creationId xmlns:a16="http://schemas.microsoft.com/office/drawing/2014/main" id="{301501D3-288D-A87D-F4D5-1C9D2F971D40}"/>
              </a:ext>
            </a:extLst>
          </p:cNvPr>
          <p:cNvCxnSpPr/>
          <p:nvPr/>
        </p:nvCxnSpPr>
        <p:spPr>
          <a:xfrm>
            <a:off x="4542503" y="1055540"/>
            <a:ext cx="2802194"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066990" y="1412875"/>
            <a:ext cx="3658235"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5</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1993832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4600" y="1906270"/>
            <a:ext cx="78812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Luyện</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viết</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đoạn</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extLst>
      <p:ext uri="{BB962C8B-B14F-4D97-AF65-F5344CB8AC3E}">
        <p14:creationId xmlns:p14="http://schemas.microsoft.com/office/powerpoint/2010/main" val="186192189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5E75D7AC-2095-4868-82A8-71D3F446AB43}"/>
              </a:ext>
            </a:extLst>
          </p:cNvPr>
          <p:cNvPicPr>
            <a:picLocks noChangeAspect="1"/>
          </p:cNvPicPr>
          <p:nvPr/>
        </p:nvPicPr>
        <p:blipFill>
          <a:blip r:embed="rId2"/>
          <a:stretch>
            <a:fillRect/>
          </a:stretch>
        </p:blipFill>
        <p:spPr>
          <a:xfrm>
            <a:off x="103487" y="544436"/>
            <a:ext cx="8346164"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6906376-9F8E-4500-BFB8-01FE18DAE9BA}"/>
              </a:ext>
            </a:extLst>
          </p:cNvPr>
          <p:cNvSpPr/>
          <p:nvPr/>
        </p:nvSpPr>
        <p:spPr>
          <a:xfrm>
            <a:off x="7976344" y="1403730"/>
            <a:ext cx="4112169" cy="2908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l">
              <a:buFont typeface="+mj-lt"/>
              <a:buAutoNum type="arabicPeriod"/>
            </a:pP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Bé</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dắt</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ông</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đi</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p>
          <a:p>
            <a:pPr marL="457200" indent="-457200" algn="l">
              <a:buFont typeface="+mj-lt"/>
              <a:buAutoNum type="arabicPeriod"/>
            </a:pP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Bé</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trồng</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cây</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với</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bố</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p>
          <a:p>
            <a:pPr marL="457200" indent="-457200" algn="l">
              <a:buFont typeface="+mj-lt"/>
              <a:buAutoNum type="arabicPeriod"/>
            </a:pP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Bé</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truyện</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với</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bà</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p>
          <a:p>
            <a:pPr marL="457200" indent="-457200" algn="l">
              <a:buFont typeface="+mj-lt"/>
              <a:buAutoNum type="arabicPeriod"/>
            </a:pP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Bé</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rửa</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bát</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cùng</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0849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D4CCB9-E115-4267-A992-F7B74E3557E6}"/>
              </a:ext>
            </a:extLst>
          </p:cNvPr>
          <p:cNvSpPr txBox="1"/>
          <p:nvPr/>
        </p:nvSpPr>
        <p:spPr>
          <a:xfrm>
            <a:off x="2327564" y="190005"/>
            <a:ext cx="7101444" cy="1077218"/>
          </a:xfrm>
          <a:prstGeom prst="rect">
            <a:avLst/>
          </a:prstGeom>
          <a:noFill/>
        </p:spPr>
        <p:txBody>
          <a:bodyPr wrap="square" rtlCol="0">
            <a:spAutoFit/>
          </a:bodyPr>
          <a:lstStyle/>
          <a:p>
            <a:pPr algn="ct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 3-5 câu kể về một công việc em đã làm cùng người thân.</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8CD28A40-A708-49BC-8F76-186A051005ED}"/>
              </a:ext>
            </a:extLst>
          </p:cNvPr>
          <p:cNvSpPr/>
          <p:nvPr/>
        </p:nvSpPr>
        <p:spPr>
          <a:xfrm>
            <a:off x="2660073" y="1888177"/>
            <a:ext cx="7101444" cy="3301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Hằng ngày, em phụ chị gái rửa bát. Chị rửa bát còn em sẽ xếp bát lên giá để cho ráo nước. Hai chị em vừa làm vừa hát rất vui</a:t>
            </a:r>
            <a:r>
              <a:rPr lang="en-US"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vi-VN"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9737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4600" y="1906270"/>
            <a:ext cx="7881257" cy="45243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600" b="1" i="1" dirty="0" err="1">
                <a:ln w="0"/>
                <a:solidFill>
                  <a:srgbClr val="4472C4"/>
                </a:solidFill>
                <a:effectLst>
                  <a:outerShdw blurRad="38100" dist="25400" dir="5400000" algn="ctr" rotWithShape="0">
                    <a:srgbClr val="6E747A">
                      <a:alpha val="43000"/>
                    </a:srgbClr>
                  </a:outerShdw>
                </a:effectLst>
                <a:latin typeface="Verdana" panose="020B0604030504040204" charset="0"/>
                <a:ea typeface="Microsoft YaHei" panose="020B0503020204020204" charset="-122"/>
                <a:cs typeface="Verdana" panose="020B0604030504040204" charset="0"/>
                <a:sym typeface="+mn-ea"/>
              </a:rPr>
              <a:t>Tiết</a:t>
            </a:r>
            <a:r>
              <a:rPr lang="en-US" sz="9600" b="1" i="1" dirty="0">
                <a:ln w="0"/>
                <a:solidFill>
                  <a:srgbClr val="4472C4"/>
                </a:solidFill>
                <a:effectLst>
                  <a:outerShdw blurRad="38100" dist="25400" dir="5400000" algn="ctr" rotWithShape="0">
                    <a:srgbClr val="6E747A">
                      <a:alpha val="43000"/>
                    </a:srgbClr>
                  </a:outerShdw>
                </a:effectLst>
                <a:latin typeface="Verdana" panose="020B0604030504040204" charset="0"/>
                <a:ea typeface="Microsoft YaHei" panose="020B0503020204020204" charset="-122"/>
                <a:cs typeface="Verdana" panose="020B0604030504040204" charset="0"/>
                <a:sym typeface="+mn-ea"/>
              </a:rPr>
              <a:t> 6</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600" b="1" i="1" dirty="0" err="1">
                <a:ln w="0"/>
                <a:solidFill>
                  <a:srgbClr val="4472C4"/>
                </a:solidFill>
                <a:effectLst>
                  <a:outerShdw blurRad="38100" dist="25400" dir="5400000" algn="ctr" rotWithShape="0">
                    <a:srgbClr val="6E747A">
                      <a:alpha val="43000"/>
                    </a:srgbClr>
                  </a:outerShdw>
                </a:effectLst>
                <a:latin typeface="Verdana" panose="020B0604030504040204" charset="0"/>
                <a:ea typeface="Microsoft YaHei" panose="020B0503020204020204" charset="-122"/>
                <a:cs typeface="Verdana" panose="020B0604030504040204" charset="0"/>
                <a:sym typeface="+mn-ea"/>
              </a:rPr>
              <a:t>Đọc</a:t>
            </a:r>
            <a:r>
              <a:rPr lang="en-US" sz="9600" b="1" i="1" dirty="0">
                <a:ln w="0"/>
                <a:solidFill>
                  <a:srgbClr val="4472C4"/>
                </a:solidFill>
                <a:effectLst>
                  <a:outerShdw blurRad="38100" dist="25400" dir="5400000" algn="ctr" rotWithShape="0">
                    <a:srgbClr val="6E747A">
                      <a:alpha val="43000"/>
                    </a:srgbClr>
                  </a:outerShdw>
                </a:effectLst>
                <a:latin typeface="Verdana" panose="020B0604030504040204" charset="0"/>
                <a:ea typeface="Microsoft YaHei" panose="020B0503020204020204" charset="-122"/>
                <a:cs typeface="Verdana" panose="020B0604030504040204" charset="0"/>
                <a:sym typeface="+mn-ea"/>
              </a:rPr>
              <a:t> </a:t>
            </a:r>
            <a:r>
              <a:rPr lang="en-US" sz="9600" b="1" i="1" dirty="0" err="1">
                <a:ln w="0"/>
                <a:solidFill>
                  <a:srgbClr val="4472C4"/>
                </a:solidFill>
                <a:effectLst>
                  <a:outerShdw blurRad="38100" dist="25400" dir="5400000" algn="ctr" rotWithShape="0">
                    <a:srgbClr val="6E747A">
                      <a:alpha val="43000"/>
                    </a:srgbClr>
                  </a:outerShdw>
                </a:effectLst>
                <a:latin typeface="Verdana" panose="020B0604030504040204" charset="0"/>
                <a:ea typeface="Microsoft YaHei" panose="020B0503020204020204" charset="-122"/>
                <a:cs typeface="Verdana" panose="020B0604030504040204" charset="0"/>
                <a:sym typeface="+mn-ea"/>
              </a:rPr>
              <a:t>mở</a:t>
            </a:r>
            <a:r>
              <a:rPr lang="en-US" sz="9600" b="1" i="1" dirty="0">
                <a:ln w="0"/>
                <a:solidFill>
                  <a:srgbClr val="4472C4"/>
                </a:solidFill>
                <a:effectLst>
                  <a:outerShdw blurRad="38100" dist="25400" dir="5400000" algn="ctr" rotWithShape="0">
                    <a:srgbClr val="6E747A">
                      <a:alpha val="43000"/>
                    </a:srgbClr>
                  </a:outerShdw>
                </a:effectLst>
                <a:latin typeface="Verdana" panose="020B0604030504040204" charset="0"/>
                <a:ea typeface="Microsoft YaHei" panose="020B0503020204020204" charset="-122"/>
                <a:cs typeface="Verdana" panose="020B0604030504040204" charset="0"/>
                <a:sym typeface="+mn-ea"/>
              </a:rPr>
              <a:t> </a:t>
            </a:r>
            <a:r>
              <a:rPr lang="en-US" sz="9600" b="1" i="1" dirty="0" err="1">
                <a:ln w="0"/>
                <a:solidFill>
                  <a:srgbClr val="4472C4"/>
                </a:solidFill>
                <a:effectLst>
                  <a:outerShdw blurRad="38100" dist="25400" dir="5400000" algn="ctr" rotWithShape="0">
                    <a:srgbClr val="6E747A">
                      <a:alpha val="43000"/>
                    </a:srgbClr>
                  </a:outerShdw>
                </a:effectLst>
                <a:latin typeface="Verdana" panose="020B0604030504040204" charset="0"/>
                <a:ea typeface="Microsoft YaHei" panose="020B0503020204020204" charset="-122"/>
                <a:cs typeface="Verdana" panose="020B0604030504040204" charset="0"/>
                <a:sym typeface="+mn-ea"/>
              </a:rPr>
              <a:t>rộng</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extLst>
      <p:ext uri="{BB962C8B-B14F-4D97-AF65-F5344CB8AC3E}">
        <p14:creationId xmlns:p14="http://schemas.microsoft.com/office/powerpoint/2010/main" val="247508985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51E4C5C0-B056-49A7-B281-3AA597D2DADC}"/>
              </a:ext>
            </a:extLst>
          </p:cNvPr>
          <p:cNvPicPr>
            <a:picLocks noChangeAspect="1"/>
          </p:cNvPicPr>
          <p:nvPr/>
        </p:nvPicPr>
        <p:blipFill>
          <a:blip r:embed="rId2"/>
          <a:stretch>
            <a:fillRect/>
          </a:stretch>
        </p:blipFill>
        <p:spPr>
          <a:xfrm>
            <a:off x="643467" y="1425194"/>
            <a:ext cx="10905066" cy="4007610"/>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47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imeline&#10;&#10;Description automatically generated">
            <a:extLst>
              <a:ext uri="{FF2B5EF4-FFF2-40B4-BE49-F238E27FC236}">
                <a16:creationId xmlns:a16="http://schemas.microsoft.com/office/drawing/2014/main" id="{2B037F8D-4232-4335-86A8-3968DD3D9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975" y="643467"/>
            <a:ext cx="6122049"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13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ontent Placeholder 1"/>
          <p:cNvSpPr>
            <a:spLocks noGrp="1"/>
          </p:cNvSpPr>
          <p:nvPr>
            <p:ph sz="half" idx="1"/>
          </p:nvPr>
        </p:nvSpPr>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143</Words>
  <Application>Microsoft Office PowerPoint</Application>
  <PresentationFormat>Widescreen</PresentationFormat>
  <Paragraphs>22</Paragraphs>
  <Slides>9</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9</vt:i4>
      </vt:variant>
    </vt:vector>
  </HeadingPairs>
  <TitlesOfParts>
    <vt:vector size="22" baseType="lpstr">
      <vt:lpstr>Microsoft YaHei</vt:lpstr>
      <vt:lpstr>Arial</vt:lpstr>
      <vt:lpstr>Arial Rounded MT Bold</vt:lpstr>
      <vt:lpstr>Arial-Rounded</vt:lpstr>
      <vt:lpstr>Calibri</vt:lpstr>
      <vt:lpstr>Calibri Light</vt:lpstr>
      <vt:lpstr>Montserrat Medium</vt:lpstr>
      <vt:lpstr>Verdana</vt:lpstr>
      <vt:lpstr>4_Office Theme</vt:lpstr>
      <vt:lpstr>3_Office Theme</vt:lpstr>
      <vt:lpstr>6_Office Theme</vt:lpstr>
      <vt:lpstr>9_Office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Hang Nguyen</cp:lastModifiedBy>
  <cp:revision>37</cp:revision>
  <dcterms:created xsi:type="dcterms:W3CDTF">2021-05-27T09:39:36Z</dcterms:created>
  <dcterms:modified xsi:type="dcterms:W3CDTF">2025-04-10T15:51:19Z</dcterms:modified>
</cp:coreProperties>
</file>