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705" r:id="rId4"/>
    <p:sldMasterId id="2147483717" r:id="rId5"/>
  </p:sldMasterIdLst>
  <p:notesMasterIdLst>
    <p:notesMasterId r:id="rId25"/>
  </p:notesMasterIdLst>
  <p:sldIdLst>
    <p:sldId id="286" r:id="rId6"/>
    <p:sldId id="261" r:id="rId7"/>
    <p:sldId id="256" r:id="rId8"/>
    <p:sldId id="259" r:id="rId9"/>
    <p:sldId id="260" r:id="rId10"/>
    <p:sldId id="288" r:id="rId11"/>
    <p:sldId id="262" r:id="rId12"/>
    <p:sldId id="289" r:id="rId13"/>
    <p:sldId id="263" r:id="rId14"/>
    <p:sldId id="523" r:id="rId15"/>
    <p:sldId id="538" r:id="rId16"/>
    <p:sldId id="532" r:id="rId17"/>
    <p:sldId id="264" r:id="rId18"/>
    <p:sldId id="265" r:id="rId19"/>
    <p:sldId id="266" r:id="rId20"/>
    <p:sldId id="267" r:id="rId21"/>
    <p:sldId id="268" r:id="rId22"/>
    <p:sldId id="28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microsoft.com/office/2007/relationships/hdphoto" Target="../media/hdphoto11.wdp"/><Relationship Id="rId3" Type="http://schemas.openxmlformats.org/officeDocument/2006/relationships/image" Target="../media/image28.png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2" Type="http://schemas.openxmlformats.org/officeDocument/2006/relationships/image" Target="../media/image27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43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11" Type="http://schemas.openxmlformats.org/officeDocument/2006/relationships/image" Target="../media/image32.GIF"/><Relationship Id="rId24" Type="http://schemas.microsoft.com/office/2007/relationships/hdphoto" Target="../media/hdphoto10.wdp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38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2" y="187277"/>
            <a:ext cx="1236889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285420" y="3427168"/>
            <a:ext cx="876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C12A0-FD65-2171-9FB2-AA2D229F31DA}"/>
              </a:ext>
            </a:extLst>
          </p:cNvPr>
          <p:cNvSpPr txBox="1">
            <a:spLocks/>
          </p:cNvSpPr>
          <p:nvPr/>
        </p:nvSpPr>
        <p:spPr>
          <a:xfrm>
            <a:off x="4814372" y="2691640"/>
            <a:ext cx="2854788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Việt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F2161B-3490-1CF3-1326-95FA45C61B48}"/>
              </a:ext>
            </a:extLst>
          </p:cNvPr>
          <p:cNvSpPr txBox="1">
            <a:spLocks/>
          </p:cNvSpPr>
          <p:nvPr/>
        </p:nvSpPr>
        <p:spPr>
          <a:xfrm>
            <a:off x="5109339" y="4258165"/>
            <a:ext cx="2854788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vi-VN" sz="32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(Tiết </a:t>
            </a:r>
            <a:r>
              <a:rPr lang="vi-VN" altLang="vi-VN" sz="32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 + 2)</a:t>
            </a:r>
            <a:endParaRPr lang="en-US" altLang="vi-VN" sz="32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B14597-C51E-3A0E-1990-A3A0A6FAFC0C}"/>
              </a:ext>
            </a:extLst>
          </p:cNvPr>
          <p:cNvSpPr txBox="1">
            <a:spLocks/>
          </p:cNvSpPr>
          <p:nvPr/>
        </p:nvSpPr>
        <p:spPr>
          <a:xfrm>
            <a:off x="3108474" y="1000095"/>
            <a:ext cx="5114006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altLang="vi-VN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UBND QUẬN DƯƠNG KINH</a:t>
            </a:r>
          </a:p>
          <a:p>
            <a:pPr algn="ctr"/>
            <a:r>
              <a:rPr lang="vi-VN" altLang="vi-VN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 TIỂU HỌC ANH DŨNG</a:t>
            </a:r>
            <a:endParaRPr lang="en-US" altLang="vi-VN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13EC6B-C50E-E368-05B9-844ECC5EE555}"/>
              </a:ext>
            </a:extLst>
          </p:cNvPr>
          <p:cNvCxnSpPr/>
          <p:nvPr/>
        </p:nvCxnSpPr>
        <p:spPr>
          <a:xfrm>
            <a:off x="4404852" y="1779639"/>
            <a:ext cx="26940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ứng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dưới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đây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tả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sinh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giờ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ra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chơi</a:t>
            </a:r>
            <a:endParaRPr lang="en-US" sz="311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3.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hiện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rõ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dành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110" dirty="0" err="1">
                <a:latin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3110" dirty="0">
                <a:latin typeface="Arial-Rounded" panose="020B0500000000000000" charset="0"/>
                <a:cs typeface="Arial-Rounded" panose="020B0500000000000000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charset="0"/>
                <a:cs typeface="Arial-Rounded" panose="020B0500000000000000" charset="0"/>
              </a:rPr>
              <a:t>Yêu</a:t>
            </a:r>
            <a:endParaRPr lang="en-US" sz="44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Kết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hợp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A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ngữ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cột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B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tạo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Gương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mặt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Sân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endParaRPr lang="en-US" sz="36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2917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544823" y="4284641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417</Words>
  <Application>Microsoft Office PowerPoint</Application>
  <PresentationFormat>Widescreen</PresentationFormat>
  <Paragraphs>79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Microsoft YaHei</vt:lpstr>
      <vt:lpstr>SimHei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2_Office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51</cp:revision>
  <dcterms:created xsi:type="dcterms:W3CDTF">2021-05-25T03:09:35Z</dcterms:created>
  <dcterms:modified xsi:type="dcterms:W3CDTF">2025-04-10T09:20:22Z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