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91" r:id="rId4"/>
    <p:sldMasterId id="2147483693" r:id="rId5"/>
    <p:sldMasterId id="2147483705" r:id="rId6"/>
    <p:sldMasterId id="2147483717" r:id="rId7"/>
  </p:sldMasterIdLst>
  <p:notesMasterIdLst>
    <p:notesMasterId r:id="rId24"/>
  </p:notesMasterIdLst>
  <p:sldIdLst>
    <p:sldId id="286" r:id="rId8"/>
    <p:sldId id="256" r:id="rId9"/>
    <p:sldId id="259" r:id="rId10"/>
    <p:sldId id="270" r:id="rId11"/>
    <p:sldId id="271" r:id="rId12"/>
    <p:sldId id="269" r:id="rId13"/>
    <p:sldId id="272" r:id="rId14"/>
    <p:sldId id="273" r:id="rId15"/>
    <p:sldId id="274" r:id="rId16"/>
    <p:sldId id="276" r:id="rId17"/>
    <p:sldId id="275" r:id="rId18"/>
    <p:sldId id="278" r:id="rId19"/>
    <p:sldId id="277" r:id="rId20"/>
    <p:sldId id="279" r:id="rId21"/>
    <p:sldId id="28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18" Type="http://schemas.openxmlformats.org/officeDocument/2006/relationships/image" Target="../media/image35.GIF"/><Relationship Id="rId26" Type="http://schemas.microsoft.com/office/2007/relationships/hdphoto" Target="../media/hdphoto11.wdp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image" Target="../media/image25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11" Type="http://schemas.openxmlformats.org/officeDocument/2006/relationships/image" Target="../media/image30.GIF"/><Relationship Id="rId24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6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2" y="187277"/>
            <a:ext cx="1236889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285420" y="3427168"/>
            <a:ext cx="876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C12A0-FD65-2171-9FB2-AA2D229F31DA}"/>
              </a:ext>
            </a:extLst>
          </p:cNvPr>
          <p:cNvSpPr txBox="1">
            <a:spLocks/>
          </p:cNvSpPr>
          <p:nvPr/>
        </p:nvSpPr>
        <p:spPr>
          <a:xfrm>
            <a:off x="4814372" y="2691640"/>
            <a:ext cx="2854788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Việt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F2161B-3490-1CF3-1326-95FA45C61B48}"/>
              </a:ext>
            </a:extLst>
          </p:cNvPr>
          <p:cNvSpPr txBox="1">
            <a:spLocks/>
          </p:cNvSpPr>
          <p:nvPr/>
        </p:nvSpPr>
        <p:spPr>
          <a:xfrm>
            <a:off x="5109339" y="4258165"/>
            <a:ext cx="2854788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32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(Tiết 3 + 4)</a:t>
            </a:r>
            <a:endParaRPr lang="en-US" altLang="vi-VN" sz="32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B14597-C51E-3A0E-1990-A3A0A6FAFC0C}"/>
              </a:ext>
            </a:extLst>
          </p:cNvPr>
          <p:cNvSpPr txBox="1">
            <a:spLocks/>
          </p:cNvSpPr>
          <p:nvPr/>
        </p:nvSpPr>
        <p:spPr>
          <a:xfrm>
            <a:off x="3108474" y="1000095"/>
            <a:ext cx="5114006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vi-VN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UBND QUẬN DƯƠNG KINH</a:t>
            </a:r>
          </a:p>
          <a:p>
            <a:pPr algn="ctr"/>
            <a:r>
              <a:rPr lang="vi-VN" altLang="vi-VN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TIỂU HỌC ANH DŨNG</a:t>
            </a:r>
            <a:endParaRPr lang="en-US" altLang="vi-VN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13EC6B-C50E-E368-05B9-844ECC5EE555}"/>
              </a:ext>
            </a:extLst>
          </p:cNvPr>
          <p:cNvCxnSpPr/>
          <p:nvPr/>
        </p:nvCxnSpPr>
        <p:spPr>
          <a:xfrm>
            <a:off x="4404852" y="1779639"/>
            <a:ext cx="26940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4160"/>
            <a:ext cx="12192000" cy="659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95" y="14625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310857" y="219354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301" y="31376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5117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171</Words>
  <Application>Microsoft Office PowerPoint</Application>
  <PresentationFormat>Widescreen</PresentationFormat>
  <Paragraphs>34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SimHei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51</cp:revision>
  <dcterms:created xsi:type="dcterms:W3CDTF">2021-05-25T03:09:35Z</dcterms:created>
  <dcterms:modified xsi:type="dcterms:W3CDTF">2025-04-10T09:21:07Z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