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x-wav"/>
  <Override PartName="/ppt/media/media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74" r:id="rId2"/>
  </p:sldMasterIdLst>
  <p:notesMasterIdLst>
    <p:notesMasterId r:id="rId16"/>
  </p:notesMasterIdLst>
  <p:sldIdLst>
    <p:sldId id="2007577194" r:id="rId3"/>
    <p:sldId id="2007577205" r:id="rId4"/>
    <p:sldId id="2007577203" r:id="rId5"/>
    <p:sldId id="2007577202" r:id="rId6"/>
    <p:sldId id="2007577201" r:id="rId7"/>
    <p:sldId id="2007577197" r:id="rId8"/>
    <p:sldId id="2007577198" r:id="rId9"/>
    <p:sldId id="2007577199" r:id="rId10"/>
    <p:sldId id="2007577200" r:id="rId11"/>
    <p:sldId id="266" r:id="rId12"/>
    <p:sldId id="256" r:id="rId13"/>
    <p:sldId id="257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057DB-5B73-44FE-8D62-64241D3263E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908BA-667C-473A-AA00-B84E1AE9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79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48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5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985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2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F27F4-E913-43D7-AD0C-00B508DBC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492971-D6CB-4E29-AD5E-C3C4381A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B076BE-7A61-44A4-BE97-989E7221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F5C7B5-5B9A-4AFA-9EC4-4F4654FC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CC629-2424-4BDA-8274-584DD357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2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1F83A-D995-4DA6-B0BF-E5E9E789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9CD03B-1487-40AF-B331-B0E4932D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D57E2-B860-44E0-9AF4-67C43FF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8EF83-F0D5-4924-B50A-63CD1260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156CA0-1F81-4701-B1B5-7A7B7349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7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6A8EB87-89B7-4DC2-886F-D82971062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ACC57C-342E-48B2-8BEF-335D81EB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70D7DA-C54F-4E6C-8577-97D6C4F5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A5339C-8C92-490C-B8BE-D9AE0EB8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9922C0-8706-4F1B-A4F5-FB826806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080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1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5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86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4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6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1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2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8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88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42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3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24EA9-7100-4BAD-88BE-E73530FA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1E99D-9383-4CCE-8C78-F93B5E95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E5B506-081A-403D-A4FC-DB0D9DAB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4781E-6E8D-4496-A782-E04E43D1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A7BA04-B1A4-4565-B8A8-1200B49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4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5378F-D804-45C0-8869-6810DE81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B7C80B-8E48-477A-8215-64DA66D82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785243-2A56-40A8-824A-3B7DE987C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27D962-982B-4D18-B23A-17BA96A5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1538D5-3E18-49F0-B727-218B9F3E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804F80-DF02-41FA-A80D-4382DD7E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36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92938-EEB7-424E-8CE9-CEC34B78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7C6B9-CDDD-45B4-BCF8-CF7B8F69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CAB06A-29B6-4B29-8DEC-15450FB43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83C25F-368C-4216-849C-96B16AF98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BD49E5-FF5D-436E-B805-AD663129D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0D386F-92A5-4253-A09B-50C7D900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9C9393-C265-4F5B-A271-72C94516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6E8F71-058B-4A01-AF10-C98DFBAB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2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E20E8-693B-4187-91B7-4ED53D5B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2235B9-7825-4857-A13A-44EB0539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F43CE1-308D-4A8F-BF7C-34482D9C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2C6E43-66A4-4537-935F-64BFD31F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24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EA18B4-4107-4E56-BE2B-DB24DC16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03D616-43D3-4283-B269-E8DCB932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7DDA00-571E-4BA2-81BF-18405202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75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8A2C5F-F7A4-4FFB-ADEF-BFFFD25E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532055-C49F-492B-93DC-C7736C87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53738B-85C7-47CB-8085-D8D4EDEC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BBA39D-804F-46DA-8A32-AEA16D96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E51214-5701-42B5-91B3-2070B4A6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4E1D75-3578-4F90-A26A-0E856715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162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D44D9-5906-4444-A2E3-82B13E71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9AA3FA-2CD3-493F-8734-89E07A35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B53FEB-9E2D-4956-9D7E-CB8C8B21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36B280-EC89-44E4-B8B2-7AA6F98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E7856-2077-4F60-A12B-B38DD451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453A37-A6B7-45DC-B9D5-0C6A0B0E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791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060670-4D26-48ED-9635-2C1F39A6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3775CD-3B67-46D3-B2A2-63098E80E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89BB3-2455-41C7-AC8A-304689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789089-EC4B-49E7-BB95-074FD5FD2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10331C-5BA4-4482-94B3-C523C76E7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58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827" r:id="rId12"/>
    <p:sldLayoutId id="2147483828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6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1.png"/><Relationship Id="rId11" Type="http://schemas.microsoft.com/office/2007/relationships/hdphoto" Target="../media/hdphoto1.wdp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0.jpeg"/><Relationship Id="rId9" Type="http://schemas.openxmlformats.org/officeDocument/2006/relationships/image" Target="../media/image27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5" Type="http://schemas.openxmlformats.org/officeDocument/2006/relationships/image" Target="../media/image24.png"/><Relationship Id="rId1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20.jpeg"/><Relationship Id="rId9" Type="http://schemas.openxmlformats.org/officeDocument/2006/relationships/image" Target="../media/image31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1.png"/><Relationship Id="rId11" Type="http://schemas.openxmlformats.org/officeDocument/2006/relationships/image" Target="../media/image34.png"/><Relationship Id="rId5" Type="http://schemas.openxmlformats.org/officeDocument/2006/relationships/image" Target="../media/image24.png"/><Relationship Id="rId1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openxmlformats.org/officeDocument/2006/relationships/image" Target="../media/image20.jpeg"/><Relationship Id="rId9" Type="http://schemas.openxmlformats.org/officeDocument/2006/relationships/image" Target="../media/image33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nh nen\60.jpg">
            <a:extLst>
              <a:ext uri="{FF2B5EF4-FFF2-40B4-BE49-F238E27FC236}">
                <a16:creationId xmlns:a16="http://schemas.microsoft.com/office/drawing/2014/main" id="{021FFDF1-6739-44D3-B9C7-B6F8AA0C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7" descr="C:\Users\Administrator\Desktop\Untitled-1.png">
            <a:extLst>
              <a:ext uri="{FF2B5EF4-FFF2-40B4-BE49-F238E27FC236}">
                <a16:creationId xmlns:a16="http://schemas.microsoft.com/office/drawing/2014/main" id="{1A4D870D-F534-4392-A6D6-F005A2CA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044" y="2961921"/>
            <a:ext cx="4692455" cy="464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D4C279B7-ACE5-4EA0-9DAE-ACF83CC46FA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8727" y="2961921"/>
            <a:ext cx="10220212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16:</a:t>
            </a: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TRANG SÁCH MỞ RA </a:t>
            </a:r>
          </a:p>
          <a:p>
            <a:pPr algn="ctr" eaLnBrk="1" hangingPunct="1">
              <a:defRPr/>
            </a:pP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4)</a:t>
            </a:r>
          </a:p>
          <a:p>
            <a:pPr algn="ctr" eaLnBrk="1" hangingPunct="1">
              <a:defRPr/>
            </a:pP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tập.Từ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76" name="TextBox 2">
            <a:extLst>
              <a:ext uri="{FF2B5EF4-FFF2-40B4-BE49-F238E27FC236}">
                <a16:creationId xmlns:a16="http://schemas.microsoft.com/office/drawing/2014/main" id="{C21B19A0-BA03-4F8B-9FD2-CEC54B88C01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912" y="2177979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 </a:t>
            </a:r>
          </a:p>
        </p:txBody>
      </p:sp>
      <p:pic>
        <p:nvPicPr>
          <p:cNvPr id="3077" name="Picture 2" descr="C:\Users\Administrator\Desktop\1.png">
            <a:extLst>
              <a:ext uri="{FF2B5EF4-FFF2-40B4-BE49-F238E27FC236}">
                <a16:creationId xmlns:a16="http://schemas.microsoft.com/office/drawing/2014/main" id="{D26674DB-3DDE-4C15-9159-41DE86A5A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33" y="453851"/>
            <a:ext cx="11620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C:\Users\Administrator\Desktop\Untitled-1.png">
            <a:extLst>
              <a:ext uri="{FF2B5EF4-FFF2-40B4-BE49-F238E27FC236}">
                <a16:creationId xmlns:a16="http://schemas.microsoft.com/office/drawing/2014/main" id="{F7F22D2E-82DD-49A4-942E-E43D827E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4" y="201358"/>
            <a:ext cx="2278062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C:\Users\Administrator\Desktop\1.png">
            <a:extLst>
              <a:ext uri="{FF2B5EF4-FFF2-40B4-BE49-F238E27FC236}">
                <a16:creationId xmlns:a16="http://schemas.microsoft.com/office/drawing/2014/main" id="{BBDD5362-258B-493B-A03A-E603E4C4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-116682"/>
            <a:ext cx="176847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C:\Users\Administrator\Desktop\1.png">
            <a:extLst>
              <a:ext uri="{FF2B5EF4-FFF2-40B4-BE49-F238E27FC236}">
                <a16:creationId xmlns:a16="http://schemas.microsoft.com/office/drawing/2014/main" id="{8BC89FCD-8D27-415B-B28F-4B783728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131" y="160338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C:\Users\Administrator\Desktop\2.png">
            <a:extLst>
              <a:ext uri="{FF2B5EF4-FFF2-40B4-BE49-F238E27FC236}">
                <a16:creationId xmlns:a16="http://schemas.microsoft.com/office/drawing/2014/main" id="{1D6E38F3-586C-427C-B0F7-FF03BF473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2" y="3044754"/>
            <a:ext cx="457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 descr="C:\Users\Administrator\Desktop\3.png">
            <a:extLst>
              <a:ext uri="{FF2B5EF4-FFF2-40B4-BE49-F238E27FC236}">
                <a16:creationId xmlns:a16="http://schemas.microsoft.com/office/drawing/2014/main" id="{98894E6F-2C48-487C-916F-78C6063E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487" y="1796688"/>
            <a:ext cx="1237651" cy="241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" descr="C:\Users\Administrator\Desktop\1.png">
            <a:extLst>
              <a:ext uri="{FF2B5EF4-FFF2-40B4-BE49-F238E27FC236}">
                <a16:creationId xmlns:a16="http://schemas.microsoft.com/office/drawing/2014/main" id="{948B7FA2-3FD3-449B-A3B3-D202F9AB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181" y="687388"/>
            <a:ext cx="11636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" descr="C:\Users\Administrator\Desktop\1.png">
            <a:extLst>
              <a:ext uri="{FF2B5EF4-FFF2-40B4-BE49-F238E27FC236}">
                <a16:creationId xmlns:a16="http://schemas.microsoft.com/office/drawing/2014/main" id="{8996FB49-8F45-4D57-B3F3-BD1D86150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91" y="16058"/>
            <a:ext cx="11620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77551F-5914-45BA-9F7F-DF55985EDED4}"/>
              </a:ext>
            </a:extLst>
          </p:cNvPr>
          <p:cNvSpPr/>
          <p:nvPr/>
        </p:nvSpPr>
        <p:spPr>
          <a:xfrm>
            <a:off x="2734469" y="39033"/>
            <a:ext cx="7315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UBND QUẬN DƯƠNG KINH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ANH DŨNG</a:t>
            </a:r>
            <a:endParaRPr lang="en-US" sz="24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4EDA17-CB2A-4D5F-845D-B0CB7C7B0218}"/>
              </a:ext>
            </a:extLst>
          </p:cNvPr>
          <p:cNvSpPr/>
          <p:nvPr/>
        </p:nvSpPr>
        <p:spPr>
          <a:xfrm>
            <a:off x="474306" y="1397431"/>
            <a:ext cx="11243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Chµo</a:t>
            </a: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 </a:t>
            </a: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mõng</a:t>
            </a: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 </a:t>
            </a: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c¸c</a:t>
            </a: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 </a:t>
            </a: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thÇy</a:t>
            </a: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, c« </a:t>
            </a: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gi¸o</a:t>
            </a:r>
            <a:r>
              <a:rPr lang="vi-VN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 V</a:t>
            </a: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Ò </a:t>
            </a: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dù</a:t>
            </a: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 </a:t>
            </a: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giê</a:t>
            </a:r>
            <a:endParaRPr lang="en-US" sz="4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A95696-0F49-C726-AEFE-80976E864F9C}"/>
              </a:ext>
            </a:extLst>
          </p:cNvPr>
          <p:cNvCxnSpPr/>
          <p:nvPr/>
        </p:nvCxnSpPr>
        <p:spPr>
          <a:xfrm flipV="1">
            <a:off x="5253135" y="869340"/>
            <a:ext cx="2803824" cy="72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26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A.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Dấu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chấm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3093432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chấm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</a:rPr>
              <a:t>hỏi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3980" y="3992711"/>
            <a:ext cx="5426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744688" y="5892800"/>
            <a:ext cx="338729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chấm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654188" y="5892800"/>
            <a:ext cx="2896213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chấm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hỏi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5476" y="3815845"/>
            <a:ext cx="5144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hãy điền dấu thích hợp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8000"/>
                </a:solidFill>
                <a:latin typeface="Calibri"/>
                <a:cs typeface="Arial" panose="020B0604020202020204" pitchFamily="34" charset="0"/>
              </a:rPr>
              <a:t>Cuốn</a:t>
            </a:r>
            <a:r>
              <a:rPr lang="en-US" sz="3200" dirty="0">
                <a:solidFill>
                  <a:srgbClr val="008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Calibri"/>
                <a:cs typeface="Arial" panose="020B0604020202020204" pitchFamily="34" charset="0"/>
              </a:rPr>
              <a:t>vở</a:t>
            </a:r>
            <a:r>
              <a:rPr lang="en-US" sz="3200" dirty="0">
                <a:solidFill>
                  <a:srgbClr val="008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Calibri"/>
                <a:cs typeface="Arial" panose="020B0604020202020204" pitchFamily="34" charset="0"/>
              </a:rPr>
              <a:t>trắng</a:t>
            </a:r>
            <a:r>
              <a:rPr lang="en-US" sz="3200" dirty="0">
                <a:solidFill>
                  <a:srgbClr val="008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Calibri"/>
                <a:cs typeface="Arial" panose="020B0604020202020204" pitchFamily="34" charset="0"/>
              </a:rPr>
              <a:t>tinh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3129415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chấm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hỏi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chấm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2516" y="3841992"/>
            <a:ext cx="5570512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cơm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chưa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86" y="264064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50705" y="1521313"/>
            <a:ext cx="2498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50"/>
          <p:cNvSpPr/>
          <p:nvPr/>
        </p:nvSpPr>
        <p:spPr>
          <a:xfrm>
            <a:off x="3041726" y="2927198"/>
            <a:ext cx="6311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520395" y="3783720"/>
            <a:ext cx="7354389" cy="202474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491948" y="4280662"/>
            <a:ext cx="5816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08827" y="964877"/>
            <a:ext cx="529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ĐỒ VẬT NÀO ?</a:t>
            </a:r>
            <a:endParaRPr lang="vi-VN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3921389" y="5077809"/>
            <a:ext cx="4068091" cy="8667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Hộp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bút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387" y="1996721"/>
            <a:ext cx="75152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08827" y="964877"/>
            <a:ext cx="529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ĐỒ VẬT NÀO ?</a:t>
            </a:r>
            <a:endParaRPr lang="vi-VN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3921389" y="5077809"/>
            <a:ext cx="4068091" cy="8667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Bút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màu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32" y="1925107"/>
            <a:ext cx="7854733" cy="28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08827" y="964877"/>
            <a:ext cx="529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ĐỒ VẬT NÀO ?</a:t>
            </a:r>
            <a:endParaRPr lang="vi-VN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99" y="1611208"/>
            <a:ext cx="7229475" cy="3438525"/>
          </a:xfrm>
          <a:prstGeom prst="rect">
            <a:avLst/>
          </a:prstGeom>
        </p:spPr>
      </p:pic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3921392" y="5297878"/>
            <a:ext cx="4068091" cy="8667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Cục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tẩy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71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Clippi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r="28846"/>
          <a:stretch>
            <a:fillRect/>
          </a:stretch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BF7BCB-AA3B-4ADC-A1FF-F8E7024F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2843"/>
            <a:ext cx="12006470" cy="339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EF8772-61A0-4916-A98D-66311F200ABF}"/>
              </a:ext>
            </a:extLst>
          </p:cNvPr>
          <p:cNvSpPr txBox="1"/>
          <p:nvPr/>
        </p:nvSpPr>
        <p:spPr>
          <a:xfrm>
            <a:off x="1095597" y="-3451"/>
            <a:ext cx="10694503" cy="230858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: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ACD675-60C5-48FC-A436-6184F8298189}"/>
              </a:ext>
            </a:extLst>
          </p:cNvPr>
          <p:cNvSpPr txBox="1">
            <a:spLocks/>
          </p:cNvSpPr>
          <p:nvPr/>
        </p:nvSpPr>
        <p:spPr>
          <a:xfrm>
            <a:off x="705086" y="2505035"/>
            <a:ext cx="10908994" cy="80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b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tắp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ACD675-60C5-48FC-A436-6184F8298189}"/>
              </a:ext>
            </a:extLst>
          </p:cNvPr>
          <p:cNvSpPr txBox="1">
            <a:spLocks/>
          </p:cNvSpPr>
          <p:nvPr/>
        </p:nvSpPr>
        <p:spPr>
          <a:xfrm>
            <a:off x="705086" y="2505035"/>
            <a:ext cx="10908994" cy="80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b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tắp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4024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7" y="3420955"/>
            <a:ext cx="10557565" cy="35396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ACD675-60C5-48FC-A436-6184F8298189}"/>
              </a:ext>
            </a:extLst>
          </p:cNvPr>
          <p:cNvSpPr txBox="1">
            <a:spLocks/>
          </p:cNvSpPr>
          <p:nvPr/>
        </p:nvSpPr>
        <p:spPr>
          <a:xfrm>
            <a:off x="511100" y="2459138"/>
            <a:ext cx="10908994" cy="80780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b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tắp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525398" y="3833870"/>
            <a:ext cx="0" cy="10686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3209" y="5442333"/>
            <a:ext cx="189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hoắt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790" y="5442333"/>
            <a:ext cx="189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7267" y="5442333"/>
            <a:ext cx="189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4535" y="5436294"/>
            <a:ext cx="189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7ECBD-59CA-D876-D55F-D93A28C61419}"/>
              </a:ext>
            </a:extLst>
          </p:cNvPr>
          <p:cNvSpPr txBox="1"/>
          <p:nvPr/>
        </p:nvSpPr>
        <p:spPr>
          <a:xfrm>
            <a:off x="1095597" y="-3451"/>
            <a:ext cx="10694503" cy="230858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: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35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934" y="545897"/>
            <a:ext cx="12155201" cy="1261831"/>
          </a:xfrm>
          <a:prstGeom prst="rect">
            <a:avLst/>
          </a:prstGeom>
          <a:noFill/>
        </p:spPr>
        <p:txBody>
          <a:bodyPr wrap="square" lIns="121869" tIns="60934" rIns="121869" bIns="60934" rtlCol="0">
            <a:spAutoFit/>
          </a:bodyPr>
          <a:lstStyle/>
          <a:p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501" y="1518409"/>
            <a:ext cx="518091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01573" y="1518409"/>
            <a:ext cx="492443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347" y="2222852"/>
            <a:ext cx="285087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00347" y="3562135"/>
            <a:ext cx="285087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00347" y="4755091"/>
            <a:ext cx="285087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tẩy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519" y="2337671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084519" y="3562159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84519" y="4739349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50" name="Straight Arrow Connector 49"/>
          <p:cNvCxnSpPr>
            <a:stCxn id="10" idx="3"/>
          </p:cNvCxnSpPr>
          <p:nvPr/>
        </p:nvCxnSpPr>
        <p:spPr>
          <a:xfrm>
            <a:off x="3751225" y="2680052"/>
            <a:ext cx="2333317" cy="1418897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4" idx="3"/>
            <a:endCxn id="12" idx="1"/>
          </p:cNvCxnSpPr>
          <p:nvPr/>
        </p:nvCxnSpPr>
        <p:spPr>
          <a:xfrm flipV="1">
            <a:off x="3751224" y="2794871"/>
            <a:ext cx="2333295" cy="122446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48" idx="1"/>
          </p:cNvCxnSpPr>
          <p:nvPr/>
        </p:nvCxnSpPr>
        <p:spPr>
          <a:xfrm flipV="1">
            <a:off x="3751224" y="5196549"/>
            <a:ext cx="2333295" cy="1574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7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C418DD-244D-4359-8F5D-E575B42A1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E66D93-FBBD-436A-81B0-31022CB99950}"/>
              </a:ext>
            </a:extLst>
          </p:cNvPr>
          <p:cNvSpPr/>
          <p:nvPr/>
        </p:nvSpPr>
        <p:spPr>
          <a:xfrm>
            <a:off x="5943600" y="2847975"/>
            <a:ext cx="228601" cy="305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1F07A-1371-455C-A20D-0844AAEFB484}"/>
              </a:ext>
            </a:extLst>
          </p:cNvPr>
          <p:cNvSpPr/>
          <p:nvPr/>
        </p:nvSpPr>
        <p:spPr>
          <a:xfrm>
            <a:off x="7325726" y="4643698"/>
            <a:ext cx="246650" cy="2902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CDE4F-B578-4004-81C8-CB3C5F43F686}"/>
              </a:ext>
            </a:extLst>
          </p:cNvPr>
          <p:cNvSpPr/>
          <p:nvPr/>
        </p:nvSpPr>
        <p:spPr>
          <a:xfrm>
            <a:off x="7598703" y="5839077"/>
            <a:ext cx="249897" cy="304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24577" y="3178773"/>
            <a:ext cx="5073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18357" y="4938826"/>
            <a:ext cx="5073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5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TH Le hong phong\BAI TNXH CHUAN\BAI TNXH CHUAN\NHAC CAT\1.mp3"/>
  <p:tag name="PPSNARRATION" val="37,474973381,E:\2017\TH Le hong phong\BAI TNXH CHUAN\BAI TNXH CHUAN\DUONG GIAO THONG_pptx\Media.ppcx"/>
  <p:tag name="HTML_SHAPEINFO" val="&lt;SlideThumbPath val=&quot;Slide1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PRESENTER_SHAPEINFO" val="&lt;ThreeDShapeInfo&gt;&lt;uuid val=&quot;{F9F53BBB-2748-4737-B9E6-B436B1D47A06}&quot;/&gt;&lt;isInvalidForFieldText val=&quot;0&quot;/&gt;&lt;Image&gt;&lt;filename val=&quot;E:\2017\TH Le hong phong\BAI TNXH CHUAN\Bai 19-Duong Giao Thong\data\asimages\{F9F53BBB-2748-4737-B9E6-B436B1D47A06}_1.png&quot;/&gt;&lt;left val=&quot;108&quot;/&gt;&lt;top val=&quot;207&quot;/&gt;&lt;width val=&quot;523&quot;/&gt;&lt;height val=&quot;6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&quot;/&gt;&lt;isInvalidForFieldText val=&quot;0&quot;/&gt;&lt;Image&gt;&lt;filename val=&quot;E:\2017\TH Le hong phong\BAI TNXH CHUAN\Bai 19-Duong Giao Thong\data\asimages\{1376DABB-013B-4BD7-B118-AC68744E0320}_1.png&quot;/&gt;&lt;left val=&quot;198&quot;/&gt;&lt;top val=&quot;177&quot;/&gt;&lt;width val=&quot;528&quot;/&gt;&lt;height val=&quot;44&quot;/&gt;&lt;hasText val=&quot;1&quot;/&gt;&lt;/Image&gt;&lt;/ThreeDShapeInfo&gt;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5oxp1pb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432</Words>
  <Application>Microsoft Office PowerPoint</Application>
  <PresentationFormat>Widescreen</PresentationFormat>
  <Paragraphs>72</Paragraphs>
  <Slides>13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.VnVogueH</vt:lpstr>
      <vt:lpstr>Arial</vt:lpstr>
      <vt:lpstr>Calibri</vt:lpstr>
      <vt:lpstr>Helvetica</vt:lpstr>
      <vt:lpstr>Times New Roman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Hang Nguyen</cp:lastModifiedBy>
  <cp:revision>62</cp:revision>
  <dcterms:created xsi:type="dcterms:W3CDTF">2021-09-27T14:05:46Z</dcterms:created>
  <dcterms:modified xsi:type="dcterms:W3CDTF">2025-04-10T09:35:01Z</dcterms:modified>
</cp:coreProperties>
</file>