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700" r:id="rId5"/>
    <p:sldMasterId id="2147483712" r:id="rId6"/>
  </p:sldMasterIdLst>
  <p:notesMasterIdLst>
    <p:notesMasterId r:id="rId28"/>
  </p:notesMasterIdLst>
  <p:sldIdLst>
    <p:sldId id="302" r:id="rId7"/>
    <p:sldId id="257" r:id="rId8"/>
    <p:sldId id="258" r:id="rId9"/>
    <p:sldId id="260" r:id="rId10"/>
    <p:sldId id="261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9" r:id="rId24"/>
    <p:sldId id="300" r:id="rId25"/>
    <p:sldId id="301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7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47884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332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515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24491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09330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7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534495" y="3180782"/>
            <a:ext cx="8697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r>
              <a:rPr kumimoji="0" lang="en-US" sz="40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760" y="84518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60" y="4393565"/>
            <a:ext cx="973709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586730" y="595312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9433985" y="8452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H="1">
            <a:off x="9160300" y="12008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837470" y="15094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86520" y="19462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578255" y="1950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707420" y="23996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54455" y="23996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11360" y="27248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57785" y="28403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846485" y="31654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61475" y="35414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878485" y="36061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09765" y="3954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92185" y="42087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42305" y="46653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464215" y="46488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9835" y="51060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732310" y="508890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595670" y="58407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Chúng trải qua những ngày vui vẻ, ấm áp vì không phải sống một mình giữa mùa đông lạnh giá.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44918" y="19253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7882680" y="19253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971205" y="23660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0951" y="1160145"/>
            <a:ext cx="7103109" cy="4557395"/>
            <a:chOff x="3815445" y="140918"/>
            <a:chExt cx="3925837" cy="4557358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925837" cy="4557358"/>
              <a:chOff x="181619" y="1261924"/>
              <a:chExt cx="2165946" cy="4151517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vồn vã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niềm nở nhiệt tình khi trò chuyện với người khác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238546" y="3304422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TextBox 43"/>
              <p:cNvSpPr txBox="1"/>
              <p:nvPr/>
            </p:nvSpPr>
            <p:spPr>
              <a:xfrm>
                <a:off x="367975" y="3596329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trú ngụ 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sinh sống tạm ở một nơi nào đó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10"/>
            <p:cNvCxnSpPr/>
            <p:nvPr/>
          </p:nvCxnSpPr>
          <p:spPr>
            <a:xfrm>
              <a:off x="5168787" y="3346784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65" y="84518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60" y="4393565"/>
            <a:ext cx="954786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204335" y="596201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1815"/>
            <a:ext cx="52768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" y="2185035"/>
            <a:ext cx="52768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" y="4045585"/>
            <a:ext cx="52768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78422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32605"/>
            <a:ext cx="9547860" cy="23368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141384" y="6046179"/>
            <a:ext cx="4563960" cy="768350"/>
            <a:chOff x="708943" y="6051259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935038" y="6051259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toàn bài</a:t>
              </a: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081895" y="784860"/>
            <a:ext cx="2110740" cy="1830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784860"/>
            <a:ext cx="9547860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4333240"/>
            <a:ext cx="9547860" cy="2336800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1209040"/>
            <a:ext cx="2393950" cy="303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2167255" y="6022340"/>
            <a:ext cx="9463405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5862320" y="1881505"/>
            <a:ext cx="370205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576195" y="2307590"/>
            <a:ext cx="1865630" cy="203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304790" y="2307590"/>
            <a:ext cx="412750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784225"/>
            <a:ext cx="9737725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32605"/>
            <a:ext cx="9547860" cy="2336800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609472" y="5848795"/>
            <a:ext cx="10153649" cy="649181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081895" y="784860"/>
            <a:ext cx="2110740" cy="183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8763000" y="1171575"/>
            <a:ext cx="122745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8495" y="1567180"/>
            <a:ext cx="766826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03300" y="2804795"/>
            <a:ext cx="9048115" cy="203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7375" y="3200400"/>
            <a:ext cx="7932420" cy="406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8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pitchFamily="34" charset="0"/>
                <a:cs typeface="Arial-Rounded" panose="020B0500000000000000" pitchFamily="34" charset="0"/>
              </a:rPr>
              <a:t>3. Theo em, vì sao Nhím nâu nhận lời kết bạn cùng Nhím trắng?</a:t>
            </a:r>
          </a:p>
        </p:txBody>
      </p:sp>
      <p:sp>
        <p:nvSpPr>
          <p:cNvPr id="5" name="Cloud 4"/>
          <p:cNvSpPr/>
          <p:nvPr/>
        </p:nvSpPr>
        <p:spPr>
          <a:xfrm>
            <a:off x="838835" y="1121664"/>
            <a:ext cx="9871710" cy="255536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38200" y="3935730"/>
            <a:ext cx="109004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pitchFamily="34" charset="0"/>
                <a:cs typeface="Arial-Rounded" panose="020B0500000000000000" pitchFamily="34" charset="0"/>
              </a:rPr>
              <a:t>4. Nhờ đâu Nhím trắng và Nhím nâu có những ngày mùa đông vui vẻ, ấm áp?</a:t>
            </a:r>
          </a:p>
        </p:txBody>
      </p:sp>
      <p:sp>
        <p:nvSpPr>
          <p:cNvPr id="7" name="Cloud 6"/>
          <p:cNvSpPr/>
          <p:nvPr/>
        </p:nvSpPr>
        <p:spPr>
          <a:xfrm>
            <a:off x="939800" y="4947920"/>
            <a:ext cx="9871710" cy="181673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/>
      <p:bldP spid="6" grpId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48" y="5033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110" dirty="0"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11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1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180211" y="2059940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8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180211" y="1901444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180211" y="1901444"/>
            <a:ext cx="9871710" cy="3121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5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3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7501128" y="1499616"/>
            <a:ext cx="9991155" cy="4402511"/>
            <a:chOff x="-615991" y="-74351"/>
            <a:chExt cx="9991155" cy="44025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3834194" y="-74351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 A đứng ở vị trí nào trong bảng chữ cái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Đầu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5141240" y="445910"/>
            <a:ext cx="5510784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 A mơ ước làm ra cái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315712" y="3896206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-18810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954445" y="910043"/>
            <a:ext cx="9917357" cy="3686085"/>
            <a:chOff x="1894616" y="533410"/>
            <a:chExt cx="763344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94616" y="533410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5611440" y="690141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nhỏ mà có bốn chân.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 đầy tên nhọn, khi cần bắn ngay.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con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534522" y="4082134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nhím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38528" y="210837"/>
            <a:ext cx="5547360" cy="3835814"/>
            <a:chOff x="-974614" y="267160"/>
            <a:chExt cx="1162710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974614" y="267160"/>
              <a:ext cx="7512235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6238072" y="782314"/>
              <a:ext cx="441442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3650" y="254018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68445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295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Nhím nâu kết bạn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95155" y="745522"/>
            <a:ext cx="777049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2023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pitchFamily="34" charset="0"/>
                <a:cs typeface="Arial-Rounded" panose="020B0500000000000000" pitchFamily="34" charset="0"/>
              </a:rPr>
              <a:t>Nhím nâu kết bạn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784860"/>
            <a:ext cx="9547860" cy="354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4333240"/>
            <a:ext cx="9547860" cy="2336800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165" y="1209040"/>
            <a:ext cx="2393950" cy="303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Cloud 14"/>
          <p:cNvSpPr/>
          <p:nvPr/>
        </p:nvSpPr>
        <p:spPr>
          <a:xfrm>
            <a:off x="10312400" y="5885180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480</Words>
  <Application>Microsoft Office PowerPoint</Application>
  <PresentationFormat>Widescreen</PresentationFormat>
  <Paragraphs>69</Paragraphs>
  <Slides>21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1_Office Theme</vt:lpstr>
      <vt:lpstr>2_Office Theme</vt:lpstr>
      <vt:lpstr>2_Office 主题​​</vt:lpstr>
      <vt:lpstr>3_Office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Nội dung bài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Nguyen</cp:lastModifiedBy>
  <cp:revision>12</cp:revision>
  <dcterms:created xsi:type="dcterms:W3CDTF">2021-05-27T04:03:00Z</dcterms:created>
  <dcterms:modified xsi:type="dcterms:W3CDTF">2025-04-10T14:11:27Z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