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1" r:id="rId1"/>
    <p:sldMasterId id="2147483952" r:id="rId2"/>
    <p:sldMasterId id="2147483982" r:id="rId3"/>
  </p:sldMasterIdLst>
  <p:notesMasterIdLst>
    <p:notesMasterId r:id="rId21"/>
  </p:notesMasterIdLst>
  <p:sldIdLst>
    <p:sldId id="308" r:id="rId4"/>
    <p:sldId id="322" r:id="rId5"/>
    <p:sldId id="339" r:id="rId6"/>
    <p:sldId id="298" r:id="rId7"/>
    <p:sldId id="316" r:id="rId8"/>
    <p:sldId id="334" r:id="rId9"/>
    <p:sldId id="340" r:id="rId10"/>
    <p:sldId id="320" r:id="rId11"/>
    <p:sldId id="304" r:id="rId12"/>
    <p:sldId id="338" r:id="rId13"/>
    <p:sldId id="331" r:id="rId14"/>
    <p:sldId id="330" r:id="rId15"/>
    <p:sldId id="321" r:id="rId16"/>
    <p:sldId id="311" r:id="rId17"/>
    <p:sldId id="333" r:id="rId18"/>
    <p:sldId id="307" r:id="rId19"/>
    <p:sldId id="262" r:id="rId20"/>
  </p:sldIdLst>
  <p:sldSz cx="18288000" cy="10287000"/>
  <p:notesSz cx="6858000" cy="9144000"/>
  <p:embeddedFontLst>
    <p:embeddedFont>
      <p:font typeface="Chiller" panose="04020404031007020602" pitchFamily="82" charset="0"/>
      <p:regular r:id="rId22"/>
    </p:embeddedFont>
  </p:embeddedFontLst>
  <p:defaultTextStyle>
    <a:defPPr>
      <a:defRPr lang="en-US"/>
    </a:defPPr>
    <a:lvl1pPr marL="0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911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792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8633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1455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4331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7214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0075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2935" algn="l" defTabSz="9057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85755" autoAdjust="0"/>
  </p:normalViewPr>
  <p:slideViewPr>
    <p:cSldViewPr>
      <p:cViewPr varScale="1">
        <p:scale>
          <a:sx n="47" d="100"/>
          <a:sy n="47" d="100"/>
        </p:scale>
        <p:origin x="7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E00F-EC5A-47FA-89E1-6DFCCE3E45F2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FE92C-873A-4FAD-B9C4-30876732FD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34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911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792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8633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1455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4331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7214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0075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2935" algn="l" defTabSz="905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E92C-873A-4FAD-B9C4-30876732FDE7}" type="slidenum">
              <a:rPr lang="vi-VN" smtClean="0">
                <a:solidFill>
                  <a:prstClr val="black"/>
                </a:solidFill>
              </a:rPr>
              <a:pPr/>
              <a:t>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0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FE92C-873A-4FAD-B9C4-30876732FDE7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33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FE92C-873A-4FAD-B9C4-30876732FDE7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0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E92C-873A-4FAD-B9C4-30876732FDE7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052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FE92C-873A-4FAD-B9C4-30876732FDE7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42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1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2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92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0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1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4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28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6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8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0"/>
            <a:ext cx="15544800" cy="2043113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3"/>
            <a:ext cx="15544800" cy="2250280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0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3205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480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41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013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615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218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282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8777" y="3200404"/>
            <a:ext cx="14493874" cy="9051132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27454" y="3200404"/>
            <a:ext cx="14497050" cy="9051132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2302669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025" indent="0">
              <a:buNone/>
              <a:defRPr sz="3600" b="1"/>
            </a:lvl2pPr>
            <a:lvl3pPr marL="1632052" indent="0">
              <a:buNone/>
              <a:defRPr sz="3300" b="1"/>
            </a:lvl3pPr>
            <a:lvl4pPr marL="2448079" indent="0">
              <a:buNone/>
              <a:defRPr sz="2800" b="1"/>
            </a:lvl4pPr>
            <a:lvl5pPr marL="3264105" indent="0">
              <a:buNone/>
              <a:defRPr sz="2800" b="1"/>
            </a:lvl5pPr>
            <a:lvl6pPr marL="4080131" indent="0">
              <a:buNone/>
              <a:defRPr sz="2800" b="1"/>
            </a:lvl6pPr>
            <a:lvl7pPr marL="4896157" indent="0">
              <a:buNone/>
              <a:defRPr sz="2800" b="1"/>
            </a:lvl7pPr>
            <a:lvl8pPr marL="5712183" indent="0">
              <a:buNone/>
              <a:defRPr sz="2800" b="1"/>
            </a:lvl8pPr>
            <a:lvl9pPr marL="652820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025" indent="0">
              <a:buNone/>
              <a:defRPr sz="3600" b="1"/>
            </a:lvl2pPr>
            <a:lvl3pPr marL="1632052" indent="0">
              <a:buNone/>
              <a:defRPr sz="3300" b="1"/>
            </a:lvl3pPr>
            <a:lvl4pPr marL="2448079" indent="0">
              <a:buNone/>
              <a:defRPr sz="2800" b="1"/>
            </a:lvl4pPr>
            <a:lvl5pPr marL="3264105" indent="0">
              <a:buNone/>
              <a:defRPr sz="2800" b="1"/>
            </a:lvl5pPr>
            <a:lvl6pPr marL="4080131" indent="0">
              <a:buNone/>
              <a:defRPr sz="2800" b="1"/>
            </a:lvl6pPr>
            <a:lvl7pPr marL="4896157" indent="0">
              <a:buNone/>
              <a:defRPr sz="2800" b="1"/>
            </a:lvl7pPr>
            <a:lvl8pPr marL="5712183" indent="0">
              <a:buNone/>
              <a:defRPr sz="2800" b="1"/>
            </a:lvl8pPr>
            <a:lvl9pPr marL="652820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58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61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4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3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5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025" indent="0">
              <a:buNone/>
              <a:defRPr sz="2100"/>
            </a:lvl2pPr>
            <a:lvl3pPr marL="1632052" indent="0">
              <a:buNone/>
              <a:defRPr sz="1800"/>
            </a:lvl3pPr>
            <a:lvl4pPr marL="2448079" indent="0">
              <a:buNone/>
              <a:defRPr sz="1600"/>
            </a:lvl4pPr>
            <a:lvl5pPr marL="3264105" indent="0">
              <a:buNone/>
              <a:defRPr sz="1600"/>
            </a:lvl5pPr>
            <a:lvl6pPr marL="4080131" indent="0">
              <a:buNone/>
              <a:defRPr sz="1600"/>
            </a:lvl6pPr>
            <a:lvl7pPr marL="4896157" indent="0">
              <a:buNone/>
              <a:defRPr sz="1600"/>
            </a:lvl7pPr>
            <a:lvl8pPr marL="5712183" indent="0">
              <a:buNone/>
              <a:defRPr sz="1600"/>
            </a:lvl8pPr>
            <a:lvl9pPr marL="65282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0" y="7200905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80" y="919162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025" indent="0">
              <a:buNone/>
              <a:defRPr sz="4900"/>
            </a:lvl2pPr>
            <a:lvl3pPr marL="1632052" indent="0">
              <a:buNone/>
              <a:defRPr sz="4300"/>
            </a:lvl3pPr>
            <a:lvl4pPr marL="2448079" indent="0">
              <a:buNone/>
              <a:defRPr sz="3600"/>
            </a:lvl4pPr>
            <a:lvl5pPr marL="3264105" indent="0">
              <a:buNone/>
              <a:defRPr sz="3600"/>
            </a:lvl5pPr>
            <a:lvl6pPr marL="4080131" indent="0">
              <a:buNone/>
              <a:defRPr sz="3600"/>
            </a:lvl6pPr>
            <a:lvl7pPr marL="4896157" indent="0">
              <a:buNone/>
              <a:defRPr sz="3600"/>
            </a:lvl7pPr>
            <a:lvl8pPr marL="5712183" indent="0">
              <a:buNone/>
              <a:defRPr sz="3600"/>
            </a:lvl8pPr>
            <a:lvl9pPr marL="652820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0" y="8051012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025" indent="0">
              <a:buNone/>
              <a:defRPr sz="2100"/>
            </a:lvl2pPr>
            <a:lvl3pPr marL="1632052" indent="0">
              <a:buNone/>
              <a:defRPr sz="1800"/>
            </a:lvl3pPr>
            <a:lvl4pPr marL="2448079" indent="0">
              <a:buNone/>
              <a:defRPr sz="1600"/>
            </a:lvl4pPr>
            <a:lvl5pPr marL="3264105" indent="0">
              <a:buNone/>
              <a:defRPr sz="1600"/>
            </a:lvl5pPr>
            <a:lvl6pPr marL="4080131" indent="0">
              <a:buNone/>
              <a:defRPr sz="1600"/>
            </a:lvl6pPr>
            <a:lvl7pPr marL="4896157" indent="0">
              <a:buNone/>
              <a:defRPr sz="1600"/>
            </a:lvl7pPr>
            <a:lvl8pPr marL="5712183" indent="0">
              <a:buNone/>
              <a:defRPr sz="1600"/>
            </a:lvl8pPr>
            <a:lvl9pPr marL="65282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91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02953" y="550073"/>
            <a:ext cx="7321550" cy="11701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8777" y="550073"/>
            <a:ext cx="21669374" cy="11701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9608-F660-1ED3-28B8-12412913F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D185C-1795-0C8E-B331-4682AA689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8B38-3FBB-3650-DBF0-1F8B8A85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AF25F-FDDF-448D-AE76-D2BBFC0E14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60BD-9E30-43E1-67D4-051AF4BC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0A5EB-8D71-6FE3-22E1-331672C0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87962-8AD1-4E19-A8B4-D773E1639DC2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8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BD63-F9DD-0738-1237-ADC21DB4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F975-8DD3-3927-C209-61964AD6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2D496-5012-939E-8012-F7FA1991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321AA-DE9C-4E15-940D-7531A030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CD970-44BF-8126-2ED0-2174BD59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56BCA-E4A1-1CB6-B331-07D58816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F8A7-99E8-4EE9-9B0B-7F6BBA1D34A9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18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A4DA-B984-0F05-F77F-40FD8EBD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2F7F-F593-7617-E243-2E1667DBB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EAAC-62D8-3910-DE31-F6E97F54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29AFE-5EEB-4363-BD02-D0673BD4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6316E-2DCC-C9BC-9005-A8DFFBCF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381F-C248-5525-BED3-2BA11B12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ADC10-AFE8-42B0-AD86-2C4587FAE765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56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DD62-FCDA-5DEB-3B13-B94CE4AA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83AD2-27FC-8CF9-ECB6-1701307E5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A26F0-EF5D-63FD-E783-06BB0965F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1B05C-CDF2-B51F-5EAB-B6CD5AD2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30922-7AA9-4846-A945-C8D39A73C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E561F-F65E-E9FD-B895-D0645D1E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0001E-0522-CB8D-942E-7E9DAB8D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03704-0450-4FF2-BD29-D772375A23B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60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63AB-5178-647E-5F7E-C4E46969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29BAA-BB26-EE09-119D-0018FF7E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43C93-4110-5A3E-97F6-247533B17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CD529-86D1-321C-2137-E6AB3BB26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0B8BE-899C-6EE9-C2D5-7FC3EC60F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C55D7-6BCA-3686-7726-6A69A008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4BD83-7B22-4386-AC2B-F398D2E32A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21B1F-3DF8-E1EC-9031-6D177DCA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9D439-0364-E623-76C2-071A8D24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89E8B-02AB-4578-9CB9-6BC0E678D6C5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0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7373-B70D-631E-DCFD-D50721EA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ADE8D-3635-47F9-0ECA-B9889898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72838-3208-4AE6-82D2-10243E96E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9301F-E8F2-49F9-5887-1C238972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5B70-575F-6FBE-B5B6-9F0B1736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1604F-67F2-4FE1-870E-5132F4BD6FB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9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7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586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11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43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7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700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229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1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74243-5F57-23FE-665E-C0438194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7546E-8559-4300-A48C-D651E2387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407E0-DD30-091E-5843-B2FC8C49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10E47-53FE-86AA-5775-54FEBA6E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DE56-F3A4-4480-B253-1539ACC20F6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81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0247-076D-0A32-4B17-3D07449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82A3-B5DC-D39F-51C3-8FA20093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20228-E797-C8FF-F51A-D9E3D51A4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02655-C8C7-AD73-7E9F-39D670D2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B6E3F-C637-4D7B-9CD1-3F53617C6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8CEFB-F3D9-C5A6-B3EA-DD206E3B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CF8A-875C-0DD9-3570-0EC42A21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8694-853F-45FC-B9E6-385F628C041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0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B4D3-54EA-C236-855D-A5955D1D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A9F68-E663-4D40-E5AC-5AFBC081D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19136-9724-23A7-DF1F-0C0CD67DC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FDA73-D436-363D-E133-23A446F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BAE16-742C-4AC9-91A8-43C8CFB3A5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8D4E2-D631-B317-AE5F-1AAECAB8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84F44-40ED-BD94-1BE6-2718F22F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C9828-6FC8-4614-83C5-A0B387A4C4D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86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1149-CDF2-BE60-860B-7811237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C8480-DD24-A2CB-FE5F-407B95012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E9FB-3471-260E-98E4-C737105E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BA546-C357-4DE8-B987-06FEDD96B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361F-7643-6BD5-82D0-C2B476D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1626-C6D7-1A9D-6A6F-D04A5094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9A60-AD80-4229-A353-82C2ADB4342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00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8B276-B48D-1FCF-50D3-F2DE8A64F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EB08-956B-1320-4E01-41D86680E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7615C-2CED-89D2-5DFB-A73C2630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43953-2C90-4D3D-BA7F-86E2CDD36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8008-EAB7-985C-4D9A-6FBF79A7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0153-149F-52CD-56C3-F4D331C4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831C-4791-4C02-9D65-40506FD4019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28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0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6916448"/>
            <a:ext cx="18288022" cy="33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1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6916430"/>
            <a:ext cx="18288022" cy="33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25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4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6916556"/>
            <a:ext cx="18288022" cy="33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6916565"/>
            <a:ext cx="18288022" cy="33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6916459"/>
            <a:ext cx="18288022" cy="33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4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11" indent="0">
              <a:buNone/>
              <a:defRPr sz="2000" b="1"/>
            </a:lvl2pPr>
            <a:lvl3pPr marL="905792" indent="0">
              <a:buNone/>
              <a:defRPr sz="1800" b="1"/>
            </a:lvl3pPr>
            <a:lvl4pPr marL="1358633" indent="0">
              <a:buNone/>
              <a:defRPr sz="1700" b="1"/>
            </a:lvl4pPr>
            <a:lvl5pPr marL="1811455" indent="0">
              <a:buNone/>
              <a:defRPr sz="1700" b="1"/>
            </a:lvl5pPr>
            <a:lvl6pPr marL="2264331" indent="0">
              <a:buNone/>
              <a:defRPr sz="1700" b="1"/>
            </a:lvl6pPr>
            <a:lvl7pPr marL="2717214" indent="0">
              <a:buNone/>
              <a:defRPr sz="1700" b="1"/>
            </a:lvl7pPr>
            <a:lvl8pPr marL="3170075" indent="0">
              <a:buNone/>
              <a:defRPr sz="1700" b="1"/>
            </a:lvl8pPr>
            <a:lvl9pPr marL="362293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4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9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11" indent="0">
              <a:buNone/>
              <a:defRPr sz="2000" b="1"/>
            </a:lvl2pPr>
            <a:lvl3pPr marL="905792" indent="0">
              <a:buNone/>
              <a:defRPr sz="1800" b="1"/>
            </a:lvl3pPr>
            <a:lvl4pPr marL="1358633" indent="0">
              <a:buNone/>
              <a:defRPr sz="1700" b="1"/>
            </a:lvl4pPr>
            <a:lvl5pPr marL="1811455" indent="0">
              <a:buNone/>
              <a:defRPr sz="1700" b="1"/>
            </a:lvl5pPr>
            <a:lvl6pPr marL="2264331" indent="0">
              <a:buNone/>
              <a:defRPr sz="1700" b="1"/>
            </a:lvl6pPr>
            <a:lvl7pPr marL="2717214" indent="0">
              <a:buNone/>
              <a:defRPr sz="1700" b="1"/>
            </a:lvl7pPr>
            <a:lvl8pPr marL="3170075" indent="0">
              <a:buNone/>
              <a:defRPr sz="1700" b="1"/>
            </a:lvl8pPr>
            <a:lvl9pPr marL="362293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8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7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5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19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238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911" indent="0">
              <a:buNone/>
              <a:defRPr sz="1200"/>
            </a:lvl2pPr>
            <a:lvl3pPr marL="905792" indent="0">
              <a:buNone/>
              <a:defRPr sz="1100"/>
            </a:lvl3pPr>
            <a:lvl4pPr marL="1358633" indent="0">
              <a:buNone/>
              <a:defRPr sz="900"/>
            </a:lvl4pPr>
            <a:lvl5pPr marL="1811455" indent="0">
              <a:buNone/>
              <a:defRPr sz="900"/>
            </a:lvl5pPr>
            <a:lvl6pPr marL="2264331" indent="0">
              <a:buNone/>
              <a:defRPr sz="900"/>
            </a:lvl6pPr>
            <a:lvl7pPr marL="2717214" indent="0">
              <a:buNone/>
              <a:defRPr sz="900"/>
            </a:lvl7pPr>
            <a:lvl8pPr marL="3170075" indent="0">
              <a:buNone/>
              <a:defRPr sz="900"/>
            </a:lvl8pPr>
            <a:lvl9pPr marL="3622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5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73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911" indent="0">
              <a:buNone/>
              <a:defRPr sz="2900"/>
            </a:lvl2pPr>
            <a:lvl3pPr marL="905792" indent="0">
              <a:buNone/>
              <a:defRPr sz="2400"/>
            </a:lvl3pPr>
            <a:lvl4pPr marL="1358633" indent="0">
              <a:buNone/>
              <a:defRPr sz="2000"/>
            </a:lvl4pPr>
            <a:lvl5pPr marL="1811455" indent="0">
              <a:buNone/>
              <a:defRPr sz="2000"/>
            </a:lvl5pPr>
            <a:lvl6pPr marL="2264331" indent="0">
              <a:buNone/>
              <a:defRPr sz="2000"/>
            </a:lvl6pPr>
            <a:lvl7pPr marL="2717214" indent="0">
              <a:buNone/>
              <a:defRPr sz="2000"/>
            </a:lvl7pPr>
            <a:lvl8pPr marL="3170075" indent="0">
              <a:buNone/>
              <a:defRPr sz="2000"/>
            </a:lvl8pPr>
            <a:lvl9pPr marL="3622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78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2911" indent="0">
              <a:buNone/>
              <a:defRPr sz="1200"/>
            </a:lvl2pPr>
            <a:lvl3pPr marL="905792" indent="0">
              <a:buNone/>
              <a:defRPr sz="1100"/>
            </a:lvl3pPr>
            <a:lvl4pPr marL="1358633" indent="0">
              <a:buNone/>
              <a:defRPr sz="900"/>
            </a:lvl4pPr>
            <a:lvl5pPr marL="1811455" indent="0">
              <a:buNone/>
              <a:defRPr sz="900"/>
            </a:lvl5pPr>
            <a:lvl6pPr marL="2264331" indent="0">
              <a:buNone/>
              <a:defRPr sz="900"/>
            </a:lvl6pPr>
            <a:lvl7pPr marL="2717214" indent="0">
              <a:buNone/>
              <a:defRPr sz="900"/>
            </a:lvl7pPr>
            <a:lvl8pPr marL="3170075" indent="0">
              <a:buNone/>
              <a:defRPr sz="900"/>
            </a:lvl8pPr>
            <a:lvl9pPr marL="3622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9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  <a:prstGeom prst="rect">
            <a:avLst/>
          </a:prstGeom>
        </p:spPr>
        <p:txBody>
          <a:bodyPr vert="horz" lIns="90576" tIns="45290" rIns="90576" bIns="45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00206"/>
            <a:ext cx="8229600" cy="4525964"/>
          </a:xfrm>
          <a:prstGeom prst="rect">
            <a:avLst/>
          </a:prstGeom>
        </p:spPr>
        <p:txBody>
          <a:bodyPr vert="horz" lIns="90576" tIns="45290" rIns="90576" bIns="45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5" y="6356361"/>
            <a:ext cx="2133600" cy="365126"/>
          </a:xfrm>
          <a:prstGeom prst="rect">
            <a:avLst/>
          </a:prstGeom>
        </p:spPr>
        <p:txBody>
          <a:bodyPr vert="horz" lIns="90576" tIns="45290" rIns="90576" bIns="45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1"/>
            <a:ext cx="2895600" cy="365126"/>
          </a:xfrm>
          <a:prstGeom prst="rect">
            <a:avLst/>
          </a:prstGeom>
        </p:spPr>
        <p:txBody>
          <a:bodyPr vert="horz" lIns="90576" tIns="45290" rIns="90576" bIns="45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5" y="6356361"/>
            <a:ext cx="2133600" cy="365126"/>
          </a:xfrm>
          <a:prstGeom prst="rect">
            <a:avLst/>
          </a:prstGeom>
        </p:spPr>
        <p:txBody>
          <a:bodyPr vert="horz" lIns="90576" tIns="45290" rIns="90576" bIns="45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9057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731" indent="-339731" algn="l" defTabSz="90579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5939" indent="-283036" algn="l" defTabSz="90579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145" indent="-226457" algn="l" defTabSz="9057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055" indent="-226457" algn="l" defTabSz="9057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930" indent="-226457" algn="l" defTabSz="9057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87" indent="-226457" algn="l" defTabSz="9057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641" indent="-226457" algn="l" defTabSz="9057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507" indent="-226457" algn="l" defTabSz="9057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368" indent="-226457" algn="l" defTabSz="9057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911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92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33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55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331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214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75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935" algn="l" defTabSz="905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05" tIns="81602" rIns="163205" bIns="8160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5"/>
            <a:ext cx="16459200" cy="6788944"/>
          </a:xfrm>
          <a:prstGeom prst="rect">
            <a:avLst/>
          </a:prstGeom>
        </p:spPr>
        <p:txBody>
          <a:bodyPr vert="horz" lIns="163205" tIns="81602" rIns="163205" bIns="816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31"/>
            <a:ext cx="4267200" cy="547687"/>
          </a:xfrm>
          <a:prstGeom prst="rect">
            <a:avLst/>
          </a:prstGeom>
        </p:spPr>
        <p:txBody>
          <a:bodyPr vert="horz" lIns="163205" tIns="81602" rIns="163205" bIns="8160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052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32052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1" y="9534531"/>
            <a:ext cx="5791200" cy="547687"/>
          </a:xfrm>
          <a:prstGeom prst="rect">
            <a:avLst/>
          </a:prstGeom>
        </p:spPr>
        <p:txBody>
          <a:bodyPr vert="horz" lIns="163205" tIns="81602" rIns="163205" bIns="8160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0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1"/>
            <a:ext cx="4267200" cy="547687"/>
          </a:xfrm>
          <a:prstGeom prst="rect">
            <a:avLst/>
          </a:prstGeom>
        </p:spPr>
        <p:txBody>
          <a:bodyPr vert="horz" lIns="163205" tIns="81602" rIns="163205" bIns="8160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052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320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163205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019" indent="-612019" algn="l" defTabSz="1632052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045" indent="-510015" algn="l" defTabSz="1632052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066" indent="-408012" algn="l" defTabSz="163205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6092" indent="-408012" algn="l" defTabSz="163205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2118" indent="-408012" algn="l" defTabSz="1632052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8144" indent="-408012" algn="l" defTabSz="163205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4169" indent="-408012" algn="l" defTabSz="163205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0197" indent="-408012" algn="l" defTabSz="163205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6223" indent="-408012" algn="l" defTabSz="163205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025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052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079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105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080131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96157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12183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528209" algn="l" defTabSz="163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647D6-4EF5-ABD8-8559-D3BD763C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122B-C982-85CA-98AE-E0876BAFC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69423-22F2-6700-1E9A-A693E50EF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360B-342B-FEB7-09E4-32B742FCF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97555-97A0-D089-7829-34D572822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18" r:id="rId13"/>
    <p:sldLayoutId id="2147483951" r:id="rId14"/>
    <p:sldLayoutId id="2147483936" r:id="rId15"/>
    <p:sldLayoutId id="2147483938" r:id="rId16"/>
    <p:sldLayoutId id="2147483964" r:id="rId17"/>
    <p:sldLayoutId id="2147483720" r:id="rId18"/>
    <p:sldLayoutId id="2147483700" r:id="rId19"/>
    <p:sldLayoutId id="2147483871" r:id="rId20"/>
    <p:sldLayoutId id="2147483873" r:id="rId2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02152" cy="104546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0780" y="2400300"/>
            <a:ext cx="14112240" cy="1492617"/>
          </a:xfrm>
          <a:prstGeom prst="rect">
            <a:avLst/>
          </a:prstGeom>
        </p:spPr>
        <p:txBody>
          <a:bodyPr wrap="square" lIns="137061" tIns="68531" rIns="137061" bIns="68531">
            <a:spAutoFit/>
          </a:bodyPr>
          <a:lstStyle/>
          <a:p>
            <a:pPr algn="ctr" defTabSz="1369518"/>
            <a:r>
              <a:rPr lang="en-US" sz="8800" b="1" dirty="0">
                <a:solidFill>
                  <a:schemeClr val="accent4"/>
                </a:solidFill>
                <a:latin typeface="Chiller" panose="04020404031007020602" pitchFamily="82" charset="0"/>
                <a:cs typeface="Arial-Rounded" panose="020B0500000000000000" charset="0"/>
                <a:sym typeface="+mn-ea"/>
              </a:rPr>
              <a:t>Chào mừng quý thầy cô </a:t>
            </a:r>
            <a:r>
              <a:rPr lang="en-US" sz="8800" b="1" dirty="0" err="1">
                <a:solidFill>
                  <a:schemeClr val="accent4"/>
                </a:solidFill>
                <a:latin typeface="Chiller" panose="04020404031007020602" pitchFamily="82" charset="0"/>
                <a:cs typeface="Arial-Rounded" panose="020B0500000000000000" charset="0"/>
                <a:sym typeface="+mn-ea"/>
              </a:rPr>
              <a:t>về</a:t>
            </a:r>
            <a:r>
              <a:rPr lang="en-US" sz="8800" b="1" dirty="0">
                <a:solidFill>
                  <a:schemeClr val="accent4"/>
                </a:solidFill>
                <a:latin typeface="Chiller" panose="04020404031007020602" pitchFamily="82" charset="0"/>
                <a:cs typeface="Arial-Rounded" panose="020B0500000000000000" charset="0"/>
                <a:sym typeface="+mn-ea"/>
              </a:rPr>
              <a:t>  </a:t>
            </a:r>
            <a:r>
              <a:rPr lang="en-US" sz="8800" b="1" dirty="0" err="1">
                <a:solidFill>
                  <a:schemeClr val="accent4"/>
                </a:solidFill>
                <a:latin typeface="Chiller" panose="04020404031007020602" pitchFamily="82" charset="0"/>
                <a:cs typeface="Arial-Rounded" panose="020B0500000000000000" charset="0"/>
                <a:sym typeface="+mn-ea"/>
              </a:rPr>
              <a:t>dự</a:t>
            </a:r>
            <a:r>
              <a:rPr lang="en-US" sz="8800" b="1" dirty="0">
                <a:solidFill>
                  <a:schemeClr val="accent4"/>
                </a:solidFill>
                <a:latin typeface="Chiller" panose="04020404031007020602" pitchFamily="82" charset="0"/>
                <a:cs typeface="Arial-Rounded" panose="020B0500000000000000" charset="0"/>
                <a:sym typeface="+mn-ea"/>
              </a:rPr>
              <a:t> </a:t>
            </a:r>
            <a:r>
              <a:rPr lang="en-US" sz="8800" b="1" dirty="0" err="1">
                <a:solidFill>
                  <a:schemeClr val="accent4"/>
                </a:solidFill>
                <a:latin typeface="Chiller" panose="04020404031007020602" pitchFamily="82" charset="0"/>
                <a:cs typeface="Arial-Rounded" panose="020B0500000000000000" charset="0"/>
                <a:sym typeface="+mn-ea"/>
              </a:rPr>
              <a:t>giờ</a:t>
            </a:r>
            <a:endParaRPr lang="en-US" sz="8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66700"/>
            <a:ext cx="16230601" cy="954045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pPr algn="ctr"/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</a:p>
          <a:p>
            <a:pPr algn="ctr"/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ANH DŨNG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677E82-4A06-D73F-5AB7-E89F72921D6F}"/>
              </a:ext>
            </a:extLst>
          </p:cNvPr>
          <p:cNvCxnSpPr/>
          <p:nvPr/>
        </p:nvCxnSpPr>
        <p:spPr>
          <a:xfrm>
            <a:off x="7924800" y="125730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9D6DA8-DF45-925C-93C2-7147241BA52D}"/>
              </a:ext>
            </a:extLst>
          </p:cNvPr>
          <p:cNvSpPr txBox="1"/>
          <p:nvPr/>
        </p:nvSpPr>
        <p:spPr>
          <a:xfrm>
            <a:off x="7320100" y="4116886"/>
            <a:ext cx="925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BD6A6-8B4B-6A5E-A923-135711B2D127}"/>
              </a:ext>
            </a:extLst>
          </p:cNvPr>
          <p:cNvSpPr/>
          <p:nvPr/>
        </p:nvSpPr>
        <p:spPr>
          <a:xfrm>
            <a:off x="0" y="6112351"/>
            <a:ext cx="17754600" cy="2122855"/>
          </a:xfrm>
          <a:prstGeom prst="rect">
            <a:avLst/>
          </a:prstGeom>
        </p:spPr>
        <p:txBody>
          <a:bodyPr wrap="square" lIns="90639" tIns="45322" rIns="90639" bIns="45322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endParaRPr lang="vi-VN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ĐIỂM, HOẠT </a:t>
            </a:r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ĐỘNG. 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NÊU HOẠT ĐỘNG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E3BC4-63E6-F386-8AE0-6D81056F00D6}"/>
              </a:ext>
            </a:extLst>
          </p:cNvPr>
          <p:cNvSpPr txBox="1"/>
          <p:nvPr/>
        </p:nvSpPr>
        <p:spPr>
          <a:xfrm>
            <a:off x="2694214" y="4980380"/>
            <a:ext cx="138760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NHÍM NÂU KẾT BẠN (TIẾT 4)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15099"/>
      </p:ext>
    </p:extLst>
  </p:cSld>
  <p:clrMapOvr>
    <a:masterClrMapping/>
  </p:clrMapOvr>
  <p:transition spd="slow" advClick="0" advTm="37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19219"/>
            <a:ext cx="17526000" cy="4524281"/>
          </a:xfrm>
          <a:prstGeom prst="rect">
            <a:avLst/>
          </a:prstGeom>
        </p:spPr>
        <p:txBody>
          <a:bodyPr wrap="square" lIns="91408" tIns="45703" rIns="91408" bIns="45703">
            <a:spAutoFit/>
          </a:bodyPr>
          <a:lstStyle/>
          <a:p>
            <a:pPr algn="just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“Con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……… 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2628419"/>
            <a:ext cx="3119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000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admin\Desktop\z5996422082949_6a74f8abe7492739aebe2a77745fbb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22723"/>
            <a:ext cx="11734801" cy="63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739026" y="105438"/>
            <a:ext cx="19027026" cy="10600669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-466512" y="495300"/>
            <a:ext cx="20202312" cy="1292005"/>
          </a:xfrm>
          <a:prstGeom prst="rect">
            <a:avLst/>
          </a:prstGeom>
        </p:spPr>
        <p:txBody>
          <a:bodyPr wrap="square" lIns="90784" tIns="45395" rIns="90784" bIns="45395">
            <a:spAutoFit/>
          </a:bodyPr>
          <a:lstStyle/>
          <a:p>
            <a:r>
              <a:rPr lang="en-US" sz="78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3539"/>
            <a:ext cx="17907000" cy="6295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442"/>
              </a:lnSpc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2442"/>
              </a:lnSpc>
            </a:pP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,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2442"/>
              </a:lnSpc>
            </a:pP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0400" y="370425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z5996422086120_a5afeae82dbdffee8aa02ebd134a8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8554"/>
            <a:ext cx="10908087" cy="50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63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"/>
            <a:ext cx="18288000" cy="10196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7152820"/>
            <a:ext cx="2939943" cy="27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626" y="651212"/>
            <a:ext cx="1950846" cy="25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5" y="4481785"/>
            <a:ext cx="13411200" cy="132343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" y="383444"/>
            <a:ext cx="17830800" cy="5016695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pPr defTabSz="1362282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8080" y="3930454"/>
            <a:ext cx="57599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 descr="C:\Users\admin\Desktop\z5996422087002_192c115fc59e86d64c0f212d1f0b8dc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08" y="5400139"/>
            <a:ext cx="8873492" cy="45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71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"/>
            <a:ext cx="18288000" cy="10196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645" y="7466946"/>
            <a:ext cx="2939943" cy="27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4" y="22"/>
            <a:ext cx="3450143" cy="32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193" y="341314"/>
            <a:ext cx="1950846" cy="25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0045" y="3151745"/>
            <a:ext cx="14325600" cy="378558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pPr defTabSz="1362282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defTabSz="1362282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2282"/>
            <a:r>
              <a:rPr lang="nl-NL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3232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"/>
            <a:ext cx="18288000" cy="10196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685805" y="4481785"/>
            <a:ext cx="13411200" cy="132343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4941"/>
            <a:ext cx="17525999" cy="378558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pPr defTabSz="1362282"/>
            <a:r>
              <a:rPr lang="nl-NL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Bài 3: Đặt một câu về hoạt động của các bạn trong tranh.</a:t>
            </a:r>
          </a:p>
          <a:p>
            <a:pPr defTabSz="1362282"/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z5996422077934_70be04b0dd74a76093f9dcccb07ef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8" y="2728688"/>
            <a:ext cx="17068799" cy="73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1085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28700"/>
            <a:ext cx="18135600" cy="7201937"/>
          </a:xfrm>
          <a:prstGeom prst="rect">
            <a:avLst/>
          </a:prstGeom>
        </p:spPr>
        <p:txBody>
          <a:bodyPr wrap="square" lIns="91408" tIns="45703" rIns="91408" bIns="45703">
            <a:spAutoFit/>
          </a:bodyPr>
          <a:lstStyle/>
          <a:p>
            <a:pPr algn="just"/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endParaRPr lang="en-US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Tranh 2:</a:t>
            </a:r>
          </a:p>
          <a:p>
            <a:pPr algn="just"/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0" indent="-857250" algn="just">
              <a:buFontTx/>
              <a:buChar char="-"/>
            </a:pPr>
            <a:r>
              <a:rPr lang="en-US" sz="6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just"/>
            <a:endParaRPr lang="en-US" sz="6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vi-VN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vi-VN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9416" y="1040939"/>
            <a:ext cx="128403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7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7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7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7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7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9526" y="3025859"/>
            <a:ext cx="14658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bạn đến thăm Hà ốm</a:t>
            </a:r>
            <a:r>
              <a:rPr lang="en-US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2413" y="5043472"/>
            <a:ext cx="106442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bạn đang trực nhật,… </a:t>
            </a:r>
            <a:endParaRPr lang="en-US" sz="7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126" y="7119491"/>
            <a:ext cx="142012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bạn cùng </a:t>
            </a:r>
            <a:r>
              <a:rPr lang="en-US" sz="7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nhảy múa. Bạn Liên đang</a:t>
            </a:r>
            <a:r>
              <a:rPr lang="en-US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nhảy;</a:t>
            </a:r>
            <a:r>
              <a:rPr lang="en-US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Hòa đang múa; </a:t>
            </a:r>
            <a:endParaRPr lang="en-US" sz="7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7" y="0"/>
            <a:ext cx="18289586" cy="102878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0" y="2628900"/>
            <a:ext cx="5257800" cy="5770588"/>
          </a:xfrm>
          <a:prstGeom prst="rect">
            <a:avLst/>
          </a:prstGeom>
        </p:spPr>
        <p:txBody>
          <a:bodyPr wrap="square" lIns="136927" tIns="68470" rIns="136927" bIns="68470">
            <a:spAutoFit/>
          </a:bodyPr>
          <a:lstStyle/>
          <a:p>
            <a:pPr defTabSz="1368151"/>
            <a:endParaRPr lang="en-US" sz="9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8151"/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Chia </a:t>
            </a:r>
            <a:r>
              <a:rPr lang="en-US" sz="9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9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8151"/>
            <a:endParaRPr lang="en-US" sz="9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8151"/>
            <a:endParaRPr lang="en-US" sz="9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276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>
            <a:extLst>
              <a:ext uri="{FF2B5EF4-FFF2-40B4-BE49-F238E27FC236}">
                <a16:creationId xmlns:a16="http://schemas.microsoft.com/office/drawing/2014/main" id="{6798A438-9921-404D-9466-5BB0A81E460B}"/>
              </a:ext>
            </a:extLst>
          </p:cNvPr>
          <p:cNvSpPr txBox="1"/>
          <p:nvPr/>
        </p:nvSpPr>
        <p:spPr>
          <a:xfrm>
            <a:off x="838200" y="297020"/>
            <a:ext cx="16450515" cy="591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92"/>
              </a:lnSpc>
            </a:pP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492"/>
              </a:lnSpc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ĐÃ KẾT THÚC</a:t>
            </a:r>
          </a:p>
          <a:p>
            <a:pPr algn="ctr"/>
            <a:r>
              <a:rPr lang="en-US" sz="7200" b="1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5AD5AADD-B772-47EF-8D1E-300397E7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074232" y="6670208"/>
            <a:ext cx="4578287" cy="3229773"/>
          </a:xfrm>
          <a:prstGeom prst="rect">
            <a:avLst/>
          </a:prstGeom>
        </p:spPr>
      </p:pic>
      <p:grpSp>
        <p:nvGrpSpPr>
          <p:cNvPr id="15" name="Google Shape;1145;p53">
            <a:extLst>
              <a:ext uri="{FF2B5EF4-FFF2-40B4-BE49-F238E27FC236}">
                <a16:creationId xmlns:a16="http://schemas.microsoft.com/office/drawing/2014/main" id="{3AB0AD6C-3ABB-4E86-8E27-A47462BC4201}"/>
              </a:ext>
            </a:extLst>
          </p:cNvPr>
          <p:cNvGrpSpPr/>
          <p:nvPr/>
        </p:nvGrpSpPr>
        <p:grpSpPr>
          <a:xfrm rot="13097479">
            <a:off x="15865411" y="523932"/>
            <a:ext cx="1674732" cy="2202227"/>
            <a:chOff x="6414475" y="2335775"/>
            <a:chExt cx="958950" cy="1331075"/>
          </a:xfrm>
        </p:grpSpPr>
        <p:sp>
          <p:nvSpPr>
            <p:cNvPr id="16" name="Google Shape;1146;p53">
              <a:extLst>
                <a:ext uri="{FF2B5EF4-FFF2-40B4-BE49-F238E27FC236}">
                  <a16:creationId xmlns:a16="http://schemas.microsoft.com/office/drawing/2014/main" id="{F76F296F-C2B5-4232-A84C-F300EE07C59D}"/>
                </a:ext>
              </a:extLst>
            </p:cNvPr>
            <p:cNvSpPr/>
            <p:nvPr/>
          </p:nvSpPr>
          <p:spPr>
            <a:xfrm>
              <a:off x="6690702" y="2728522"/>
              <a:ext cx="381465" cy="355023"/>
            </a:xfrm>
            <a:custGeom>
              <a:avLst/>
              <a:gdLst/>
              <a:ahLst/>
              <a:cxnLst/>
              <a:rect l="l" t="t" r="r" b="b"/>
              <a:pathLst>
                <a:path w="2164" h="2014" extrusionOk="0">
                  <a:moveTo>
                    <a:pt x="2164" y="1"/>
                  </a:moveTo>
                  <a:lnTo>
                    <a:pt x="109" y="677"/>
                  </a:lnTo>
                  <a:lnTo>
                    <a:pt x="0" y="1868"/>
                  </a:lnTo>
                  <a:lnTo>
                    <a:pt x="635" y="2006"/>
                  </a:lnTo>
                  <a:cubicBezTo>
                    <a:pt x="678" y="2011"/>
                    <a:pt x="721" y="2014"/>
                    <a:pt x="764" y="2014"/>
                  </a:cubicBezTo>
                  <a:cubicBezTo>
                    <a:pt x="1540" y="2014"/>
                    <a:pt x="2164" y="1120"/>
                    <a:pt x="2164" y="1120"/>
                  </a:cubicBez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147;p53">
              <a:extLst>
                <a:ext uri="{FF2B5EF4-FFF2-40B4-BE49-F238E27FC236}">
                  <a16:creationId xmlns:a16="http://schemas.microsoft.com/office/drawing/2014/main" id="{576DD84C-70C7-4441-B950-E79506BB7BAC}"/>
                </a:ext>
              </a:extLst>
            </p:cNvPr>
            <p:cNvSpPr/>
            <p:nvPr/>
          </p:nvSpPr>
          <p:spPr>
            <a:xfrm>
              <a:off x="6690702" y="3001048"/>
              <a:ext cx="390278" cy="369478"/>
            </a:xfrm>
            <a:custGeom>
              <a:avLst/>
              <a:gdLst/>
              <a:ahLst/>
              <a:cxnLst/>
              <a:rect l="l" t="t" r="r" b="b"/>
              <a:pathLst>
                <a:path w="2214" h="2096" extrusionOk="0">
                  <a:moveTo>
                    <a:pt x="2164" y="0"/>
                  </a:moveTo>
                  <a:lnTo>
                    <a:pt x="0" y="597"/>
                  </a:lnTo>
                  <a:lnTo>
                    <a:pt x="389" y="1980"/>
                  </a:lnTo>
                  <a:lnTo>
                    <a:pt x="639" y="2089"/>
                  </a:lnTo>
                  <a:cubicBezTo>
                    <a:pt x="675" y="2093"/>
                    <a:pt x="711" y="2095"/>
                    <a:pt x="747" y="2095"/>
                  </a:cubicBezTo>
                  <a:cubicBezTo>
                    <a:pt x="1541" y="2095"/>
                    <a:pt x="2214" y="986"/>
                    <a:pt x="2214" y="986"/>
                  </a:cubicBezTo>
                  <a:lnTo>
                    <a:pt x="2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148;p53">
              <a:extLst>
                <a:ext uri="{FF2B5EF4-FFF2-40B4-BE49-F238E27FC236}">
                  <a16:creationId xmlns:a16="http://schemas.microsoft.com/office/drawing/2014/main" id="{D90B0451-97D3-44AB-86E8-3F34ACCCC05C}"/>
                </a:ext>
              </a:extLst>
            </p:cNvPr>
            <p:cNvSpPr/>
            <p:nvPr/>
          </p:nvSpPr>
          <p:spPr>
            <a:xfrm>
              <a:off x="6812862" y="2335775"/>
              <a:ext cx="165877" cy="89373"/>
            </a:xfrm>
            <a:custGeom>
              <a:avLst/>
              <a:gdLst/>
              <a:ahLst/>
              <a:cxnLst/>
              <a:rect l="l" t="t" r="r" b="b"/>
              <a:pathLst>
                <a:path w="941" h="507" extrusionOk="0">
                  <a:moveTo>
                    <a:pt x="474" y="0"/>
                  </a:moveTo>
                  <a:cubicBezTo>
                    <a:pt x="288" y="0"/>
                    <a:pt x="116" y="252"/>
                    <a:pt x="1" y="478"/>
                  </a:cubicBezTo>
                  <a:cubicBezTo>
                    <a:pt x="115" y="497"/>
                    <a:pt x="231" y="506"/>
                    <a:pt x="348" y="506"/>
                  </a:cubicBezTo>
                  <a:cubicBezTo>
                    <a:pt x="546" y="506"/>
                    <a:pt x="746" y="479"/>
                    <a:pt x="940" y="424"/>
                  </a:cubicBezTo>
                  <a:cubicBezTo>
                    <a:pt x="832" y="236"/>
                    <a:pt x="686" y="48"/>
                    <a:pt x="523" y="6"/>
                  </a:cubicBezTo>
                  <a:cubicBezTo>
                    <a:pt x="506" y="2"/>
                    <a:pt x="490" y="0"/>
                    <a:pt x="474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149;p53">
              <a:extLst>
                <a:ext uri="{FF2B5EF4-FFF2-40B4-BE49-F238E27FC236}">
                  <a16:creationId xmlns:a16="http://schemas.microsoft.com/office/drawing/2014/main" id="{175F1A90-24D6-4C00-9020-25FFAB7AEE22}"/>
                </a:ext>
              </a:extLst>
            </p:cNvPr>
            <p:cNvSpPr/>
            <p:nvPr/>
          </p:nvSpPr>
          <p:spPr>
            <a:xfrm>
              <a:off x="6785539" y="2411222"/>
              <a:ext cx="229337" cy="183505"/>
            </a:xfrm>
            <a:custGeom>
              <a:avLst/>
              <a:gdLst/>
              <a:ahLst/>
              <a:cxnLst/>
              <a:rect l="l" t="t" r="r" b="b"/>
              <a:pathLst>
                <a:path w="1301" h="1041" extrusionOk="0">
                  <a:moveTo>
                    <a:pt x="1095" y="0"/>
                  </a:moveTo>
                  <a:cubicBezTo>
                    <a:pt x="907" y="54"/>
                    <a:pt x="712" y="82"/>
                    <a:pt x="517" y="82"/>
                  </a:cubicBezTo>
                  <a:cubicBezTo>
                    <a:pt x="396" y="82"/>
                    <a:pt x="275" y="71"/>
                    <a:pt x="156" y="50"/>
                  </a:cubicBezTo>
                  <a:cubicBezTo>
                    <a:pt x="97" y="167"/>
                    <a:pt x="43" y="288"/>
                    <a:pt x="1" y="410"/>
                  </a:cubicBezTo>
                  <a:lnTo>
                    <a:pt x="302" y="1040"/>
                  </a:lnTo>
                  <a:lnTo>
                    <a:pt x="1158" y="852"/>
                  </a:lnTo>
                  <a:lnTo>
                    <a:pt x="1300" y="451"/>
                  </a:lnTo>
                  <a:cubicBezTo>
                    <a:pt x="1246" y="293"/>
                    <a:pt x="1175" y="142"/>
                    <a:pt x="1095" y="0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150;p53">
              <a:extLst>
                <a:ext uri="{FF2B5EF4-FFF2-40B4-BE49-F238E27FC236}">
                  <a16:creationId xmlns:a16="http://schemas.microsoft.com/office/drawing/2014/main" id="{2233CA60-71AC-4394-8B91-684C74073B2B}"/>
                </a:ext>
              </a:extLst>
            </p:cNvPr>
            <p:cNvSpPr/>
            <p:nvPr/>
          </p:nvSpPr>
          <p:spPr>
            <a:xfrm>
              <a:off x="6786421" y="3547334"/>
              <a:ext cx="216645" cy="119516"/>
            </a:xfrm>
            <a:custGeom>
              <a:avLst/>
              <a:gdLst/>
              <a:ahLst/>
              <a:cxnLst/>
              <a:rect l="l" t="t" r="r" b="b"/>
              <a:pathLst>
                <a:path w="1229" h="678" extrusionOk="0">
                  <a:moveTo>
                    <a:pt x="823" y="0"/>
                  </a:moveTo>
                  <a:cubicBezTo>
                    <a:pt x="531" y="163"/>
                    <a:pt x="251" y="360"/>
                    <a:pt x="0" y="585"/>
                  </a:cubicBezTo>
                  <a:cubicBezTo>
                    <a:pt x="29" y="606"/>
                    <a:pt x="67" y="627"/>
                    <a:pt x="109" y="639"/>
                  </a:cubicBezTo>
                  <a:cubicBezTo>
                    <a:pt x="180" y="667"/>
                    <a:pt x="312" y="677"/>
                    <a:pt x="464" y="677"/>
                  </a:cubicBezTo>
                  <a:cubicBezTo>
                    <a:pt x="615" y="677"/>
                    <a:pt x="785" y="667"/>
                    <a:pt x="932" y="652"/>
                  </a:cubicBezTo>
                  <a:cubicBezTo>
                    <a:pt x="1228" y="619"/>
                    <a:pt x="1174" y="385"/>
                    <a:pt x="1174" y="385"/>
                  </a:cubicBezTo>
                  <a:lnTo>
                    <a:pt x="1145" y="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151;p53">
              <a:extLst>
                <a:ext uri="{FF2B5EF4-FFF2-40B4-BE49-F238E27FC236}">
                  <a16:creationId xmlns:a16="http://schemas.microsoft.com/office/drawing/2014/main" id="{F859D103-24B5-4B64-99C0-C44DC07F5693}"/>
                </a:ext>
              </a:extLst>
            </p:cNvPr>
            <p:cNvSpPr/>
            <p:nvPr/>
          </p:nvSpPr>
          <p:spPr>
            <a:xfrm>
              <a:off x="6762799" y="3541340"/>
              <a:ext cx="169579" cy="109292"/>
            </a:xfrm>
            <a:custGeom>
              <a:avLst/>
              <a:gdLst/>
              <a:ahLst/>
              <a:cxnLst/>
              <a:rect l="l" t="t" r="r" b="b"/>
              <a:pathLst>
                <a:path w="962" h="620" extrusionOk="0">
                  <a:moveTo>
                    <a:pt x="1" y="1"/>
                  </a:moveTo>
                  <a:cubicBezTo>
                    <a:pt x="1" y="1"/>
                    <a:pt x="9" y="231"/>
                    <a:pt x="17" y="381"/>
                  </a:cubicBezTo>
                  <a:cubicBezTo>
                    <a:pt x="17" y="473"/>
                    <a:pt x="59" y="561"/>
                    <a:pt x="134" y="619"/>
                  </a:cubicBezTo>
                  <a:cubicBezTo>
                    <a:pt x="385" y="394"/>
                    <a:pt x="665" y="197"/>
                    <a:pt x="96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152;p53">
              <a:extLst>
                <a:ext uri="{FF2B5EF4-FFF2-40B4-BE49-F238E27FC236}">
                  <a16:creationId xmlns:a16="http://schemas.microsoft.com/office/drawing/2014/main" id="{22B67BC7-7939-49A5-BF43-51448738D1E3}"/>
                </a:ext>
              </a:extLst>
            </p:cNvPr>
            <p:cNvSpPr/>
            <p:nvPr/>
          </p:nvSpPr>
          <p:spPr>
            <a:xfrm>
              <a:off x="6748345" y="3472768"/>
              <a:ext cx="263535" cy="77738"/>
            </a:xfrm>
            <a:custGeom>
              <a:avLst/>
              <a:gdLst/>
              <a:ahLst/>
              <a:cxnLst/>
              <a:rect l="l" t="t" r="r" b="b"/>
              <a:pathLst>
                <a:path w="1495" h="441" extrusionOk="0">
                  <a:moveTo>
                    <a:pt x="130" y="1"/>
                  </a:moveTo>
                  <a:cubicBezTo>
                    <a:pt x="27" y="1"/>
                    <a:pt x="1" y="353"/>
                    <a:pt x="83" y="390"/>
                  </a:cubicBezTo>
                  <a:cubicBezTo>
                    <a:pt x="171" y="429"/>
                    <a:pt x="595" y="441"/>
                    <a:pt x="932" y="441"/>
                  </a:cubicBezTo>
                  <a:cubicBezTo>
                    <a:pt x="1135" y="441"/>
                    <a:pt x="1306" y="436"/>
                    <a:pt x="1357" y="432"/>
                  </a:cubicBezTo>
                  <a:cubicBezTo>
                    <a:pt x="1494" y="423"/>
                    <a:pt x="1461" y="340"/>
                    <a:pt x="1461" y="206"/>
                  </a:cubicBezTo>
                  <a:cubicBezTo>
                    <a:pt x="1465" y="77"/>
                    <a:pt x="1327" y="60"/>
                    <a:pt x="1327" y="60"/>
                  </a:cubicBezTo>
                  <a:cubicBezTo>
                    <a:pt x="1218" y="67"/>
                    <a:pt x="1108" y="70"/>
                    <a:pt x="998" y="70"/>
                  </a:cubicBezTo>
                  <a:cubicBezTo>
                    <a:pt x="710" y="70"/>
                    <a:pt x="421" y="47"/>
                    <a:pt x="137" y="1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153;p53">
              <a:extLst>
                <a:ext uri="{FF2B5EF4-FFF2-40B4-BE49-F238E27FC236}">
                  <a16:creationId xmlns:a16="http://schemas.microsoft.com/office/drawing/2014/main" id="{DA50483A-E680-452F-B38F-B55D09EFA34B}"/>
                </a:ext>
              </a:extLst>
            </p:cNvPr>
            <p:cNvSpPr/>
            <p:nvPr/>
          </p:nvSpPr>
          <p:spPr>
            <a:xfrm>
              <a:off x="6772318" y="2481909"/>
              <a:ext cx="56938" cy="999317"/>
            </a:xfrm>
            <a:custGeom>
              <a:avLst/>
              <a:gdLst/>
              <a:ahLst/>
              <a:cxnLst/>
              <a:rect l="l" t="t" r="r" b="b"/>
              <a:pathLst>
                <a:path w="323" h="5669" extrusionOk="0">
                  <a:moveTo>
                    <a:pt x="91" y="1"/>
                  </a:moveTo>
                  <a:cubicBezTo>
                    <a:pt x="79" y="1"/>
                    <a:pt x="72" y="9"/>
                    <a:pt x="72" y="9"/>
                  </a:cubicBezTo>
                  <a:lnTo>
                    <a:pt x="1" y="5622"/>
                  </a:lnTo>
                  <a:cubicBezTo>
                    <a:pt x="84" y="5648"/>
                    <a:pt x="172" y="5660"/>
                    <a:pt x="260" y="5668"/>
                  </a:cubicBezTo>
                  <a:lnTo>
                    <a:pt x="322" y="322"/>
                  </a:lnTo>
                  <a:cubicBezTo>
                    <a:pt x="214" y="314"/>
                    <a:pt x="185" y="113"/>
                    <a:pt x="143" y="46"/>
                  </a:cubicBezTo>
                  <a:cubicBezTo>
                    <a:pt x="121" y="10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154;p53">
              <a:extLst>
                <a:ext uri="{FF2B5EF4-FFF2-40B4-BE49-F238E27FC236}">
                  <a16:creationId xmlns:a16="http://schemas.microsoft.com/office/drawing/2014/main" id="{582ABF2F-F361-4A55-9E4E-09703C38D6ED}"/>
                </a:ext>
              </a:extLst>
            </p:cNvPr>
            <p:cNvSpPr/>
            <p:nvPr/>
          </p:nvSpPr>
          <p:spPr>
            <a:xfrm>
              <a:off x="6944013" y="2485082"/>
              <a:ext cx="70864" cy="999846"/>
            </a:xfrm>
            <a:custGeom>
              <a:avLst/>
              <a:gdLst/>
              <a:ahLst/>
              <a:cxnLst/>
              <a:rect l="l" t="t" r="r" b="b"/>
              <a:pathLst>
                <a:path w="402" h="5672" extrusionOk="0">
                  <a:moveTo>
                    <a:pt x="351" y="1"/>
                  </a:moveTo>
                  <a:cubicBezTo>
                    <a:pt x="338" y="1"/>
                    <a:pt x="321" y="4"/>
                    <a:pt x="301" y="11"/>
                  </a:cubicBezTo>
                  <a:cubicBezTo>
                    <a:pt x="217" y="45"/>
                    <a:pt x="167" y="266"/>
                    <a:pt x="63" y="283"/>
                  </a:cubicBezTo>
                  <a:lnTo>
                    <a:pt x="0" y="5671"/>
                  </a:lnTo>
                  <a:cubicBezTo>
                    <a:pt x="130" y="5667"/>
                    <a:pt x="217" y="5663"/>
                    <a:pt x="217" y="5663"/>
                  </a:cubicBezTo>
                  <a:lnTo>
                    <a:pt x="401" y="32"/>
                  </a:lnTo>
                  <a:cubicBezTo>
                    <a:pt x="401" y="32"/>
                    <a:pt x="394" y="1"/>
                    <a:pt x="35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155;p53">
              <a:extLst>
                <a:ext uri="{FF2B5EF4-FFF2-40B4-BE49-F238E27FC236}">
                  <a16:creationId xmlns:a16="http://schemas.microsoft.com/office/drawing/2014/main" id="{DC27CB06-B7B1-4BDA-98D2-442BBD2D2549}"/>
                </a:ext>
              </a:extLst>
            </p:cNvPr>
            <p:cNvSpPr/>
            <p:nvPr/>
          </p:nvSpPr>
          <p:spPr>
            <a:xfrm>
              <a:off x="6817974" y="2481909"/>
              <a:ext cx="137144" cy="1003548"/>
            </a:xfrm>
            <a:custGeom>
              <a:avLst/>
              <a:gdLst/>
              <a:ahLst/>
              <a:cxnLst/>
              <a:rect l="l" t="t" r="r" b="b"/>
              <a:pathLst>
                <a:path w="778" h="5693" extrusionOk="0">
                  <a:moveTo>
                    <a:pt x="391" y="0"/>
                  </a:moveTo>
                  <a:cubicBezTo>
                    <a:pt x="245" y="0"/>
                    <a:pt x="84" y="322"/>
                    <a:pt x="84" y="322"/>
                  </a:cubicBezTo>
                  <a:lnTo>
                    <a:pt x="63" y="322"/>
                  </a:lnTo>
                  <a:lnTo>
                    <a:pt x="1" y="5668"/>
                  </a:lnTo>
                  <a:cubicBezTo>
                    <a:pt x="177" y="5684"/>
                    <a:pt x="354" y="5693"/>
                    <a:pt x="531" y="5693"/>
                  </a:cubicBezTo>
                  <a:cubicBezTo>
                    <a:pt x="592" y="5693"/>
                    <a:pt x="654" y="5691"/>
                    <a:pt x="715" y="5689"/>
                  </a:cubicBezTo>
                  <a:lnTo>
                    <a:pt x="778" y="301"/>
                  </a:lnTo>
                  <a:lnTo>
                    <a:pt x="753" y="301"/>
                  </a:lnTo>
                  <a:cubicBezTo>
                    <a:pt x="627" y="276"/>
                    <a:pt x="544" y="4"/>
                    <a:pt x="393" y="0"/>
                  </a:cubicBezTo>
                  <a:cubicBezTo>
                    <a:pt x="392" y="0"/>
                    <a:pt x="392" y="0"/>
                    <a:pt x="39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156;p53">
              <a:extLst>
                <a:ext uri="{FF2B5EF4-FFF2-40B4-BE49-F238E27FC236}">
                  <a16:creationId xmlns:a16="http://schemas.microsoft.com/office/drawing/2014/main" id="{2846CDD6-DCD6-47B0-ABE8-95F0B51E87F1}"/>
                </a:ext>
              </a:extLst>
            </p:cNvPr>
            <p:cNvSpPr/>
            <p:nvPr/>
          </p:nvSpPr>
          <p:spPr>
            <a:xfrm>
              <a:off x="6588285" y="2556299"/>
              <a:ext cx="496397" cy="344623"/>
            </a:xfrm>
            <a:custGeom>
              <a:avLst/>
              <a:gdLst/>
              <a:ahLst/>
              <a:cxnLst/>
              <a:rect l="l" t="t" r="r" b="b"/>
              <a:pathLst>
                <a:path w="2816" h="1955" extrusionOk="0">
                  <a:moveTo>
                    <a:pt x="602" y="0"/>
                  </a:moveTo>
                  <a:lnTo>
                    <a:pt x="602" y="0"/>
                  </a:lnTo>
                  <a:cubicBezTo>
                    <a:pt x="602" y="0"/>
                    <a:pt x="594" y="472"/>
                    <a:pt x="631" y="618"/>
                  </a:cubicBezTo>
                  <a:lnTo>
                    <a:pt x="1" y="748"/>
                  </a:lnTo>
                  <a:cubicBezTo>
                    <a:pt x="1" y="748"/>
                    <a:pt x="661" y="1612"/>
                    <a:pt x="1809" y="1955"/>
                  </a:cubicBezTo>
                  <a:cubicBezTo>
                    <a:pt x="2239" y="1830"/>
                    <a:pt x="2603" y="1533"/>
                    <a:pt x="2816" y="1136"/>
                  </a:cubicBezTo>
                  <a:cubicBezTo>
                    <a:pt x="2795" y="1082"/>
                    <a:pt x="2770" y="1028"/>
                    <a:pt x="2745" y="978"/>
                  </a:cubicBezTo>
                  <a:cubicBezTo>
                    <a:pt x="2745" y="978"/>
                    <a:pt x="1291" y="677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157;p53">
              <a:extLst>
                <a:ext uri="{FF2B5EF4-FFF2-40B4-BE49-F238E27FC236}">
                  <a16:creationId xmlns:a16="http://schemas.microsoft.com/office/drawing/2014/main" id="{73DA6793-9FE0-44C4-9D9D-E9C09D2683F4}"/>
                </a:ext>
              </a:extLst>
            </p:cNvPr>
            <p:cNvSpPr/>
            <p:nvPr/>
          </p:nvSpPr>
          <p:spPr>
            <a:xfrm>
              <a:off x="6906466" y="2756551"/>
              <a:ext cx="217350" cy="169403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1011" y="0"/>
                  </a:moveTo>
                  <a:cubicBezTo>
                    <a:pt x="798" y="397"/>
                    <a:pt x="434" y="694"/>
                    <a:pt x="0" y="819"/>
                  </a:cubicBezTo>
                  <a:cubicBezTo>
                    <a:pt x="305" y="911"/>
                    <a:pt x="622" y="961"/>
                    <a:pt x="940" y="961"/>
                  </a:cubicBezTo>
                  <a:cubicBezTo>
                    <a:pt x="940" y="961"/>
                    <a:pt x="1232" y="564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158;p53">
              <a:extLst>
                <a:ext uri="{FF2B5EF4-FFF2-40B4-BE49-F238E27FC236}">
                  <a16:creationId xmlns:a16="http://schemas.microsoft.com/office/drawing/2014/main" id="{E740A0DF-DC02-4A42-AF3E-F5D81F7C25D4}"/>
                </a:ext>
              </a:extLst>
            </p:cNvPr>
            <p:cNvSpPr/>
            <p:nvPr/>
          </p:nvSpPr>
          <p:spPr>
            <a:xfrm>
              <a:off x="6650158" y="3106286"/>
              <a:ext cx="491285" cy="310072"/>
            </a:xfrm>
            <a:custGeom>
              <a:avLst/>
              <a:gdLst/>
              <a:ahLst/>
              <a:cxnLst/>
              <a:rect l="l" t="t" r="r" b="b"/>
              <a:pathLst>
                <a:path w="2787" h="1759" extrusionOk="0">
                  <a:moveTo>
                    <a:pt x="230" y="0"/>
                  </a:moveTo>
                  <a:cubicBezTo>
                    <a:pt x="155" y="134"/>
                    <a:pt x="0" y="1028"/>
                    <a:pt x="230" y="1258"/>
                  </a:cubicBezTo>
                  <a:cubicBezTo>
                    <a:pt x="485" y="1512"/>
                    <a:pt x="924" y="1667"/>
                    <a:pt x="1379" y="1759"/>
                  </a:cubicBezTo>
                  <a:cubicBezTo>
                    <a:pt x="1909" y="1579"/>
                    <a:pt x="2415" y="1266"/>
                    <a:pt x="2786" y="840"/>
                  </a:cubicBezTo>
                  <a:cubicBezTo>
                    <a:pt x="1421" y="652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159;p53">
              <a:extLst>
                <a:ext uri="{FF2B5EF4-FFF2-40B4-BE49-F238E27FC236}">
                  <a16:creationId xmlns:a16="http://schemas.microsoft.com/office/drawing/2014/main" id="{DD70D7B8-C46C-4E7B-BB1C-AAFD67108FEF}"/>
                </a:ext>
              </a:extLst>
            </p:cNvPr>
            <p:cNvSpPr/>
            <p:nvPr/>
          </p:nvSpPr>
          <p:spPr>
            <a:xfrm>
              <a:off x="6892364" y="3254183"/>
              <a:ext cx="324174" cy="188088"/>
            </a:xfrm>
            <a:custGeom>
              <a:avLst/>
              <a:gdLst/>
              <a:ahLst/>
              <a:cxnLst/>
              <a:rect l="l" t="t" r="r" b="b"/>
              <a:pathLst>
                <a:path w="1839" h="1067" extrusionOk="0">
                  <a:moveTo>
                    <a:pt x="1412" y="1"/>
                  </a:moveTo>
                  <a:cubicBezTo>
                    <a:pt x="1041" y="427"/>
                    <a:pt x="535" y="740"/>
                    <a:pt x="1" y="920"/>
                  </a:cubicBezTo>
                  <a:cubicBezTo>
                    <a:pt x="505" y="1017"/>
                    <a:pt x="1020" y="1067"/>
                    <a:pt x="1532" y="1067"/>
                  </a:cubicBezTo>
                  <a:cubicBezTo>
                    <a:pt x="1572" y="1067"/>
                    <a:pt x="1611" y="1067"/>
                    <a:pt x="1651" y="1066"/>
                  </a:cubicBezTo>
                  <a:lnTo>
                    <a:pt x="1279" y="527"/>
                  </a:lnTo>
                  <a:cubicBezTo>
                    <a:pt x="1425" y="456"/>
                    <a:pt x="1839" y="43"/>
                    <a:pt x="1839" y="43"/>
                  </a:cubicBezTo>
                  <a:cubicBezTo>
                    <a:pt x="1697" y="34"/>
                    <a:pt x="1555" y="22"/>
                    <a:pt x="1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160;p53">
              <a:extLst>
                <a:ext uri="{FF2B5EF4-FFF2-40B4-BE49-F238E27FC236}">
                  <a16:creationId xmlns:a16="http://schemas.microsoft.com/office/drawing/2014/main" id="{24C0C729-5204-45CD-B48B-80D75F1B71A5}"/>
                </a:ext>
              </a:extLst>
            </p:cNvPr>
            <p:cNvSpPr/>
            <p:nvPr/>
          </p:nvSpPr>
          <p:spPr>
            <a:xfrm>
              <a:off x="6941721" y="3004574"/>
              <a:ext cx="176983" cy="176806"/>
            </a:xfrm>
            <a:custGeom>
              <a:avLst/>
              <a:gdLst/>
              <a:ahLst/>
              <a:cxnLst/>
              <a:rect l="l" t="t" r="r" b="b"/>
              <a:pathLst>
                <a:path w="1004" h="1003" extrusionOk="0">
                  <a:moveTo>
                    <a:pt x="828" y="1"/>
                  </a:moveTo>
                  <a:lnTo>
                    <a:pt x="828" y="1"/>
                  </a:lnTo>
                  <a:cubicBezTo>
                    <a:pt x="669" y="385"/>
                    <a:pt x="376" y="698"/>
                    <a:pt x="1" y="882"/>
                  </a:cubicBezTo>
                  <a:cubicBezTo>
                    <a:pt x="275" y="957"/>
                    <a:pt x="515" y="1003"/>
                    <a:pt x="657" y="1003"/>
                  </a:cubicBezTo>
                  <a:cubicBezTo>
                    <a:pt x="729" y="1003"/>
                    <a:pt x="776" y="991"/>
                    <a:pt x="790" y="966"/>
                  </a:cubicBezTo>
                  <a:cubicBezTo>
                    <a:pt x="1003" y="607"/>
                    <a:pt x="869" y="10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161;p53">
              <a:extLst>
                <a:ext uri="{FF2B5EF4-FFF2-40B4-BE49-F238E27FC236}">
                  <a16:creationId xmlns:a16="http://schemas.microsoft.com/office/drawing/2014/main" id="{90B3CB1E-B104-47F4-A77B-5F966350E517}"/>
                </a:ext>
              </a:extLst>
            </p:cNvPr>
            <p:cNvSpPr/>
            <p:nvPr/>
          </p:nvSpPr>
          <p:spPr>
            <a:xfrm>
              <a:off x="6666376" y="2847863"/>
              <a:ext cx="421303" cy="312364"/>
            </a:xfrm>
            <a:custGeom>
              <a:avLst/>
              <a:gdLst/>
              <a:ahLst/>
              <a:cxnLst/>
              <a:rect l="l" t="t" r="r" b="b"/>
              <a:pathLst>
                <a:path w="2390" h="1772" extrusionOk="0">
                  <a:moveTo>
                    <a:pt x="247" y="0"/>
                  </a:moveTo>
                  <a:cubicBezTo>
                    <a:pt x="88" y="117"/>
                    <a:pt x="0" y="827"/>
                    <a:pt x="138" y="1191"/>
                  </a:cubicBezTo>
                  <a:cubicBezTo>
                    <a:pt x="481" y="1420"/>
                    <a:pt x="1078" y="1642"/>
                    <a:pt x="1563" y="1771"/>
                  </a:cubicBezTo>
                  <a:cubicBezTo>
                    <a:pt x="1938" y="1587"/>
                    <a:pt x="2231" y="1274"/>
                    <a:pt x="2390" y="890"/>
                  </a:cubicBezTo>
                  <a:cubicBezTo>
                    <a:pt x="2390" y="882"/>
                    <a:pt x="2385" y="877"/>
                    <a:pt x="2381" y="873"/>
                  </a:cubicBezTo>
                  <a:cubicBezTo>
                    <a:pt x="2323" y="781"/>
                    <a:pt x="2076" y="740"/>
                    <a:pt x="2076" y="740"/>
                  </a:cubicBezTo>
                  <a:cubicBezTo>
                    <a:pt x="1028" y="627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162;p53">
              <a:extLst>
                <a:ext uri="{FF2B5EF4-FFF2-40B4-BE49-F238E27FC236}">
                  <a16:creationId xmlns:a16="http://schemas.microsoft.com/office/drawing/2014/main" id="{B6CD11FF-240D-4792-B7B6-3C52694B8175}"/>
                </a:ext>
              </a:extLst>
            </p:cNvPr>
            <p:cNvSpPr/>
            <p:nvPr/>
          </p:nvSpPr>
          <p:spPr>
            <a:xfrm>
              <a:off x="6505082" y="3008275"/>
              <a:ext cx="119516" cy="118811"/>
            </a:xfrm>
            <a:custGeom>
              <a:avLst/>
              <a:gdLst/>
              <a:ahLst/>
              <a:cxnLst/>
              <a:rect l="l" t="t" r="r" b="b"/>
              <a:pathLst>
                <a:path w="678" h="674" extrusionOk="0">
                  <a:moveTo>
                    <a:pt x="631" y="1"/>
                  </a:moveTo>
                  <a:lnTo>
                    <a:pt x="326" y="147"/>
                  </a:lnTo>
                  <a:lnTo>
                    <a:pt x="1" y="43"/>
                  </a:lnTo>
                  <a:lnTo>
                    <a:pt x="151" y="347"/>
                  </a:lnTo>
                  <a:lnTo>
                    <a:pt x="46" y="673"/>
                  </a:lnTo>
                  <a:lnTo>
                    <a:pt x="351" y="5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527" y="3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163;p53">
              <a:extLst>
                <a:ext uri="{FF2B5EF4-FFF2-40B4-BE49-F238E27FC236}">
                  <a16:creationId xmlns:a16="http://schemas.microsoft.com/office/drawing/2014/main" id="{45A62034-E4DC-405F-9372-81FBFBFB2E8B}"/>
                </a:ext>
              </a:extLst>
            </p:cNvPr>
            <p:cNvSpPr/>
            <p:nvPr/>
          </p:nvSpPr>
          <p:spPr>
            <a:xfrm>
              <a:off x="7106717" y="2782287"/>
              <a:ext cx="156887" cy="157063"/>
            </a:xfrm>
            <a:custGeom>
              <a:avLst/>
              <a:gdLst/>
              <a:ahLst/>
              <a:cxnLst/>
              <a:rect l="l" t="t" r="r" b="b"/>
              <a:pathLst>
                <a:path w="890" h="891" extrusionOk="0">
                  <a:moveTo>
                    <a:pt x="485" y="0"/>
                  </a:moveTo>
                  <a:lnTo>
                    <a:pt x="326" y="301"/>
                  </a:lnTo>
                  <a:lnTo>
                    <a:pt x="0" y="406"/>
                  </a:lnTo>
                  <a:lnTo>
                    <a:pt x="297" y="564"/>
                  </a:lnTo>
                  <a:lnTo>
                    <a:pt x="401" y="890"/>
                  </a:lnTo>
                  <a:lnTo>
                    <a:pt x="564" y="594"/>
                  </a:lnTo>
                  <a:lnTo>
                    <a:pt x="890" y="489"/>
                  </a:lnTo>
                  <a:lnTo>
                    <a:pt x="589" y="326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164;p53">
              <a:extLst>
                <a:ext uri="{FF2B5EF4-FFF2-40B4-BE49-F238E27FC236}">
                  <a16:creationId xmlns:a16="http://schemas.microsoft.com/office/drawing/2014/main" id="{28AB5C4D-D3BC-4231-8EAC-D0C7CEFE1F09}"/>
                </a:ext>
              </a:extLst>
            </p:cNvPr>
            <p:cNvSpPr/>
            <p:nvPr/>
          </p:nvSpPr>
          <p:spPr>
            <a:xfrm>
              <a:off x="7149376" y="2983244"/>
              <a:ext cx="173281" cy="170989"/>
            </a:xfrm>
            <a:custGeom>
              <a:avLst/>
              <a:gdLst/>
              <a:ahLst/>
              <a:cxnLst/>
              <a:rect l="l" t="t" r="r" b="b"/>
              <a:pathLst>
                <a:path w="983" h="970" extrusionOk="0">
                  <a:moveTo>
                    <a:pt x="297" y="327"/>
                  </a:moveTo>
                  <a:cubicBezTo>
                    <a:pt x="297" y="327"/>
                    <a:pt x="318" y="9"/>
                    <a:pt x="393" y="5"/>
                  </a:cubicBezTo>
                  <a:cubicBezTo>
                    <a:pt x="472" y="1"/>
                    <a:pt x="610" y="214"/>
                    <a:pt x="610" y="214"/>
                  </a:cubicBezTo>
                  <a:cubicBezTo>
                    <a:pt x="610" y="214"/>
                    <a:pt x="924" y="197"/>
                    <a:pt x="944" y="268"/>
                  </a:cubicBezTo>
                  <a:cubicBezTo>
                    <a:pt x="965" y="339"/>
                    <a:pt x="769" y="498"/>
                    <a:pt x="769" y="498"/>
                  </a:cubicBezTo>
                  <a:cubicBezTo>
                    <a:pt x="769" y="498"/>
                    <a:pt x="982" y="761"/>
                    <a:pt x="932" y="811"/>
                  </a:cubicBezTo>
                  <a:cubicBezTo>
                    <a:pt x="886" y="857"/>
                    <a:pt x="569" y="728"/>
                    <a:pt x="569" y="728"/>
                  </a:cubicBezTo>
                  <a:cubicBezTo>
                    <a:pt x="569" y="728"/>
                    <a:pt x="360" y="970"/>
                    <a:pt x="280" y="953"/>
                  </a:cubicBezTo>
                  <a:cubicBezTo>
                    <a:pt x="226" y="945"/>
                    <a:pt x="289" y="619"/>
                    <a:pt x="289" y="619"/>
                  </a:cubicBezTo>
                  <a:cubicBezTo>
                    <a:pt x="289" y="619"/>
                    <a:pt x="0" y="544"/>
                    <a:pt x="9" y="469"/>
                  </a:cubicBezTo>
                  <a:cubicBezTo>
                    <a:pt x="17" y="389"/>
                    <a:pt x="297" y="327"/>
                    <a:pt x="297" y="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165;p53">
              <a:extLst>
                <a:ext uri="{FF2B5EF4-FFF2-40B4-BE49-F238E27FC236}">
                  <a16:creationId xmlns:a16="http://schemas.microsoft.com/office/drawing/2014/main" id="{E82748DB-CDC0-4A4D-8328-75EBF48E0F5B}"/>
                </a:ext>
              </a:extLst>
            </p:cNvPr>
            <p:cNvSpPr/>
            <p:nvPr/>
          </p:nvSpPr>
          <p:spPr>
            <a:xfrm>
              <a:off x="6475643" y="2802207"/>
              <a:ext cx="173281" cy="176101"/>
            </a:xfrm>
            <a:custGeom>
              <a:avLst/>
              <a:gdLst/>
              <a:ahLst/>
              <a:cxnLst/>
              <a:rect l="l" t="t" r="r" b="b"/>
              <a:pathLst>
                <a:path w="983" h="999" extrusionOk="0">
                  <a:moveTo>
                    <a:pt x="356" y="288"/>
                  </a:moveTo>
                  <a:cubicBezTo>
                    <a:pt x="356" y="288"/>
                    <a:pt x="485" y="0"/>
                    <a:pt x="560" y="21"/>
                  </a:cubicBezTo>
                  <a:cubicBezTo>
                    <a:pt x="635" y="46"/>
                    <a:pt x="686" y="297"/>
                    <a:pt x="686" y="297"/>
                  </a:cubicBezTo>
                  <a:cubicBezTo>
                    <a:pt x="686" y="297"/>
                    <a:pt x="982" y="389"/>
                    <a:pt x="982" y="464"/>
                  </a:cubicBezTo>
                  <a:cubicBezTo>
                    <a:pt x="978" y="539"/>
                    <a:pt x="740" y="618"/>
                    <a:pt x="740" y="618"/>
                  </a:cubicBezTo>
                  <a:cubicBezTo>
                    <a:pt x="740" y="618"/>
                    <a:pt x="844" y="940"/>
                    <a:pt x="782" y="969"/>
                  </a:cubicBezTo>
                  <a:cubicBezTo>
                    <a:pt x="719" y="999"/>
                    <a:pt x="472" y="760"/>
                    <a:pt x="472" y="760"/>
                  </a:cubicBezTo>
                  <a:cubicBezTo>
                    <a:pt x="472" y="760"/>
                    <a:pt x="193" y="911"/>
                    <a:pt x="122" y="869"/>
                  </a:cubicBezTo>
                  <a:cubicBezTo>
                    <a:pt x="76" y="844"/>
                    <a:pt x="247" y="556"/>
                    <a:pt x="247" y="556"/>
                  </a:cubicBezTo>
                  <a:cubicBezTo>
                    <a:pt x="247" y="556"/>
                    <a:pt x="0" y="389"/>
                    <a:pt x="34" y="322"/>
                  </a:cubicBezTo>
                  <a:cubicBezTo>
                    <a:pt x="67" y="255"/>
                    <a:pt x="356" y="288"/>
                    <a:pt x="356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166;p53">
              <a:extLst>
                <a:ext uri="{FF2B5EF4-FFF2-40B4-BE49-F238E27FC236}">
                  <a16:creationId xmlns:a16="http://schemas.microsoft.com/office/drawing/2014/main" id="{2C60E0C5-A94D-4461-AD4E-559A4A68A993}"/>
                </a:ext>
              </a:extLst>
            </p:cNvPr>
            <p:cNvSpPr/>
            <p:nvPr/>
          </p:nvSpPr>
          <p:spPr>
            <a:xfrm>
              <a:off x="7298331" y="2873599"/>
              <a:ext cx="75094" cy="64518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17" y="0"/>
                  </a:moveTo>
                  <a:cubicBezTo>
                    <a:pt x="99" y="0"/>
                    <a:pt x="1" y="122"/>
                    <a:pt x="49" y="247"/>
                  </a:cubicBezTo>
                  <a:cubicBezTo>
                    <a:pt x="77" y="326"/>
                    <a:pt x="147" y="366"/>
                    <a:pt x="217" y="366"/>
                  </a:cubicBezTo>
                  <a:cubicBezTo>
                    <a:pt x="284" y="366"/>
                    <a:pt x="351" y="330"/>
                    <a:pt x="383" y="259"/>
                  </a:cubicBezTo>
                  <a:cubicBezTo>
                    <a:pt x="425" y="167"/>
                    <a:pt x="383" y="59"/>
                    <a:pt x="292" y="17"/>
                  </a:cubicBezTo>
                  <a:cubicBezTo>
                    <a:pt x="267" y="6"/>
                    <a:pt x="241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167;p53">
              <a:extLst>
                <a:ext uri="{FF2B5EF4-FFF2-40B4-BE49-F238E27FC236}">
                  <a16:creationId xmlns:a16="http://schemas.microsoft.com/office/drawing/2014/main" id="{EC607210-2BC7-4785-A830-8B5E19586785}"/>
                </a:ext>
              </a:extLst>
            </p:cNvPr>
            <p:cNvSpPr/>
            <p:nvPr/>
          </p:nvSpPr>
          <p:spPr>
            <a:xfrm>
              <a:off x="6414475" y="2956802"/>
              <a:ext cx="40720" cy="39839"/>
            </a:xfrm>
            <a:custGeom>
              <a:avLst/>
              <a:gdLst/>
              <a:ahLst/>
              <a:cxnLst/>
              <a:rect l="l" t="t" r="r" b="b"/>
              <a:pathLst>
                <a:path w="231" h="226" extrusionOk="0">
                  <a:moveTo>
                    <a:pt x="114" y="0"/>
                  </a:moveTo>
                  <a:cubicBezTo>
                    <a:pt x="51" y="0"/>
                    <a:pt x="1" y="51"/>
                    <a:pt x="1" y="113"/>
                  </a:cubicBezTo>
                  <a:cubicBezTo>
                    <a:pt x="1" y="176"/>
                    <a:pt x="51" y="226"/>
                    <a:pt x="114" y="226"/>
                  </a:cubicBezTo>
                  <a:cubicBezTo>
                    <a:pt x="176" y="226"/>
                    <a:pt x="226" y="176"/>
                    <a:pt x="231" y="113"/>
                  </a:cubicBezTo>
                  <a:cubicBezTo>
                    <a:pt x="226" y="51"/>
                    <a:pt x="17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F43B79D-3C85-4EC3-8123-4042BB69B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6116892"/>
            <a:ext cx="5570073" cy="4170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3" y="171765"/>
            <a:ext cx="17708880" cy="10221929"/>
          </a:xfrm>
          <a:prstGeom prst="rect">
            <a:avLst/>
          </a:prstGeom>
        </p:spPr>
      </p:pic>
      <p:pic>
        <p:nvPicPr>
          <p:cNvPr id="5" name="LopChungMinh-XuanMai-26599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9800" y="63627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98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766085-EE68-0F1A-7A74-04AFC992C08B}"/>
              </a:ext>
            </a:extLst>
          </p:cNvPr>
          <p:cNvSpPr/>
          <p:nvPr/>
        </p:nvSpPr>
        <p:spPr>
          <a:xfrm>
            <a:off x="1661160" y="2171700"/>
            <a:ext cx="14965680" cy="7063250"/>
          </a:xfrm>
          <a:prstGeom prst="rect">
            <a:avLst/>
          </a:prstGeom>
        </p:spPr>
        <p:txBody>
          <a:bodyPr wrap="square" lIns="136927" tIns="68470" rIns="136927" bIns="68470">
            <a:spAutoFit/>
          </a:bodyPr>
          <a:lstStyle/>
          <a:p>
            <a:pPr defTabSz="1368151"/>
            <a:endParaRPr lang="en-US" sz="9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8151"/>
            <a:r>
              <a:rPr lang="en-US" sz="9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8151"/>
            <a:endParaRPr lang="en-US" sz="9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8151"/>
            <a:endParaRPr lang="en-US" sz="9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8151"/>
            <a:endParaRPr lang="en-US" sz="9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D1701B-0590-4841-A4E4-7AC8729ADA13}"/>
              </a:ext>
            </a:extLst>
          </p:cNvPr>
          <p:cNvSpPr txBox="1"/>
          <p:nvPr/>
        </p:nvSpPr>
        <p:spPr>
          <a:xfrm>
            <a:off x="-97402" y="21867"/>
            <a:ext cx="18918801" cy="7420202"/>
          </a:xfrm>
          <a:prstGeom prst="rect">
            <a:avLst/>
          </a:prstGeom>
          <a:noFill/>
        </p:spPr>
        <p:txBody>
          <a:bodyPr wrap="square" lIns="90576" tIns="45290" rIns="90576" bIns="45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1: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Xếp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dưới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đây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vào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nhóm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thích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hợp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a.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b.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đặc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điểm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6" name="Google Shape;2434;p73">
            <a:extLst>
              <a:ext uri="{FF2B5EF4-FFF2-40B4-BE49-F238E27FC236}">
                <a16:creationId xmlns:a16="http://schemas.microsoft.com/office/drawing/2014/main" id="{8DF55AE4-EC08-42D8-B15A-EA989A497C72}"/>
              </a:ext>
            </a:extLst>
          </p:cNvPr>
          <p:cNvGrpSpPr/>
          <p:nvPr/>
        </p:nvGrpSpPr>
        <p:grpSpPr>
          <a:xfrm>
            <a:off x="152400" y="7810500"/>
            <a:ext cx="2819400" cy="2302671"/>
            <a:chOff x="6093972" y="739900"/>
            <a:chExt cx="2135360" cy="3682716"/>
          </a:xfrm>
        </p:grpSpPr>
        <p:sp>
          <p:nvSpPr>
            <p:cNvPr id="547" name="Google Shape;2435;p73">
              <a:extLst>
                <a:ext uri="{FF2B5EF4-FFF2-40B4-BE49-F238E27FC236}">
                  <a16:creationId xmlns:a16="http://schemas.microsoft.com/office/drawing/2014/main" id="{3FA50817-10DF-4DDE-9BB7-2416844D9C24}"/>
                </a:ext>
              </a:extLst>
            </p:cNvPr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8" name="Google Shape;2436;p73">
              <a:extLst>
                <a:ext uri="{FF2B5EF4-FFF2-40B4-BE49-F238E27FC236}">
                  <a16:creationId xmlns:a16="http://schemas.microsoft.com/office/drawing/2014/main" id="{7EB3E7F9-4A82-4450-8563-E6BA66A4160D}"/>
                </a:ext>
              </a:extLst>
            </p:cNvPr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9" name="Google Shape;2437;p73">
              <a:extLst>
                <a:ext uri="{FF2B5EF4-FFF2-40B4-BE49-F238E27FC236}">
                  <a16:creationId xmlns:a16="http://schemas.microsoft.com/office/drawing/2014/main" id="{396BF6E9-BA30-4656-9FDA-82924E6CCAF2}"/>
                </a:ext>
              </a:extLst>
            </p:cNvPr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0" name="Google Shape;2438;p73">
              <a:extLst>
                <a:ext uri="{FF2B5EF4-FFF2-40B4-BE49-F238E27FC236}">
                  <a16:creationId xmlns:a16="http://schemas.microsoft.com/office/drawing/2014/main" id="{931C6EFB-EFEA-438B-AE2A-633C4813A7E7}"/>
                </a:ext>
              </a:extLst>
            </p:cNvPr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1" name="Google Shape;2439;p73">
              <a:extLst>
                <a:ext uri="{FF2B5EF4-FFF2-40B4-BE49-F238E27FC236}">
                  <a16:creationId xmlns:a16="http://schemas.microsoft.com/office/drawing/2014/main" id="{5F965AC5-9854-4A0C-AA7B-6581522A210C}"/>
                </a:ext>
              </a:extLst>
            </p:cNvPr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2" name="Google Shape;2440;p73">
              <a:extLst>
                <a:ext uri="{FF2B5EF4-FFF2-40B4-BE49-F238E27FC236}">
                  <a16:creationId xmlns:a16="http://schemas.microsoft.com/office/drawing/2014/main" id="{10EA4CC5-DE6D-4F0C-B876-BD663E7AE522}"/>
                </a:ext>
              </a:extLst>
            </p:cNvPr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3" name="Google Shape;2441;p73">
              <a:extLst>
                <a:ext uri="{FF2B5EF4-FFF2-40B4-BE49-F238E27FC236}">
                  <a16:creationId xmlns:a16="http://schemas.microsoft.com/office/drawing/2014/main" id="{FCE41497-0C57-4D58-8C21-01832297523B}"/>
                </a:ext>
              </a:extLst>
            </p:cNvPr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4" name="Google Shape;2442;p73">
              <a:extLst>
                <a:ext uri="{FF2B5EF4-FFF2-40B4-BE49-F238E27FC236}">
                  <a16:creationId xmlns:a16="http://schemas.microsoft.com/office/drawing/2014/main" id="{F74D52D6-580D-45C6-BF91-92E253940122}"/>
                </a:ext>
              </a:extLst>
            </p:cNvPr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5" name="Google Shape;2443;p73">
              <a:extLst>
                <a:ext uri="{FF2B5EF4-FFF2-40B4-BE49-F238E27FC236}">
                  <a16:creationId xmlns:a16="http://schemas.microsoft.com/office/drawing/2014/main" id="{3E9FB430-612F-4D55-8470-0BF94F47F6FF}"/>
                </a:ext>
              </a:extLst>
            </p:cNvPr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6" name="Google Shape;2444;p73">
              <a:extLst>
                <a:ext uri="{FF2B5EF4-FFF2-40B4-BE49-F238E27FC236}">
                  <a16:creationId xmlns:a16="http://schemas.microsoft.com/office/drawing/2014/main" id="{AB731049-3DF3-454C-B7A4-F40BBC456953}"/>
                </a:ext>
              </a:extLst>
            </p:cNvPr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7" name="Google Shape;2445;p73">
              <a:extLst>
                <a:ext uri="{FF2B5EF4-FFF2-40B4-BE49-F238E27FC236}">
                  <a16:creationId xmlns:a16="http://schemas.microsoft.com/office/drawing/2014/main" id="{D0E79657-29FD-43BB-9C1A-09BD647C5B25}"/>
                </a:ext>
              </a:extLst>
            </p:cNvPr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8" name="Google Shape;2446;p73">
              <a:extLst>
                <a:ext uri="{FF2B5EF4-FFF2-40B4-BE49-F238E27FC236}">
                  <a16:creationId xmlns:a16="http://schemas.microsoft.com/office/drawing/2014/main" id="{BA4593DD-471B-4B4D-9960-1800BBBC9C35}"/>
                </a:ext>
              </a:extLst>
            </p:cNvPr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9" name="Google Shape;2447;p73">
              <a:extLst>
                <a:ext uri="{FF2B5EF4-FFF2-40B4-BE49-F238E27FC236}">
                  <a16:creationId xmlns:a16="http://schemas.microsoft.com/office/drawing/2014/main" id="{1D07B682-0395-405F-B13F-726E4088FDCE}"/>
                </a:ext>
              </a:extLst>
            </p:cNvPr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0" name="Google Shape;2448;p73">
              <a:extLst>
                <a:ext uri="{FF2B5EF4-FFF2-40B4-BE49-F238E27FC236}">
                  <a16:creationId xmlns:a16="http://schemas.microsoft.com/office/drawing/2014/main" id="{969486E6-7FEC-4F77-80FA-941DAD097799}"/>
                </a:ext>
              </a:extLst>
            </p:cNvPr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1" name="Google Shape;2449;p73">
              <a:extLst>
                <a:ext uri="{FF2B5EF4-FFF2-40B4-BE49-F238E27FC236}">
                  <a16:creationId xmlns:a16="http://schemas.microsoft.com/office/drawing/2014/main" id="{9C239913-AECC-465F-9580-DFBD58CF55EE}"/>
                </a:ext>
              </a:extLst>
            </p:cNvPr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2" name="Google Shape;2450;p73">
              <a:extLst>
                <a:ext uri="{FF2B5EF4-FFF2-40B4-BE49-F238E27FC236}">
                  <a16:creationId xmlns:a16="http://schemas.microsoft.com/office/drawing/2014/main" id="{42D947D6-61AA-48E8-9289-A69583DF9D06}"/>
                </a:ext>
              </a:extLst>
            </p:cNvPr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3" name="Google Shape;2451;p73">
              <a:extLst>
                <a:ext uri="{FF2B5EF4-FFF2-40B4-BE49-F238E27FC236}">
                  <a16:creationId xmlns:a16="http://schemas.microsoft.com/office/drawing/2014/main" id="{C4F2C209-D2B5-4227-B468-0CF287AC1DB2}"/>
                </a:ext>
              </a:extLst>
            </p:cNvPr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4" name="Google Shape;2452;p73">
              <a:extLst>
                <a:ext uri="{FF2B5EF4-FFF2-40B4-BE49-F238E27FC236}">
                  <a16:creationId xmlns:a16="http://schemas.microsoft.com/office/drawing/2014/main" id="{23C7A939-075C-4E68-8B2C-7A086DB8A773}"/>
                </a:ext>
              </a:extLst>
            </p:cNvPr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5" name="Google Shape;2453;p73">
              <a:extLst>
                <a:ext uri="{FF2B5EF4-FFF2-40B4-BE49-F238E27FC236}">
                  <a16:creationId xmlns:a16="http://schemas.microsoft.com/office/drawing/2014/main" id="{2AE42D09-A7FA-4684-9957-E5BFBA07972A}"/>
                </a:ext>
              </a:extLst>
            </p:cNvPr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6" name="Google Shape;2454;p73">
              <a:extLst>
                <a:ext uri="{FF2B5EF4-FFF2-40B4-BE49-F238E27FC236}">
                  <a16:creationId xmlns:a16="http://schemas.microsoft.com/office/drawing/2014/main" id="{9C6A8CBA-D9F8-4D0D-9D36-8AAD86FDC020}"/>
                </a:ext>
              </a:extLst>
            </p:cNvPr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7" name="Google Shape;2455;p73">
              <a:extLst>
                <a:ext uri="{FF2B5EF4-FFF2-40B4-BE49-F238E27FC236}">
                  <a16:creationId xmlns:a16="http://schemas.microsoft.com/office/drawing/2014/main" id="{E40360AD-5C1D-4204-8C87-B80B62D262F1}"/>
                </a:ext>
              </a:extLst>
            </p:cNvPr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8" name="Google Shape;2456;p73">
              <a:extLst>
                <a:ext uri="{FF2B5EF4-FFF2-40B4-BE49-F238E27FC236}">
                  <a16:creationId xmlns:a16="http://schemas.microsoft.com/office/drawing/2014/main" id="{DB753233-A73B-4C8C-BF60-F3674676608C}"/>
                </a:ext>
              </a:extLst>
            </p:cNvPr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9" name="Google Shape;2457;p73">
              <a:extLst>
                <a:ext uri="{FF2B5EF4-FFF2-40B4-BE49-F238E27FC236}">
                  <a16:creationId xmlns:a16="http://schemas.microsoft.com/office/drawing/2014/main" id="{734E83D9-360D-4629-B0EE-188D287B418E}"/>
                </a:ext>
              </a:extLst>
            </p:cNvPr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0" name="Google Shape;2458;p73">
              <a:extLst>
                <a:ext uri="{FF2B5EF4-FFF2-40B4-BE49-F238E27FC236}">
                  <a16:creationId xmlns:a16="http://schemas.microsoft.com/office/drawing/2014/main" id="{5406A8B9-0D89-44AD-AE44-7F4FD8FF19D6}"/>
                </a:ext>
              </a:extLst>
            </p:cNvPr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1" name="Google Shape;2459;p73">
              <a:extLst>
                <a:ext uri="{FF2B5EF4-FFF2-40B4-BE49-F238E27FC236}">
                  <a16:creationId xmlns:a16="http://schemas.microsoft.com/office/drawing/2014/main" id="{60D5759C-AA88-445D-A959-D6E98BEEB3BA}"/>
                </a:ext>
              </a:extLst>
            </p:cNvPr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2" name="Google Shape;2460;p73">
              <a:extLst>
                <a:ext uri="{FF2B5EF4-FFF2-40B4-BE49-F238E27FC236}">
                  <a16:creationId xmlns:a16="http://schemas.microsoft.com/office/drawing/2014/main" id="{C19973B8-9AD1-4F54-998A-DDDCC5536EE2}"/>
                </a:ext>
              </a:extLst>
            </p:cNvPr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3" name="Google Shape;2461;p73">
              <a:extLst>
                <a:ext uri="{FF2B5EF4-FFF2-40B4-BE49-F238E27FC236}">
                  <a16:creationId xmlns:a16="http://schemas.microsoft.com/office/drawing/2014/main" id="{2A74AD8E-4994-4201-AAF2-804546EFDFB0}"/>
                </a:ext>
              </a:extLst>
            </p:cNvPr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4" name="Google Shape;2462;p73">
              <a:extLst>
                <a:ext uri="{FF2B5EF4-FFF2-40B4-BE49-F238E27FC236}">
                  <a16:creationId xmlns:a16="http://schemas.microsoft.com/office/drawing/2014/main" id="{E00BA1B8-15C6-4021-8FE4-C774E6BC9D77}"/>
                </a:ext>
              </a:extLst>
            </p:cNvPr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5" name="Google Shape;2463;p73">
              <a:extLst>
                <a:ext uri="{FF2B5EF4-FFF2-40B4-BE49-F238E27FC236}">
                  <a16:creationId xmlns:a16="http://schemas.microsoft.com/office/drawing/2014/main" id="{531887E2-E467-40A6-A40F-5C642134A724}"/>
                </a:ext>
              </a:extLst>
            </p:cNvPr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6" name="Google Shape;2464;p73">
              <a:extLst>
                <a:ext uri="{FF2B5EF4-FFF2-40B4-BE49-F238E27FC236}">
                  <a16:creationId xmlns:a16="http://schemas.microsoft.com/office/drawing/2014/main" id="{B595C5BC-C9E5-467F-837D-A764C09C953A}"/>
                </a:ext>
              </a:extLst>
            </p:cNvPr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7" name="Google Shape;2465;p73">
              <a:extLst>
                <a:ext uri="{FF2B5EF4-FFF2-40B4-BE49-F238E27FC236}">
                  <a16:creationId xmlns:a16="http://schemas.microsoft.com/office/drawing/2014/main" id="{7C67FC79-1372-4DDB-B854-AE92F85F0A9C}"/>
                </a:ext>
              </a:extLst>
            </p:cNvPr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8" name="Google Shape;2466;p73">
              <a:extLst>
                <a:ext uri="{FF2B5EF4-FFF2-40B4-BE49-F238E27FC236}">
                  <a16:creationId xmlns:a16="http://schemas.microsoft.com/office/drawing/2014/main" id="{69760E2D-4D79-46E9-A114-B9D62D795CDB}"/>
                </a:ext>
              </a:extLst>
            </p:cNvPr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9" name="Google Shape;2467;p73">
              <a:extLst>
                <a:ext uri="{FF2B5EF4-FFF2-40B4-BE49-F238E27FC236}">
                  <a16:creationId xmlns:a16="http://schemas.microsoft.com/office/drawing/2014/main" id="{9B531CA2-4C18-4440-B6E9-0ADD2B293F4C}"/>
                </a:ext>
              </a:extLst>
            </p:cNvPr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0" name="Google Shape;2468;p73">
              <a:extLst>
                <a:ext uri="{FF2B5EF4-FFF2-40B4-BE49-F238E27FC236}">
                  <a16:creationId xmlns:a16="http://schemas.microsoft.com/office/drawing/2014/main" id="{6A63E597-B6BB-41E1-BE74-5A4884CD1A58}"/>
                </a:ext>
              </a:extLst>
            </p:cNvPr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1" name="Google Shape;2469;p73">
              <a:extLst>
                <a:ext uri="{FF2B5EF4-FFF2-40B4-BE49-F238E27FC236}">
                  <a16:creationId xmlns:a16="http://schemas.microsoft.com/office/drawing/2014/main" id="{0FD194F7-2B11-4C0D-B7A5-7C8005242736}"/>
                </a:ext>
              </a:extLst>
            </p:cNvPr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2" name="Google Shape;2470;p73">
              <a:extLst>
                <a:ext uri="{FF2B5EF4-FFF2-40B4-BE49-F238E27FC236}">
                  <a16:creationId xmlns:a16="http://schemas.microsoft.com/office/drawing/2014/main" id="{07651A1C-C0EE-47F0-AC19-F64FD0CBF2F4}"/>
                </a:ext>
              </a:extLst>
            </p:cNvPr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3" name="Google Shape;2471;p73">
              <a:extLst>
                <a:ext uri="{FF2B5EF4-FFF2-40B4-BE49-F238E27FC236}">
                  <a16:creationId xmlns:a16="http://schemas.microsoft.com/office/drawing/2014/main" id="{316D42BD-0F03-40DA-90D7-1A6318F68161}"/>
                </a:ext>
              </a:extLst>
            </p:cNvPr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4" name="Google Shape;2472;p73">
              <a:extLst>
                <a:ext uri="{FF2B5EF4-FFF2-40B4-BE49-F238E27FC236}">
                  <a16:creationId xmlns:a16="http://schemas.microsoft.com/office/drawing/2014/main" id="{A8271F3D-06DC-4169-9E8F-A7ED8816D79F}"/>
                </a:ext>
              </a:extLst>
            </p:cNvPr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5" name="Google Shape;2473;p73">
              <a:extLst>
                <a:ext uri="{FF2B5EF4-FFF2-40B4-BE49-F238E27FC236}">
                  <a16:creationId xmlns:a16="http://schemas.microsoft.com/office/drawing/2014/main" id="{102CA69C-AE72-416E-8D0C-36186B24602A}"/>
                </a:ext>
              </a:extLst>
            </p:cNvPr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6" name="Google Shape;2474;p73">
              <a:extLst>
                <a:ext uri="{FF2B5EF4-FFF2-40B4-BE49-F238E27FC236}">
                  <a16:creationId xmlns:a16="http://schemas.microsoft.com/office/drawing/2014/main" id="{C013C8BA-CAE1-457E-9CC3-EA1F3BE40B46}"/>
                </a:ext>
              </a:extLst>
            </p:cNvPr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7" name="Google Shape;2475;p73">
              <a:extLst>
                <a:ext uri="{FF2B5EF4-FFF2-40B4-BE49-F238E27FC236}">
                  <a16:creationId xmlns:a16="http://schemas.microsoft.com/office/drawing/2014/main" id="{D56AF504-770E-4EBF-A423-EA9DC78F4073}"/>
                </a:ext>
              </a:extLst>
            </p:cNvPr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8" name="Google Shape;2476;p73">
              <a:extLst>
                <a:ext uri="{FF2B5EF4-FFF2-40B4-BE49-F238E27FC236}">
                  <a16:creationId xmlns:a16="http://schemas.microsoft.com/office/drawing/2014/main" id="{C035A4B7-6843-44D5-A44E-FEBA10BEC146}"/>
                </a:ext>
              </a:extLst>
            </p:cNvPr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9" name="Google Shape;2477;p73">
              <a:extLst>
                <a:ext uri="{FF2B5EF4-FFF2-40B4-BE49-F238E27FC236}">
                  <a16:creationId xmlns:a16="http://schemas.microsoft.com/office/drawing/2014/main" id="{F5578EAF-746E-4376-A36F-0124DE99327A}"/>
                </a:ext>
              </a:extLst>
            </p:cNvPr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0" name="Google Shape;2478;p73">
              <a:extLst>
                <a:ext uri="{FF2B5EF4-FFF2-40B4-BE49-F238E27FC236}">
                  <a16:creationId xmlns:a16="http://schemas.microsoft.com/office/drawing/2014/main" id="{040C835F-8A61-4865-8F32-2FB0213B297A}"/>
                </a:ext>
              </a:extLst>
            </p:cNvPr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1" name="Google Shape;2479;p73">
              <a:extLst>
                <a:ext uri="{FF2B5EF4-FFF2-40B4-BE49-F238E27FC236}">
                  <a16:creationId xmlns:a16="http://schemas.microsoft.com/office/drawing/2014/main" id="{6E4D38AD-7F06-4B57-A567-84F30D6DA9F1}"/>
                </a:ext>
              </a:extLst>
            </p:cNvPr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2" name="Google Shape;2480;p73">
              <a:extLst>
                <a:ext uri="{FF2B5EF4-FFF2-40B4-BE49-F238E27FC236}">
                  <a16:creationId xmlns:a16="http://schemas.microsoft.com/office/drawing/2014/main" id="{D02C4B96-5E9F-4F8C-88CC-552361ECC377}"/>
                </a:ext>
              </a:extLst>
            </p:cNvPr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3" name="Google Shape;2481;p73">
              <a:extLst>
                <a:ext uri="{FF2B5EF4-FFF2-40B4-BE49-F238E27FC236}">
                  <a16:creationId xmlns:a16="http://schemas.microsoft.com/office/drawing/2014/main" id="{D64A1A14-ABE2-4B25-80E8-3ECCED1FDA4D}"/>
                </a:ext>
              </a:extLst>
            </p:cNvPr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4" name="Google Shape;2482;p73">
              <a:extLst>
                <a:ext uri="{FF2B5EF4-FFF2-40B4-BE49-F238E27FC236}">
                  <a16:creationId xmlns:a16="http://schemas.microsoft.com/office/drawing/2014/main" id="{B1BD6BF8-B38A-4230-94ED-33ED170E8203}"/>
                </a:ext>
              </a:extLst>
            </p:cNvPr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5" name="Google Shape;2483;p73">
              <a:extLst>
                <a:ext uri="{FF2B5EF4-FFF2-40B4-BE49-F238E27FC236}">
                  <a16:creationId xmlns:a16="http://schemas.microsoft.com/office/drawing/2014/main" id="{06F80066-7F65-4DF4-A9D8-5726876ECE27}"/>
                </a:ext>
              </a:extLst>
            </p:cNvPr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6" name="Google Shape;2484;p73">
              <a:extLst>
                <a:ext uri="{FF2B5EF4-FFF2-40B4-BE49-F238E27FC236}">
                  <a16:creationId xmlns:a16="http://schemas.microsoft.com/office/drawing/2014/main" id="{FCC7F702-A92A-405B-8DC4-7B2A307B7C81}"/>
                </a:ext>
              </a:extLst>
            </p:cNvPr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7" name="Google Shape;2485;p73">
              <a:extLst>
                <a:ext uri="{FF2B5EF4-FFF2-40B4-BE49-F238E27FC236}">
                  <a16:creationId xmlns:a16="http://schemas.microsoft.com/office/drawing/2014/main" id="{329D8231-6931-4013-92DD-8C80D8D16DA5}"/>
                </a:ext>
              </a:extLst>
            </p:cNvPr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8" name="Google Shape;2486;p73">
              <a:extLst>
                <a:ext uri="{FF2B5EF4-FFF2-40B4-BE49-F238E27FC236}">
                  <a16:creationId xmlns:a16="http://schemas.microsoft.com/office/drawing/2014/main" id="{0BEDD35D-CB52-4C5E-A54F-4708A3DF230A}"/>
                </a:ext>
              </a:extLst>
            </p:cNvPr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9" name="Google Shape;2487;p73">
              <a:extLst>
                <a:ext uri="{FF2B5EF4-FFF2-40B4-BE49-F238E27FC236}">
                  <a16:creationId xmlns:a16="http://schemas.microsoft.com/office/drawing/2014/main" id="{D7B6B414-480A-4C07-91EA-2288DE588649}"/>
                </a:ext>
              </a:extLst>
            </p:cNvPr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0" name="Google Shape;2488;p73">
              <a:extLst>
                <a:ext uri="{FF2B5EF4-FFF2-40B4-BE49-F238E27FC236}">
                  <a16:creationId xmlns:a16="http://schemas.microsoft.com/office/drawing/2014/main" id="{9DF23A57-D702-446C-9832-6B141B5E13CE}"/>
                </a:ext>
              </a:extLst>
            </p:cNvPr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1" name="Google Shape;2489;p73">
              <a:extLst>
                <a:ext uri="{FF2B5EF4-FFF2-40B4-BE49-F238E27FC236}">
                  <a16:creationId xmlns:a16="http://schemas.microsoft.com/office/drawing/2014/main" id="{F65CEC38-FDA8-4069-A4DF-C339A784CDCA}"/>
                </a:ext>
              </a:extLst>
            </p:cNvPr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2" name="Google Shape;2490;p73">
              <a:extLst>
                <a:ext uri="{FF2B5EF4-FFF2-40B4-BE49-F238E27FC236}">
                  <a16:creationId xmlns:a16="http://schemas.microsoft.com/office/drawing/2014/main" id="{8493A3A4-F026-4A45-B3D0-E2F258A6F677}"/>
                </a:ext>
              </a:extLst>
            </p:cNvPr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3" name="Google Shape;2491;p73">
              <a:extLst>
                <a:ext uri="{FF2B5EF4-FFF2-40B4-BE49-F238E27FC236}">
                  <a16:creationId xmlns:a16="http://schemas.microsoft.com/office/drawing/2014/main" id="{958CED26-8860-4BB2-BE5F-A80866BA8FE3}"/>
                </a:ext>
              </a:extLst>
            </p:cNvPr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4" name="Google Shape;2492;p73">
              <a:extLst>
                <a:ext uri="{FF2B5EF4-FFF2-40B4-BE49-F238E27FC236}">
                  <a16:creationId xmlns:a16="http://schemas.microsoft.com/office/drawing/2014/main" id="{A2D69874-FCED-41F1-84DF-6D26B494D473}"/>
                </a:ext>
              </a:extLst>
            </p:cNvPr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5" name="Google Shape;2493;p73">
              <a:extLst>
                <a:ext uri="{FF2B5EF4-FFF2-40B4-BE49-F238E27FC236}">
                  <a16:creationId xmlns:a16="http://schemas.microsoft.com/office/drawing/2014/main" id="{5021DBA7-EF81-492C-9E27-10D5A2F54E27}"/>
                </a:ext>
              </a:extLst>
            </p:cNvPr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6" name="Google Shape;2494;p73">
              <a:extLst>
                <a:ext uri="{FF2B5EF4-FFF2-40B4-BE49-F238E27FC236}">
                  <a16:creationId xmlns:a16="http://schemas.microsoft.com/office/drawing/2014/main" id="{BE88B40C-A37D-49E8-A859-8A43434367A1}"/>
                </a:ext>
              </a:extLst>
            </p:cNvPr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7" name="Google Shape;2495;p73">
              <a:extLst>
                <a:ext uri="{FF2B5EF4-FFF2-40B4-BE49-F238E27FC236}">
                  <a16:creationId xmlns:a16="http://schemas.microsoft.com/office/drawing/2014/main" id="{A742C445-06C3-404F-8724-B73DFBF309DA}"/>
                </a:ext>
              </a:extLst>
            </p:cNvPr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8" name="Google Shape;2496;p73">
              <a:extLst>
                <a:ext uri="{FF2B5EF4-FFF2-40B4-BE49-F238E27FC236}">
                  <a16:creationId xmlns:a16="http://schemas.microsoft.com/office/drawing/2014/main" id="{753B08D0-5C70-4892-A670-E828ECE369CF}"/>
                </a:ext>
              </a:extLst>
            </p:cNvPr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9" name="Google Shape;2497;p73">
              <a:extLst>
                <a:ext uri="{FF2B5EF4-FFF2-40B4-BE49-F238E27FC236}">
                  <a16:creationId xmlns:a16="http://schemas.microsoft.com/office/drawing/2014/main" id="{6A4AF883-0E4F-4D64-B185-5E2EF40708DA}"/>
                </a:ext>
              </a:extLst>
            </p:cNvPr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0" name="Google Shape;2498;p73">
              <a:extLst>
                <a:ext uri="{FF2B5EF4-FFF2-40B4-BE49-F238E27FC236}">
                  <a16:creationId xmlns:a16="http://schemas.microsoft.com/office/drawing/2014/main" id="{3911DE87-32D8-4CC0-961B-6621925DA0B7}"/>
                </a:ext>
              </a:extLst>
            </p:cNvPr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1" name="Google Shape;2499;p73">
              <a:extLst>
                <a:ext uri="{FF2B5EF4-FFF2-40B4-BE49-F238E27FC236}">
                  <a16:creationId xmlns:a16="http://schemas.microsoft.com/office/drawing/2014/main" id="{414D68C9-D4BD-46C4-8CC2-BE88047AB958}"/>
                </a:ext>
              </a:extLst>
            </p:cNvPr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2" name="Google Shape;2500;p73">
              <a:extLst>
                <a:ext uri="{FF2B5EF4-FFF2-40B4-BE49-F238E27FC236}">
                  <a16:creationId xmlns:a16="http://schemas.microsoft.com/office/drawing/2014/main" id="{6AD7C102-BA83-452C-ABEE-B1937E3B9EF9}"/>
                </a:ext>
              </a:extLst>
            </p:cNvPr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3" name="Google Shape;2501;p73">
              <a:extLst>
                <a:ext uri="{FF2B5EF4-FFF2-40B4-BE49-F238E27FC236}">
                  <a16:creationId xmlns:a16="http://schemas.microsoft.com/office/drawing/2014/main" id="{C7749FB1-271B-4448-9B32-35FA8A6C7372}"/>
                </a:ext>
              </a:extLst>
            </p:cNvPr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4" name="Google Shape;2502;p73">
              <a:extLst>
                <a:ext uri="{FF2B5EF4-FFF2-40B4-BE49-F238E27FC236}">
                  <a16:creationId xmlns:a16="http://schemas.microsoft.com/office/drawing/2014/main" id="{57F9F6C4-FD49-42B3-A8EC-75A9F7187A51}"/>
                </a:ext>
              </a:extLst>
            </p:cNvPr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5" name="Google Shape;2503;p73">
              <a:extLst>
                <a:ext uri="{FF2B5EF4-FFF2-40B4-BE49-F238E27FC236}">
                  <a16:creationId xmlns:a16="http://schemas.microsoft.com/office/drawing/2014/main" id="{59299371-1239-4C2D-96E8-B649623527F0}"/>
                </a:ext>
              </a:extLst>
            </p:cNvPr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6" name="Google Shape;2504;p73">
              <a:extLst>
                <a:ext uri="{FF2B5EF4-FFF2-40B4-BE49-F238E27FC236}">
                  <a16:creationId xmlns:a16="http://schemas.microsoft.com/office/drawing/2014/main" id="{64A07A66-65FF-4218-A7ED-37AFFFF1F832}"/>
                </a:ext>
              </a:extLst>
            </p:cNvPr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7" name="Google Shape;2505;p73">
              <a:extLst>
                <a:ext uri="{FF2B5EF4-FFF2-40B4-BE49-F238E27FC236}">
                  <a16:creationId xmlns:a16="http://schemas.microsoft.com/office/drawing/2014/main" id="{BC4E0AFF-79ED-42C5-A549-ED554E05020C}"/>
                </a:ext>
              </a:extLst>
            </p:cNvPr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8" name="Google Shape;2506;p73">
              <a:extLst>
                <a:ext uri="{FF2B5EF4-FFF2-40B4-BE49-F238E27FC236}">
                  <a16:creationId xmlns:a16="http://schemas.microsoft.com/office/drawing/2014/main" id="{C00FE0E2-0499-4A28-99D7-B8F281FDC69C}"/>
                </a:ext>
              </a:extLst>
            </p:cNvPr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9" name="Google Shape;2507;p73">
              <a:extLst>
                <a:ext uri="{FF2B5EF4-FFF2-40B4-BE49-F238E27FC236}">
                  <a16:creationId xmlns:a16="http://schemas.microsoft.com/office/drawing/2014/main" id="{6C1F0412-161D-46D5-8DF9-7F9F7DCE8B53}"/>
                </a:ext>
              </a:extLst>
            </p:cNvPr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0" name="Google Shape;2508;p73">
              <a:extLst>
                <a:ext uri="{FF2B5EF4-FFF2-40B4-BE49-F238E27FC236}">
                  <a16:creationId xmlns:a16="http://schemas.microsoft.com/office/drawing/2014/main" id="{EDAB4B8B-1E27-473F-A07C-0BCBEF9EF0B5}"/>
                </a:ext>
              </a:extLst>
            </p:cNvPr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1" name="Google Shape;2509;p73">
              <a:extLst>
                <a:ext uri="{FF2B5EF4-FFF2-40B4-BE49-F238E27FC236}">
                  <a16:creationId xmlns:a16="http://schemas.microsoft.com/office/drawing/2014/main" id="{C816FFCC-4E75-4580-B7DF-90CF36D85714}"/>
                </a:ext>
              </a:extLst>
            </p:cNvPr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2" name="Google Shape;2510;p73">
              <a:extLst>
                <a:ext uri="{FF2B5EF4-FFF2-40B4-BE49-F238E27FC236}">
                  <a16:creationId xmlns:a16="http://schemas.microsoft.com/office/drawing/2014/main" id="{8D68F64E-9DE5-4CF6-A655-8357D23E4F2C}"/>
                </a:ext>
              </a:extLst>
            </p:cNvPr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3" name="Google Shape;2511;p73">
              <a:extLst>
                <a:ext uri="{FF2B5EF4-FFF2-40B4-BE49-F238E27FC236}">
                  <a16:creationId xmlns:a16="http://schemas.microsoft.com/office/drawing/2014/main" id="{07FD0686-AF2F-43FB-8DD2-168994BA6357}"/>
                </a:ext>
              </a:extLst>
            </p:cNvPr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4" name="Google Shape;2512;p73">
              <a:extLst>
                <a:ext uri="{FF2B5EF4-FFF2-40B4-BE49-F238E27FC236}">
                  <a16:creationId xmlns:a16="http://schemas.microsoft.com/office/drawing/2014/main" id="{D8FCCA46-81AE-4393-BCA5-196866F81FBA}"/>
                </a:ext>
              </a:extLst>
            </p:cNvPr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5" name="Google Shape;2513;p73">
              <a:extLst>
                <a:ext uri="{FF2B5EF4-FFF2-40B4-BE49-F238E27FC236}">
                  <a16:creationId xmlns:a16="http://schemas.microsoft.com/office/drawing/2014/main" id="{6D8CCE61-0BB2-4892-B13E-49DB1AE26D33}"/>
                </a:ext>
              </a:extLst>
            </p:cNvPr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6" name="Google Shape;2514;p73">
              <a:extLst>
                <a:ext uri="{FF2B5EF4-FFF2-40B4-BE49-F238E27FC236}">
                  <a16:creationId xmlns:a16="http://schemas.microsoft.com/office/drawing/2014/main" id="{403F3E6A-6A02-4DCA-93FB-85A4BEB7F54B}"/>
                </a:ext>
              </a:extLst>
            </p:cNvPr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7" name="Google Shape;2515;p73">
              <a:extLst>
                <a:ext uri="{FF2B5EF4-FFF2-40B4-BE49-F238E27FC236}">
                  <a16:creationId xmlns:a16="http://schemas.microsoft.com/office/drawing/2014/main" id="{38E51A61-C521-4750-B056-11827DE680B3}"/>
                </a:ext>
              </a:extLst>
            </p:cNvPr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8" name="Google Shape;2516;p73">
              <a:extLst>
                <a:ext uri="{FF2B5EF4-FFF2-40B4-BE49-F238E27FC236}">
                  <a16:creationId xmlns:a16="http://schemas.microsoft.com/office/drawing/2014/main" id="{3EC5E979-9472-452C-9E13-333D4BE95FE6}"/>
                </a:ext>
              </a:extLst>
            </p:cNvPr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9" name="Google Shape;2517;p73">
              <a:extLst>
                <a:ext uri="{FF2B5EF4-FFF2-40B4-BE49-F238E27FC236}">
                  <a16:creationId xmlns:a16="http://schemas.microsoft.com/office/drawing/2014/main" id="{E2A49E0F-9821-4830-9A6E-3453BD290F1F}"/>
                </a:ext>
              </a:extLst>
            </p:cNvPr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0" name="Google Shape;2518;p73">
              <a:extLst>
                <a:ext uri="{FF2B5EF4-FFF2-40B4-BE49-F238E27FC236}">
                  <a16:creationId xmlns:a16="http://schemas.microsoft.com/office/drawing/2014/main" id="{9DA0336B-8368-4625-8EB7-DA579DBE4945}"/>
                </a:ext>
              </a:extLst>
            </p:cNvPr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1" name="Google Shape;2519;p73">
              <a:extLst>
                <a:ext uri="{FF2B5EF4-FFF2-40B4-BE49-F238E27FC236}">
                  <a16:creationId xmlns:a16="http://schemas.microsoft.com/office/drawing/2014/main" id="{86192717-BCA3-4947-B9A4-1B27E6390F96}"/>
                </a:ext>
              </a:extLst>
            </p:cNvPr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2" name="Google Shape;2520;p73">
              <a:extLst>
                <a:ext uri="{FF2B5EF4-FFF2-40B4-BE49-F238E27FC236}">
                  <a16:creationId xmlns:a16="http://schemas.microsoft.com/office/drawing/2014/main" id="{049D7161-1ECA-4683-A446-605109BA0747}"/>
                </a:ext>
              </a:extLst>
            </p:cNvPr>
            <p:cNvSpPr/>
            <p:nvPr/>
          </p:nvSpPr>
          <p:spPr>
            <a:xfrm>
              <a:off x="6976035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3" name="Google Shape;2521;p73">
              <a:extLst>
                <a:ext uri="{FF2B5EF4-FFF2-40B4-BE49-F238E27FC236}">
                  <a16:creationId xmlns:a16="http://schemas.microsoft.com/office/drawing/2014/main" id="{B85E52EE-CF4D-48B9-BAD6-7956327C88F6}"/>
                </a:ext>
              </a:extLst>
            </p:cNvPr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4" name="Google Shape;2522;p73">
              <a:extLst>
                <a:ext uri="{FF2B5EF4-FFF2-40B4-BE49-F238E27FC236}">
                  <a16:creationId xmlns:a16="http://schemas.microsoft.com/office/drawing/2014/main" id="{3302CB15-D7B8-4A6B-87A1-6281E943AFA3}"/>
                </a:ext>
              </a:extLst>
            </p:cNvPr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5" name="Google Shape;2523;p73">
              <a:extLst>
                <a:ext uri="{FF2B5EF4-FFF2-40B4-BE49-F238E27FC236}">
                  <a16:creationId xmlns:a16="http://schemas.microsoft.com/office/drawing/2014/main" id="{859FE145-37F8-44A1-AC8A-7E9990994AAC}"/>
                </a:ext>
              </a:extLst>
            </p:cNvPr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6" name="Google Shape;2524;p73">
              <a:extLst>
                <a:ext uri="{FF2B5EF4-FFF2-40B4-BE49-F238E27FC236}">
                  <a16:creationId xmlns:a16="http://schemas.microsoft.com/office/drawing/2014/main" id="{A3D25C40-D144-4FD4-A800-32211C33AE9F}"/>
                </a:ext>
              </a:extLst>
            </p:cNvPr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7" name="Google Shape;2525;p73">
              <a:extLst>
                <a:ext uri="{FF2B5EF4-FFF2-40B4-BE49-F238E27FC236}">
                  <a16:creationId xmlns:a16="http://schemas.microsoft.com/office/drawing/2014/main" id="{779AD0DC-A480-4790-A1AC-1B870C3B17D9}"/>
                </a:ext>
              </a:extLst>
            </p:cNvPr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8" name="Google Shape;2526;p73">
              <a:extLst>
                <a:ext uri="{FF2B5EF4-FFF2-40B4-BE49-F238E27FC236}">
                  <a16:creationId xmlns:a16="http://schemas.microsoft.com/office/drawing/2014/main" id="{31FA3C06-83D8-4EA6-A67B-E8815E81A930}"/>
                </a:ext>
              </a:extLst>
            </p:cNvPr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9" name="Google Shape;2527;p73">
              <a:extLst>
                <a:ext uri="{FF2B5EF4-FFF2-40B4-BE49-F238E27FC236}">
                  <a16:creationId xmlns:a16="http://schemas.microsoft.com/office/drawing/2014/main" id="{DCD86D0E-1E8D-44DE-A91D-1E7122A8E6A2}"/>
                </a:ext>
              </a:extLst>
            </p:cNvPr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0" name="Google Shape;2528;p73">
              <a:extLst>
                <a:ext uri="{FF2B5EF4-FFF2-40B4-BE49-F238E27FC236}">
                  <a16:creationId xmlns:a16="http://schemas.microsoft.com/office/drawing/2014/main" id="{0EF9225A-6567-434F-BE52-95E6B5085129}"/>
                </a:ext>
              </a:extLst>
            </p:cNvPr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1" name="Google Shape;2529;p73">
              <a:extLst>
                <a:ext uri="{FF2B5EF4-FFF2-40B4-BE49-F238E27FC236}">
                  <a16:creationId xmlns:a16="http://schemas.microsoft.com/office/drawing/2014/main" id="{F6CB02C5-1E9C-4FC8-BDFD-59683068B804}"/>
                </a:ext>
              </a:extLst>
            </p:cNvPr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2" name="Google Shape;2530;p73">
              <a:extLst>
                <a:ext uri="{FF2B5EF4-FFF2-40B4-BE49-F238E27FC236}">
                  <a16:creationId xmlns:a16="http://schemas.microsoft.com/office/drawing/2014/main" id="{74011619-2D21-4C1C-84BC-1FF7D9B541BA}"/>
                </a:ext>
              </a:extLst>
            </p:cNvPr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3" name="Google Shape;2531;p73">
              <a:extLst>
                <a:ext uri="{FF2B5EF4-FFF2-40B4-BE49-F238E27FC236}">
                  <a16:creationId xmlns:a16="http://schemas.microsoft.com/office/drawing/2014/main" id="{2F4BA6E5-B510-422D-BDE6-B45D303E39A4}"/>
                </a:ext>
              </a:extLst>
            </p:cNvPr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4" name="Google Shape;2532;p73">
              <a:extLst>
                <a:ext uri="{FF2B5EF4-FFF2-40B4-BE49-F238E27FC236}">
                  <a16:creationId xmlns:a16="http://schemas.microsoft.com/office/drawing/2014/main" id="{73D5DA56-B034-4AAE-9EB1-11C196909451}"/>
                </a:ext>
              </a:extLst>
            </p:cNvPr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5" name="Google Shape;2533;p73">
              <a:extLst>
                <a:ext uri="{FF2B5EF4-FFF2-40B4-BE49-F238E27FC236}">
                  <a16:creationId xmlns:a16="http://schemas.microsoft.com/office/drawing/2014/main" id="{1260E2B1-ECEA-41B4-B99B-C523B29DB5AE}"/>
                </a:ext>
              </a:extLst>
            </p:cNvPr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6" name="Google Shape;2534;p73">
              <a:extLst>
                <a:ext uri="{FF2B5EF4-FFF2-40B4-BE49-F238E27FC236}">
                  <a16:creationId xmlns:a16="http://schemas.microsoft.com/office/drawing/2014/main" id="{A5365FD4-0349-4501-BB1D-F634BF754BCD}"/>
                </a:ext>
              </a:extLst>
            </p:cNvPr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7" name="Google Shape;2535;p73">
              <a:extLst>
                <a:ext uri="{FF2B5EF4-FFF2-40B4-BE49-F238E27FC236}">
                  <a16:creationId xmlns:a16="http://schemas.microsoft.com/office/drawing/2014/main" id="{F6D77A8C-9A21-4495-8D14-EFB9B0CBB9B7}"/>
                </a:ext>
              </a:extLst>
            </p:cNvPr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8" name="Google Shape;2536;p73">
              <a:extLst>
                <a:ext uri="{FF2B5EF4-FFF2-40B4-BE49-F238E27FC236}">
                  <a16:creationId xmlns:a16="http://schemas.microsoft.com/office/drawing/2014/main" id="{B59736EE-A58D-4075-AF9B-9221EFEE4E17}"/>
                </a:ext>
              </a:extLst>
            </p:cNvPr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9" name="Google Shape;2537;p73">
              <a:extLst>
                <a:ext uri="{FF2B5EF4-FFF2-40B4-BE49-F238E27FC236}">
                  <a16:creationId xmlns:a16="http://schemas.microsoft.com/office/drawing/2014/main" id="{DEA1E81A-6ABD-4C1A-91C4-A6A5AF4FB7F7}"/>
                </a:ext>
              </a:extLst>
            </p:cNvPr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0" name="Google Shape;2538;p73">
              <a:extLst>
                <a:ext uri="{FF2B5EF4-FFF2-40B4-BE49-F238E27FC236}">
                  <a16:creationId xmlns:a16="http://schemas.microsoft.com/office/drawing/2014/main" id="{A9AC2F51-F837-48F3-8294-C44031D3368B}"/>
                </a:ext>
              </a:extLst>
            </p:cNvPr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1" name="Google Shape;2539;p73">
              <a:extLst>
                <a:ext uri="{FF2B5EF4-FFF2-40B4-BE49-F238E27FC236}">
                  <a16:creationId xmlns:a16="http://schemas.microsoft.com/office/drawing/2014/main" id="{31EDB784-23AF-4BAB-B145-A1E9E41898DF}"/>
                </a:ext>
              </a:extLst>
            </p:cNvPr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2" name="Google Shape;2540;p73">
              <a:extLst>
                <a:ext uri="{FF2B5EF4-FFF2-40B4-BE49-F238E27FC236}">
                  <a16:creationId xmlns:a16="http://schemas.microsoft.com/office/drawing/2014/main" id="{C8C65320-5C4B-4FA0-8DDA-36803B3FD5AB}"/>
                </a:ext>
              </a:extLst>
            </p:cNvPr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3" name="Google Shape;2541;p73">
              <a:extLst>
                <a:ext uri="{FF2B5EF4-FFF2-40B4-BE49-F238E27FC236}">
                  <a16:creationId xmlns:a16="http://schemas.microsoft.com/office/drawing/2014/main" id="{9D764FA7-FE31-4A38-8152-3F82C4BB7842}"/>
                </a:ext>
              </a:extLst>
            </p:cNvPr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4" name="Google Shape;2542;p73">
              <a:extLst>
                <a:ext uri="{FF2B5EF4-FFF2-40B4-BE49-F238E27FC236}">
                  <a16:creationId xmlns:a16="http://schemas.microsoft.com/office/drawing/2014/main" id="{72B10324-FAD4-4195-A3F5-3BB6FE97B9AC}"/>
                </a:ext>
              </a:extLst>
            </p:cNvPr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5" name="Google Shape;2543;p73">
              <a:extLst>
                <a:ext uri="{FF2B5EF4-FFF2-40B4-BE49-F238E27FC236}">
                  <a16:creationId xmlns:a16="http://schemas.microsoft.com/office/drawing/2014/main" id="{95FBCAC5-1763-4E8A-A78B-65DB858B3CDF}"/>
                </a:ext>
              </a:extLst>
            </p:cNvPr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6" name="Google Shape;2544;p73">
              <a:extLst>
                <a:ext uri="{FF2B5EF4-FFF2-40B4-BE49-F238E27FC236}">
                  <a16:creationId xmlns:a16="http://schemas.microsoft.com/office/drawing/2014/main" id="{2806E56A-DB03-471F-9277-0A7CB75800FA}"/>
                </a:ext>
              </a:extLst>
            </p:cNvPr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7" name="Google Shape;2545;p73">
              <a:extLst>
                <a:ext uri="{FF2B5EF4-FFF2-40B4-BE49-F238E27FC236}">
                  <a16:creationId xmlns:a16="http://schemas.microsoft.com/office/drawing/2014/main" id="{0E4AB631-E571-4BCA-9F53-8C5B969499D7}"/>
                </a:ext>
              </a:extLst>
            </p:cNvPr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8" name="Google Shape;2546;p73">
              <a:extLst>
                <a:ext uri="{FF2B5EF4-FFF2-40B4-BE49-F238E27FC236}">
                  <a16:creationId xmlns:a16="http://schemas.microsoft.com/office/drawing/2014/main" id="{BC25F931-0402-46D7-9284-545EC9277C57}"/>
                </a:ext>
              </a:extLst>
            </p:cNvPr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9" name="Google Shape;2547;p73">
              <a:extLst>
                <a:ext uri="{FF2B5EF4-FFF2-40B4-BE49-F238E27FC236}">
                  <a16:creationId xmlns:a16="http://schemas.microsoft.com/office/drawing/2014/main" id="{01532726-0C0C-4CDC-B3A1-3BED1A161EF9}"/>
                </a:ext>
              </a:extLst>
            </p:cNvPr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0" name="Google Shape;2548;p73">
              <a:extLst>
                <a:ext uri="{FF2B5EF4-FFF2-40B4-BE49-F238E27FC236}">
                  <a16:creationId xmlns:a16="http://schemas.microsoft.com/office/drawing/2014/main" id="{B24D6B4E-BB17-402A-BB5D-72E994993001}"/>
                </a:ext>
              </a:extLst>
            </p:cNvPr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1" name="Google Shape;2549;p73">
              <a:extLst>
                <a:ext uri="{FF2B5EF4-FFF2-40B4-BE49-F238E27FC236}">
                  <a16:creationId xmlns:a16="http://schemas.microsoft.com/office/drawing/2014/main" id="{AF09BCE1-D156-4B5E-9CCB-E02B568BBF29}"/>
                </a:ext>
              </a:extLst>
            </p:cNvPr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2" name="Google Shape;2550;p73">
              <a:extLst>
                <a:ext uri="{FF2B5EF4-FFF2-40B4-BE49-F238E27FC236}">
                  <a16:creationId xmlns:a16="http://schemas.microsoft.com/office/drawing/2014/main" id="{89E9D985-4979-4B16-9A96-6D52EC61F88A}"/>
                </a:ext>
              </a:extLst>
            </p:cNvPr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3" name="Google Shape;2551;p73">
              <a:extLst>
                <a:ext uri="{FF2B5EF4-FFF2-40B4-BE49-F238E27FC236}">
                  <a16:creationId xmlns:a16="http://schemas.microsoft.com/office/drawing/2014/main" id="{23CB3D04-C599-43FB-89CD-F49FDD6AEEFC}"/>
                </a:ext>
              </a:extLst>
            </p:cNvPr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4" name="Google Shape;2552;p73">
              <a:extLst>
                <a:ext uri="{FF2B5EF4-FFF2-40B4-BE49-F238E27FC236}">
                  <a16:creationId xmlns:a16="http://schemas.microsoft.com/office/drawing/2014/main" id="{6EEBD008-0379-49AF-B14E-5BC8318A4154}"/>
                </a:ext>
              </a:extLst>
            </p:cNvPr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5" name="Google Shape;2553;p73">
              <a:extLst>
                <a:ext uri="{FF2B5EF4-FFF2-40B4-BE49-F238E27FC236}">
                  <a16:creationId xmlns:a16="http://schemas.microsoft.com/office/drawing/2014/main" id="{11C1030C-14FE-400C-A261-2C3B182301E4}"/>
                </a:ext>
              </a:extLst>
            </p:cNvPr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6" name="Google Shape;2554;p73">
              <a:extLst>
                <a:ext uri="{FF2B5EF4-FFF2-40B4-BE49-F238E27FC236}">
                  <a16:creationId xmlns:a16="http://schemas.microsoft.com/office/drawing/2014/main" id="{1B19F42C-97B6-4469-A4FC-2FF9E9FA124D}"/>
                </a:ext>
              </a:extLst>
            </p:cNvPr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7" name="Google Shape;2555;p73">
              <a:extLst>
                <a:ext uri="{FF2B5EF4-FFF2-40B4-BE49-F238E27FC236}">
                  <a16:creationId xmlns:a16="http://schemas.microsoft.com/office/drawing/2014/main" id="{1201402F-1677-4558-83F9-9BE51887DD5C}"/>
                </a:ext>
              </a:extLst>
            </p:cNvPr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8" name="Google Shape;2556;p73">
              <a:extLst>
                <a:ext uri="{FF2B5EF4-FFF2-40B4-BE49-F238E27FC236}">
                  <a16:creationId xmlns:a16="http://schemas.microsoft.com/office/drawing/2014/main" id="{2E21AD83-8395-4239-B29E-E26170C609BA}"/>
                </a:ext>
              </a:extLst>
            </p:cNvPr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9" name="Google Shape;2557;p73">
              <a:extLst>
                <a:ext uri="{FF2B5EF4-FFF2-40B4-BE49-F238E27FC236}">
                  <a16:creationId xmlns:a16="http://schemas.microsoft.com/office/drawing/2014/main" id="{3E7705B7-1186-40DD-AD69-76410FE6FE88}"/>
                </a:ext>
              </a:extLst>
            </p:cNvPr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0" name="Google Shape;2558;p73">
              <a:extLst>
                <a:ext uri="{FF2B5EF4-FFF2-40B4-BE49-F238E27FC236}">
                  <a16:creationId xmlns:a16="http://schemas.microsoft.com/office/drawing/2014/main" id="{CDCD9F38-5F21-4836-8402-73BEBB9FFB40}"/>
                </a:ext>
              </a:extLst>
            </p:cNvPr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1" name="Google Shape;2559;p73">
              <a:extLst>
                <a:ext uri="{FF2B5EF4-FFF2-40B4-BE49-F238E27FC236}">
                  <a16:creationId xmlns:a16="http://schemas.microsoft.com/office/drawing/2014/main" id="{1A715F8D-58CA-40EB-907F-11CFE164CD6D}"/>
                </a:ext>
              </a:extLst>
            </p:cNvPr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2" name="Google Shape;2560;p73">
              <a:extLst>
                <a:ext uri="{FF2B5EF4-FFF2-40B4-BE49-F238E27FC236}">
                  <a16:creationId xmlns:a16="http://schemas.microsoft.com/office/drawing/2014/main" id="{E3C6B455-C94A-4DFE-A408-5D74658B6D45}"/>
                </a:ext>
              </a:extLst>
            </p:cNvPr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3" name="Google Shape;2561;p73">
              <a:extLst>
                <a:ext uri="{FF2B5EF4-FFF2-40B4-BE49-F238E27FC236}">
                  <a16:creationId xmlns:a16="http://schemas.microsoft.com/office/drawing/2014/main" id="{09E45EF1-007E-4425-B47A-E6363CF3CEE7}"/>
                </a:ext>
              </a:extLst>
            </p:cNvPr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4" name="Google Shape;2562;p73">
              <a:extLst>
                <a:ext uri="{FF2B5EF4-FFF2-40B4-BE49-F238E27FC236}">
                  <a16:creationId xmlns:a16="http://schemas.microsoft.com/office/drawing/2014/main" id="{D33526C3-2886-4621-9A49-79AB1D710E4A}"/>
                </a:ext>
              </a:extLst>
            </p:cNvPr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5" name="Google Shape;2563;p73">
              <a:extLst>
                <a:ext uri="{FF2B5EF4-FFF2-40B4-BE49-F238E27FC236}">
                  <a16:creationId xmlns:a16="http://schemas.microsoft.com/office/drawing/2014/main" id="{B70EC214-131E-4ACD-87A4-2E4C6DFFFBDC}"/>
                </a:ext>
              </a:extLst>
            </p:cNvPr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6" name="Google Shape;2564;p73">
              <a:extLst>
                <a:ext uri="{FF2B5EF4-FFF2-40B4-BE49-F238E27FC236}">
                  <a16:creationId xmlns:a16="http://schemas.microsoft.com/office/drawing/2014/main" id="{C3174EC9-018D-490D-A7DE-967B8BE99CAC}"/>
                </a:ext>
              </a:extLst>
            </p:cNvPr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7" name="Google Shape;2565;p73">
              <a:extLst>
                <a:ext uri="{FF2B5EF4-FFF2-40B4-BE49-F238E27FC236}">
                  <a16:creationId xmlns:a16="http://schemas.microsoft.com/office/drawing/2014/main" id="{A8A15791-8761-4DA6-BAA6-3C30CE67F37B}"/>
                </a:ext>
              </a:extLst>
            </p:cNvPr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8" name="Google Shape;2566;p73">
              <a:extLst>
                <a:ext uri="{FF2B5EF4-FFF2-40B4-BE49-F238E27FC236}">
                  <a16:creationId xmlns:a16="http://schemas.microsoft.com/office/drawing/2014/main" id="{84711E09-3529-4A1B-9B05-932880D7B295}"/>
                </a:ext>
              </a:extLst>
            </p:cNvPr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9" name="Google Shape;2567;p73">
              <a:extLst>
                <a:ext uri="{FF2B5EF4-FFF2-40B4-BE49-F238E27FC236}">
                  <a16:creationId xmlns:a16="http://schemas.microsoft.com/office/drawing/2014/main" id="{43931287-F619-4C84-A8A9-DA9F902D29FF}"/>
                </a:ext>
              </a:extLst>
            </p:cNvPr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0" name="Google Shape;2568;p73">
              <a:extLst>
                <a:ext uri="{FF2B5EF4-FFF2-40B4-BE49-F238E27FC236}">
                  <a16:creationId xmlns:a16="http://schemas.microsoft.com/office/drawing/2014/main" id="{08CE8AA1-82BA-492E-B124-118422B034DD}"/>
                </a:ext>
              </a:extLst>
            </p:cNvPr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1" name="Google Shape;2569;p73">
              <a:extLst>
                <a:ext uri="{FF2B5EF4-FFF2-40B4-BE49-F238E27FC236}">
                  <a16:creationId xmlns:a16="http://schemas.microsoft.com/office/drawing/2014/main" id="{2081FE75-C10B-4F75-B62E-47C0D4C2BB3B}"/>
                </a:ext>
              </a:extLst>
            </p:cNvPr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2" name="Google Shape;2570;p73">
              <a:extLst>
                <a:ext uri="{FF2B5EF4-FFF2-40B4-BE49-F238E27FC236}">
                  <a16:creationId xmlns:a16="http://schemas.microsoft.com/office/drawing/2014/main" id="{45ACA6CC-EDF7-4D93-8F7D-3DEECA8B441D}"/>
                </a:ext>
              </a:extLst>
            </p:cNvPr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3" name="Google Shape;2571;p73">
              <a:extLst>
                <a:ext uri="{FF2B5EF4-FFF2-40B4-BE49-F238E27FC236}">
                  <a16:creationId xmlns:a16="http://schemas.microsoft.com/office/drawing/2014/main" id="{E50EF4C8-3309-4061-8298-78DF674625CD}"/>
                </a:ext>
              </a:extLst>
            </p:cNvPr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4" name="Google Shape;2572;p73">
              <a:extLst>
                <a:ext uri="{FF2B5EF4-FFF2-40B4-BE49-F238E27FC236}">
                  <a16:creationId xmlns:a16="http://schemas.microsoft.com/office/drawing/2014/main" id="{BA2782FB-00B0-4B7D-B597-A57D57175E6C}"/>
                </a:ext>
              </a:extLst>
            </p:cNvPr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5" name="Google Shape;2573;p73">
              <a:extLst>
                <a:ext uri="{FF2B5EF4-FFF2-40B4-BE49-F238E27FC236}">
                  <a16:creationId xmlns:a16="http://schemas.microsoft.com/office/drawing/2014/main" id="{1CBA824E-A5EA-4C37-950B-14587E70E5F8}"/>
                </a:ext>
              </a:extLst>
            </p:cNvPr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6" name="Google Shape;2574;p73">
              <a:extLst>
                <a:ext uri="{FF2B5EF4-FFF2-40B4-BE49-F238E27FC236}">
                  <a16:creationId xmlns:a16="http://schemas.microsoft.com/office/drawing/2014/main" id="{2BB55AD7-17C1-48A4-B285-C54351A6004D}"/>
                </a:ext>
              </a:extLst>
            </p:cNvPr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7" name="Google Shape;2575;p73">
              <a:extLst>
                <a:ext uri="{FF2B5EF4-FFF2-40B4-BE49-F238E27FC236}">
                  <a16:creationId xmlns:a16="http://schemas.microsoft.com/office/drawing/2014/main" id="{7C6B06F3-FC2D-43C7-BB5D-09B96686796A}"/>
                </a:ext>
              </a:extLst>
            </p:cNvPr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8" name="Google Shape;2576;p73">
              <a:extLst>
                <a:ext uri="{FF2B5EF4-FFF2-40B4-BE49-F238E27FC236}">
                  <a16:creationId xmlns:a16="http://schemas.microsoft.com/office/drawing/2014/main" id="{B9EDD0C7-E97A-4DAE-8370-D7A59BC45FC5}"/>
                </a:ext>
              </a:extLst>
            </p:cNvPr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9" name="Google Shape;2577;p73">
              <a:extLst>
                <a:ext uri="{FF2B5EF4-FFF2-40B4-BE49-F238E27FC236}">
                  <a16:creationId xmlns:a16="http://schemas.microsoft.com/office/drawing/2014/main" id="{61776B23-CC1B-4713-802B-47F3F0EFB310}"/>
                </a:ext>
              </a:extLst>
            </p:cNvPr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0" name="Google Shape;2578;p73">
              <a:extLst>
                <a:ext uri="{FF2B5EF4-FFF2-40B4-BE49-F238E27FC236}">
                  <a16:creationId xmlns:a16="http://schemas.microsoft.com/office/drawing/2014/main" id="{C0F8993E-C807-4E57-8469-7E52EA3FBFF7}"/>
                </a:ext>
              </a:extLst>
            </p:cNvPr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1" name="Google Shape;2579;p73">
              <a:extLst>
                <a:ext uri="{FF2B5EF4-FFF2-40B4-BE49-F238E27FC236}">
                  <a16:creationId xmlns:a16="http://schemas.microsoft.com/office/drawing/2014/main" id="{4255D89B-A9A4-4176-8F0F-82C18CE91C65}"/>
                </a:ext>
              </a:extLst>
            </p:cNvPr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2" name="Google Shape;2580;p73">
              <a:extLst>
                <a:ext uri="{FF2B5EF4-FFF2-40B4-BE49-F238E27FC236}">
                  <a16:creationId xmlns:a16="http://schemas.microsoft.com/office/drawing/2014/main" id="{DCBDB86C-A24B-4D04-8201-967F1B8F9353}"/>
                </a:ext>
              </a:extLst>
            </p:cNvPr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3" name="Google Shape;2581;p73">
              <a:extLst>
                <a:ext uri="{FF2B5EF4-FFF2-40B4-BE49-F238E27FC236}">
                  <a16:creationId xmlns:a16="http://schemas.microsoft.com/office/drawing/2014/main" id="{A4656DE8-BC49-4E89-B95D-7DFFBAF0F8C6}"/>
                </a:ext>
              </a:extLst>
            </p:cNvPr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4" name="Google Shape;2582;p73">
              <a:extLst>
                <a:ext uri="{FF2B5EF4-FFF2-40B4-BE49-F238E27FC236}">
                  <a16:creationId xmlns:a16="http://schemas.microsoft.com/office/drawing/2014/main" id="{4BC830BD-4D9F-43BA-9E26-635943D82F6C}"/>
                </a:ext>
              </a:extLst>
            </p:cNvPr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5" name="Google Shape;2583;p73">
              <a:extLst>
                <a:ext uri="{FF2B5EF4-FFF2-40B4-BE49-F238E27FC236}">
                  <a16:creationId xmlns:a16="http://schemas.microsoft.com/office/drawing/2014/main" id="{17D3CE2C-C320-4903-A3C6-3DB1EC819BFD}"/>
                </a:ext>
              </a:extLst>
            </p:cNvPr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6" name="Google Shape;2584;p73">
              <a:extLst>
                <a:ext uri="{FF2B5EF4-FFF2-40B4-BE49-F238E27FC236}">
                  <a16:creationId xmlns:a16="http://schemas.microsoft.com/office/drawing/2014/main" id="{93FF2FFB-BDC6-4957-88B4-851E7E35B76A}"/>
                </a:ext>
              </a:extLst>
            </p:cNvPr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7" name="Google Shape;2585;p73">
              <a:extLst>
                <a:ext uri="{FF2B5EF4-FFF2-40B4-BE49-F238E27FC236}">
                  <a16:creationId xmlns:a16="http://schemas.microsoft.com/office/drawing/2014/main" id="{FC141473-F7E8-4BF0-BF56-BA0A3474FD92}"/>
                </a:ext>
              </a:extLst>
            </p:cNvPr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8" name="Google Shape;2586;p73">
              <a:extLst>
                <a:ext uri="{FF2B5EF4-FFF2-40B4-BE49-F238E27FC236}">
                  <a16:creationId xmlns:a16="http://schemas.microsoft.com/office/drawing/2014/main" id="{3843D8E8-47D0-41AF-92C9-1D686C683258}"/>
                </a:ext>
              </a:extLst>
            </p:cNvPr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9" name="Google Shape;2587;p73">
              <a:extLst>
                <a:ext uri="{FF2B5EF4-FFF2-40B4-BE49-F238E27FC236}">
                  <a16:creationId xmlns:a16="http://schemas.microsoft.com/office/drawing/2014/main" id="{1C667548-FC95-41F5-A54D-C1C610D1B132}"/>
                </a:ext>
              </a:extLst>
            </p:cNvPr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0" name="Google Shape;2588;p73">
              <a:extLst>
                <a:ext uri="{FF2B5EF4-FFF2-40B4-BE49-F238E27FC236}">
                  <a16:creationId xmlns:a16="http://schemas.microsoft.com/office/drawing/2014/main" id="{C976DA18-9B2A-49D0-8560-1D9EE4989F9E}"/>
                </a:ext>
              </a:extLst>
            </p:cNvPr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1" name="Google Shape;2589;p73">
              <a:extLst>
                <a:ext uri="{FF2B5EF4-FFF2-40B4-BE49-F238E27FC236}">
                  <a16:creationId xmlns:a16="http://schemas.microsoft.com/office/drawing/2014/main" id="{B01E2A33-16BF-408D-A93D-6FC9D758E5EB}"/>
                </a:ext>
              </a:extLst>
            </p:cNvPr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2" name="Google Shape;2590;p73">
              <a:extLst>
                <a:ext uri="{FF2B5EF4-FFF2-40B4-BE49-F238E27FC236}">
                  <a16:creationId xmlns:a16="http://schemas.microsoft.com/office/drawing/2014/main" id="{61E8BCA0-331F-4B56-AAE3-60A0A97015B1}"/>
                </a:ext>
              </a:extLst>
            </p:cNvPr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3" name="Google Shape;2591;p73">
              <a:extLst>
                <a:ext uri="{FF2B5EF4-FFF2-40B4-BE49-F238E27FC236}">
                  <a16:creationId xmlns:a16="http://schemas.microsoft.com/office/drawing/2014/main" id="{F13C4F6A-484B-449E-BA07-385614EBB06F}"/>
                </a:ext>
              </a:extLst>
            </p:cNvPr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06" name="Google Shape;1807;p64">
            <a:extLst>
              <a:ext uri="{FF2B5EF4-FFF2-40B4-BE49-F238E27FC236}">
                <a16:creationId xmlns:a16="http://schemas.microsoft.com/office/drawing/2014/main" id="{F08AA8B2-C5D5-4AF0-B313-3EA2BA5D613D}"/>
              </a:ext>
            </a:extLst>
          </p:cNvPr>
          <p:cNvGrpSpPr/>
          <p:nvPr/>
        </p:nvGrpSpPr>
        <p:grpSpPr>
          <a:xfrm>
            <a:off x="14097000" y="7945946"/>
            <a:ext cx="3838541" cy="2164177"/>
            <a:chOff x="5935827" y="724913"/>
            <a:chExt cx="2395220" cy="3697695"/>
          </a:xfrm>
        </p:grpSpPr>
        <p:sp>
          <p:nvSpPr>
            <p:cNvPr id="707" name="Google Shape;1808;p64">
              <a:extLst>
                <a:ext uri="{FF2B5EF4-FFF2-40B4-BE49-F238E27FC236}">
                  <a16:creationId xmlns:a16="http://schemas.microsoft.com/office/drawing/2014/main" id="{5BC5644D-4BE0-43E0-AB55-BC7C1F4827D9}"/>
                </a:ext>
              </a:extLst>
            </p:cNvPr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8" name="Google Shape;1809;p64">
              <a:extLst>
                <a:ext uri="{FF2B5EF4-FFF2-40B4-BE49-F238E27FC236}">
                  <a16:creationId xmlns:a16="http://schemas.microsoft.com/office/drawing/2014/main" id="{80D52522-1E05-47F3-9ADE-DEA4DF4A26C5}"/>
                </a:ext>
              </a:extLst>
            </p:cNvPr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9" name="Google Shape;1810;p64">
              <a:extLst>
                <a:ext uri="{FF2B5EF4-FFF2-40B4-BE49-F238E27FC236}">
                  <a16:creationId xmlns:a16="http://schemas.microsoft.com/office/drawing/2014/main" id="{B582ED18-1620-4B10-A5BC-55F6B7A2C1CC}"/>
                </a:ext>
              </a:extLst>
            </p:cNvPr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0" name="Google Shape;1811;p64">
              <a:extLst>
                <a:ext uri="{FF2B5EF4-FFF2-40B4-BE49-F238E27FC236}">
                  <a16:creationId xmlns:a16="http://schemas.microsoft.com/office/drawing/2014/main" id="{2DAD7691-2813-4EC5-BFBF-E98CC14022CF}"/>
                </a:ext>
              </a:extLst>
            </p:cNvPr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1" name="Google Shape;1812;p64">
              <a:extLst>
                <a:ext uri="{FF2B5EF4-FFF2-40B4-BE49-F238E27FC236}">
                  <a16:creationId xmlns:a16="http://schemas.microsoft.com/office/drawing/2014/main" id="{01FE7AEE-C4BC-4D3B-A2B8-A4C730980047}"/>
                </a:ext>
              </a:extLst>
            </p:cNvPr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2" name="Google Shape;1813;p64">
              <a:extLst>
                <a:ext uri="{FF2B5EF4-FFF2-40B4-BE49-F238E27FC236}">
                  <a16:creationId xmlns:a16="http://schemas.microsoft.com/office/drawing/2014/main" id="{4FA18CC7-779B-4A28-A659-C441322BE39C}"/>
                </a:ext>
              </a:extLst>
            </p:cNvPr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3" name="Google Shape;1814;p64">
              <a:extLst>
                <a:ext uri="{FF2B5EF4-FFF2-40B4-BE49-F238E27FC236}">
                  <a16:creationId xmlns:a16="http://schemas.microsoft.com/office/drawing/2014/main" id="{F6D4D0DD-D431-4AB3-B595-480D621F1148}"/>
                </a:ext>
              </a:extLst>
            </p:cNvPr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4" name="Google Shape;1815;p64">
              <a:extLst>
                <a:ext uri="{FF2B5EF4-FFF2-40B4-BE49-F238E27FC236}">
                  <a16:creationId xmlns:a16="http://schemas.microsoft.com/office/drawing/2014/main" id="{DC8F62C5-8D30-4FBE-BF1D-64248EE4BA1F}"/>
                </a:ext>
              </a:extLst>
            </p:cNvPr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5" name="Google Shape;1816;p64">
              <a:extLst>
                <a:ext uri="{FF2B5EF4-FFF2-40B4-BE49-F238E27FC236}">
                  <a16:creationId xmlns:a16="http://schemas.microsoft.com/office/drawing/2014/main" id="{1E92E643-5790-42F9-AB76-D34941712902}"/>
                </a:ext>
              </a:extLst>
            </p:cNvPr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6" name="Google Shape;1817;p64">
              <a:extLst>
                <a:ext uri="{FF2B5EF4-FFF2-40B4-BE49-F238E27FC236}">
                  <a16:creationId xmlns:a16="http://schemas.microsoft.com/office/drawing/2014/main" id="{A4E095C3-03C3-4464-A68E-B3D0E08EEA5A}"/>
                </a:ext>
              </a:extLst>
            </p:cNvPr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7" name="Google Shape;1818;p64">
              <a:extLst>
                <a:ext uri="{FF2B5EF4-FFF2-40B4-BE49-F238E27FC236}">
                  <a16:creationId xmlns:a16="http://schemas.microsoft.com/office/drawing/2014/main" id="{69C5D35E-1277-4CC8-8A6C-ECB36FA3BB28}"/>
                </a:ext>
              </a:extLst>
            </p:cNvPr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8" name="Google Shape;1819;p64">
              <a:extLst>
                <a:ext uri="{FF2B5EF4-FFF2-40B4-BE49-F238E27FC236}">
                  <a16:creationId xmlns:a16="http://schemas.microsoft.com/office/drawing/2014/main" id="{D3CF084B-8A98-4745-A30D-BE44D513B8C2}"/>
                </a:ext>
              </a:extLst>
            </p:cNvPr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9" name="Google Shape;1820;p64">
              <a:extLst>
                <a:ext uri="{FF2B5EF4-FFF2-40B4-BE49-F238E27FC236}">
                  <a16:creationId xmlns:a16="http://schemas.microsoft.com/office/drawing/2014/main" id="{AB01ACF4-A1E1-45CC-9B86-6863A432B05C}"/>
                </a:ext>
              </a:extLst>
            </p:cNvPr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0" name="Google Shape;1821;p64">
              <a:extLst>
                <a:ext uri="{FF2B5EF4-FFF2-40B4-BE49-F238E27FC236}">
                  <a16:creationId xmlns:a16="http://schemas.microsoft.com/office/drawing/2014/main" id="{09B76E5F-09CE-4627-AF3F-123524BD6793}"/>
                </a:ext>
              </a:extLst>
            </p:cNvPr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1" name="Google Shape;1822;p64">
              <a:extLst>
                <a:ext uri="{FF2B5EF4-FFF2-40B4-BE49-F238E27FC236}">
                  <a16:creationId xmlns:a16="http://schemas.microsoft.com/office/drawing/2014/main" id="{3C6E16FF-512B-401C-B921-5FFF1AF1DC83}"/>
                </a:ext>
              </a:extLst>
            </p:cNvPr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2" name="Google Shape;1823;p64">
              <a:extLst>
                <a:ext uri="{FF2B5EF4-FFF2-40B4-BE49-F238E27FC236}">
                  <a16:creationId xmlns:a16="http://schemas.microsoft.com/office/drawing/2014/main" id="{9A5119AF-E132-47A5-A037-BD1E9A0544FD}"/>
                </a:ext>
              </a:extLst>
            </p:cNvPr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3" name="Google Shape;1824;p64">
              <a:extLst>
                <a:ext uri="{FF2B5EF4-FFF2-40B4-BE49-F238E27FC236}">
                  <a16:creationId xmlns:a16="http://schemas.microsoft.com/office/drawing/2014/main" id="{A86DEA37-A8AE-4D7B-9591-2DE37CA10C1B}"/>
                </a:ext>
              </a:extLst>
            </p:cNvPr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4" name="Google Shape;1825;p64">
              <a:extLst>
                <a:ext uri="{FF2B5EF4-FFF2-40B4-BE49-F238E27FC236}">
                  <a16:creationId xmlns:a16="http://schemas.microsoft.com/office/drawing/2014/main" id="{7AE6B488-26DA-4E72-89A3-C87890B33006}"/>
                </a:ext>
              </a:extLst>
            </p:cNvPr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5" name="Google Shape;1826;p64">
              <a:extLst>
                <a:ext uri="{FF2B5EF4-FFF2-40B4-BE49-F238E27FC236}">
                  <a16:creationId xmlns:a16="http://schemas.microsoft.com/office/drawing/2014/main" id="{748196F3-7A86-403B-BE97-AAD54224D2F7}"/>
                </a:ext>
              </a:extLst>
            </p:cNvPr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6" name="Google Shape;1827;p64">
              <a:extLst>
                <a:ext uri="{FF2B5EF4-FFF2-40B4-BE49-F238E27FC236}">
                  <a16:creationId xmlns:a16="http://schemas.microsoft.com/office/drawing/2014/main" id="{C0286203-C02F-40B9-83EB-8FBFF23DFA98}"/>
                </a:ext>
              </a:extLst>
            </p:cNvPr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7" name="Google Shape;1828;p64">
              <a:extLst>
                <a:ext uri="{FF2B5EF4-FFF2-40B4-BE49-F238E27FC236}">
                  <a16:creationId xmlns:a16="http://schemas.microsoft.com/office/drawing/2014/main" id="{3B2E4A74-218A-4C1D-B540-86CEB330835E}"/>
                </a:ext>
              </a:extLst>
            </p:cNvPr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8" name="Google Shape;1829;p64">
              <a:extLst>
                <a:ext uri="{FF2B5EF4-FFF2-40B4-BE49-F238E27FC236}">
                  <a16:creationId xmlns:a16="http://schemas.microsoft.com/office/drawing/2014/main" id="{BB7FC4BA-BABE-4A2F-9760-DC22996335B6}"/>
                </a:ext>
              </a:extLst>
            </p:cNvPr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9" name="Google Shape;1830;p64">
              <a:extLst>
                <a:ext uri="{FF2B5EF4-FFF2-40B4-BE49-F238E27FC236}">
                  <a16:creationId xmlns:a16="http://schemas.microsoft.com/office/drawing/2014/main" id="{FCCDD293-F8CC-4E8A-A251-5377A922AD98}"/>
                </a:ext>
              </a:extLst>
            </p:cNvPr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0" name="Google Shape;1831;p64">
              <a:extLst>
                <a:ext uri="{FF2B5EF4-FFF2-40B4-BE49-F238E27FC236}">
                  <a16:creationId xmlns:a16="http://schemas.microsoft.com/office/drawing/2014/main" id="{80E512D0-9D23-4835-A591-29E249F0DC60}"/>
                </a:ext>
              </a:extLst>
            </p:cNvPr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1" name="Google Shape;1832;p64">
              <a:extLst>
                <a:ext uri="{FF2B5EF4-FFF2-40B4-BE49-F238E27FC236}">
                  <a16:creationId xmlns:a16="http://schemas.microsoft.com/office/drawing/2014/main" id="{8087F3F9-2444-4649-9677-C7301CFDBA75}"/>
                </a:ext>
              </a:extLst>
            </p:cNvPr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2" name="Google Shape;1833;p64">
              <a:extLst>
                <a:ext uri="{FF2B5EF4-FFF2-40B4-BE49-F238E27FC236}">
                  <a16:creationId xmlns:a16="http://schemas.microsoft.com/office/drawing/2014/main" id="{379E42EB-B352-40E4-A9CB-3C2BC5868C2B}"/>
                </a:ext>
              </a:extLst>
            </p:cNvPr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3" name="Google Shape;1834;p64">
              <a:extLst>
                <a:ext uri="{FF2B5EF4-FFF2-40B4-BE49-F238E27FC236}">
                  <a16:creationId xmlns:a16="http://schemas.microsoft.com/office/drawing/2014/main" id="{868A4942-9E84-472C-AE30-0022D87BA353}"/>
                </a:ext>
              </a:extLst>
            </p:cNvPr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4" name="Google Shape;1835;p64">
              <a:extLst>
                <a:ext uri="{FF2B5EF4-FFF2-40B4-BE49-F238E27FC236}">
                  <a16:creationId xmlns:a16="http://schemas.microsoft.com/office/drawing/2014/main" id="{861BE723-F55E-4860-B485-D12A6618FD42}"/>
                </a:ext>
              </a:extLst>
            </p:cNvPr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5" name="Google Shape;1836;p64">
              <a:extLst>
                <a:ext uri="{FF2B5EF4-FFF2-40B4-BE49-F238E27FC236}">
                  <a16:creationId xmlns:a16="http://schemas.microsoft.com/office/drawing/2014/main" id="{AE53D2D4-019E-4BC8-BF00-80CF6CA2EBD2}"/>
                </a:ext>
              </a:extLst>
            </p:cNvPr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6" name="Google Shape;1837;p64">
              <a:extLst>
                <a:ext uri="{FF2B5EF4-FFF2-40B4-BE49-F238E27FC236}">
                  <a16:creationId xmlns:a16="http://schemas.microsoft.com/office/drawing/2014/main" id="{22F101D7-3DB2-446C-A6D1-E1440CB92D69}"/>
                </a:ext>
              </a:extLst>
            </p:cNvPr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7" name="Google Shape;1838;p64">
              <a:extLst>
                <a:ext uri="{FF2B5EF4-FFF2-40B4-BE49-F238E27FC236}">
                  <a16:creationId xmlns:a16="http://schemas.microsoft.com/office/drawing/2014/main" id="{3CE41591-60DB-4614-AB6C-1397501544F4}"/>
                </a:ext>
              </a:extLst>
            </p:cNvPr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8" name="Google Shape;1839;p64">
              <a:extLst>
                <a:ext uri="{FF2B5EF4-FFF2-40B4-BE49-F238E27FC236}">
                  <a16:creationId xmlns:a16="http://schemas.microsoft.com/office/drawing/2014/main" id="{40D0454A-8A9D-4637-9D41-658BF7FAA748}"/>
                </a:ext>
              </a:extLst>
            </p:cNvPr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9" name="Google Shape;1840;p64">
              <a:extLst>
                <a:ext uri="{FF2B5EF4-FFF2-40B4-BE49-F238E27FC236}">
                  <a16:creationId xmlns:a16="http://schemas.microsoft.com/office/drawing/2014/main" id="{4A016A0C-660E-4482-B969-978E81F973DD}"/>
                </a:ext>
              </a:extLst>
            </p:cNvPr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0" name="Google Shape;1841;p64">
              <a:extLst>
                <a:ext uri="{FF2B5EF4-FFF2-40B4-BE49-F238E27FC236}">
                  <a16:creationId xmlns:a16="http://schemas.microsoft.com/office/drawing/2014/main" id="{064B356E-9382-4C93-B84A-AE500017BEF8}"/>
                </a:ext>
              </a:extLst>
            </p:cNvPr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1" name="Google Shape;1842;p64">
              <a:extLst>
                <a:ext uri="{FF2B5EF4-FFF2-40B4-BE49-F238E27FC236}">
                  <a16:creationId xmlns:a16="http://schemas.microsoft.com/office/drawing/2014/main" id="{471C1D54-6F42-4149-9CF8-16EC798C696B}"/>
                </a:ext>
              </a:extLst>
            </p:cNvPr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2" name="Google Shape;1843;p64">
              <a:extLst>
                <a:ext uri="{FF2B5EF4-FFF2-40B4-BE49-F238E27FC236}">
                  <a16:creationId xmlns:a16="http://schemas.microsoft.com/office/drawing/2014/main" id="{6B05DA07-472C-454F-A900-1B9AA9C272AC}"/>
                </a:ext>
              </a:extLst>
            </p:cNvPr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3" name="Google Shape;1844;p64">
              <a:extLst>
                <a:ext uri="{FF2B5EF4-FFF2-40B4-BE49-F238E27FC236}">
                  <a16:creationId xmlns:a16="http://schemas.microsoft.com/office/drawing/2014/main" id="{39E13463-5829-4784-8A0E-2C6DBDA78107}"/>
                </a:ext>
              </a:extLst>
            </p:cNvPr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4" name="Google Shape;1845;p64">
              <a:extLst>
                <a:ext uri="{FF2B5EF4-FFF2-40B4-BE49-F238E27FC236}">
                  <a16:creationId xmlns:a16="http://schemas.microsoft.com/office/drawing/2014/main" id="{22901FA1-5044-43F0-AC86-CBBA35EE7A0B}"/>
                </a:ext>
              </a:extLst>
            </p:cNvPr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5" name="Google Shape;1846;p64">
              <a:extLst>
                <a:ext uri="{FF2B5EF4-FFF2-40B4-BE49-F238E27FC236}">
                  <a16:creationId xmlns:a16="http://schemas.microsoft.com/office/drawing/2014/main" id="{D7943704-CDF3-40C3-99B4-90C2077D8038}"/>
                </a:ext>
              </a:extLst>
            </p:cNvPr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6" name="Google Shape;1847;p64">
              <a:extLst>
                <a:ext uri="{FF2B5EF4-FFF2-40B4-BE49-F238E27FC236}">
                  <a16:creationId xmlns:a16="http://schemas.microsoft.com/office/drawing/2014/main" id="{72760AED-79A5-440F-9D7A-17937937595F}"/>
                </a:ext>
              </a:extLst>
            </p:cNvPr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7" name="Google Shape;1848;p64">
              <a:extLst>
                <a:ext uri="{FF2B5EF4-FFF2-40B4-BE49-F238E27FC236}">
                  <a16:creationId xmlns:a16="http://schemas.microsoft.com/office/drawing/2014/main" id="{3665FB75-BB9B-4977-B5C6-39C6D1EEC962}"/>
                </a:ext>
              </a:extLst>
            </p:cNvPr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8" name="Google Shape;1849;p64">
              <a:extLst>
                <a:ext uri="{FF2B5EF4-FFF2-40B4-BE49-F238E27FC236}">
                  <a16:creationId xmlns:a16="http://schemas.microsoft.com/office/drawing/2014/main" id="{F444CB8F-9669-4BF5-A72D-9D8D73CF0439}"/>
                </a:ext>
              </a:extLst>
            </p:cNvPr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9" name="Google Shape;1850;p64">
              <a:extLst>
                <a:ext uri="{FF2B5EF4-FFF2-40B4-BE49-F238E27FC236}">
                  <a16:creationId xmlns:a16="http://schemas.microsoft.com/office/drawing/2014/main" id="{6776124A-8DAC-4C50-A540-09FBCC4D9AFB}"/>
                </a:ext>
              </a:extLst>
            </p:cNvPr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0" name="Google Shape;1851;p64">
              <a:extLst>
                <a:ext uri="{FF2B5EF4-FFF2-40B4-BE49-F238E27FC236}">
                  <a16:creationId xmlns:a16="http://schemas.microsoft.com/office/drawing/2014/main" id="{C622BE97-BDF0-4D84-BFB7-10843EC04287}"/>
                </a:ext>
              </a:extLst>
            </p:cNvPr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1" name="Google Shape;1852;p64">
              <a:extLst>
                <a:ext uri="{FF2B5EF4-FFF2-40B4-BE49-F238E27FC236}">
                  <a16:creationId xmlns:a16="http://schemas.microsoft.com/office/drawing/2014/main" id="{73D856B9-3163-4C50-BDB7-E4BFEE6CCF44}"/>
                </a:ext>
              </a:extLst>
            </p:cNvPr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2" name="Google Shape;1853;p64">
              <a:extLst>
                <a:ext uri="{FF2B5EF4-FFF2-40B4-BE49-F238E27FC236}">
                  <a16:creationId xmlns:a16="http://schemas.microsoft.com/office/drawing/2014/main" id="{2DD8F421-5F62-41F5-9367-9B7EA12320A5}"/>
                </a:ext>
              </a:extLst>
            </p:cNvPr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3" name="Google Shape;1854;p64">
              <a:extLst>
                <a:ext uri="{FF2B5EF4-FFF2-40B4-BE49-F238E27FC236}">
                  <a16:creationId xmlns:a16="http://schemas.microsoft.com/office/drawing/2014/main" id="{251A382F-AB43-4F9F-927A-86D234AC9498}"/>
                </a:ext>
              </a:extLst>
            </p:cNvPr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4" name="Google Shape;1855;p64">
              <a:extLst>
                <a:ext uri="{FF2B5EF4-FFF2-40B4-BE49-F238E27FC236}">
                  <a16:creationId xmlns:a16="http://schemas.microsoft.com/office/drawing/2014/main" id="{A5117015-57FC-462B-8C79-B07878934894}"/>
                </a:ext>
              </a:extLst>
            </p:cNvPr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5" name="Google Shape;1856;p64">
              <a:extLst>
                <a:ext uri="{FF2B5EF4-FFF2-40B4-BE49-F238E27FC236}">
                  <a16:creationId xmlns:a16="http://schemas.microsoft.com/office/drawing/2014/main" id="{4536AE52-CD48-4FA2-9F11-7886F7C7DEB6}"/>
                </a:ext>
              </a:extLst>
            </p:cNvPr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6" name="Google Shape;1857;p64">
              <a:extLst>
                <a:ext uri="{FF2B5EF4-FFF2-40B4-BE49-F238E27FC236}">
                  <a16:creationId xmlns:a16="http://schemas.microsoft.com/office/drawing/2014/main" id="{ECE065B0-702A-48C7-90A6-E993A7207443}"/>
                </a:ext>
              </a:extLst>
            </p:cNvPr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7" name="Google Shape;1858;p64">
              <a:extLst>
                <a:ext uri="{FF2B5EF4-FFF2-40B4-BE49-F238E27FC236}">
                  <a16:creationId xmlns:a16="http://schemas.microsoft.com/office/drawing/2014/main" id="{E16D6306-559C-4B26-B393-2BAF0BA18767}"/>
                </a:ext>
              </a:extLst>
            </p:cNvPr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8" name="Google Shape;1859;p64">
              <a:extLst>
                <a:ext uri="{FF2B5EF4-FFF2-40B4-BE49-F238E27FC236}">
                  <a16:creationId xmlns:a16="http://schemas.microsoft.com/office/drawing/2014/main" id="{EA241AC1-D0DF-4487-91F9-5124D2EE88C3}"/>
                </a:ext>
              </a:extLst>
            </p:cNvPr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9" name="Google Shape;1860;p64">
              <a:extLst>
                <a:ext uri="{FF2B5EF4-FFF2-40B4-BE49-F238E27FC236}">
                  <a16:creationId xmlns:a16="http://schemas.microsoft.com/office/drawing/2014/main" id="{353D63C2-20DF-495D-A3AD-7B60681FB6F9}"/>
                </a:ext>
              </a:extLst>
            </p:cNvPr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0" name="Google Shape;1861;p64">
              <a:extLst>
                <a:ext uri="{FF2B5EF4-FFF2-40B4-BE49-F238E27FC236}">
                  <a16:creationId xmlns:a16="http://schemas.microsoft.com/office/drawing/2014/main" id="{B8445CDB-349E-4E88-BABF-412677BC9A6B}"/>
                </a:ext>
              </a:extLst>
            </p:cNvPr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1" name="Google Shape;1862;p64">
              <a:extLst>
                <a:ext uri="{FF2B5EF4-FFF2-40B4-BE49-F238E27FC236}">
                  <a16:creationId xmlns:a16="http://schemas.microsoft.com/office/drawing/2014/main" id="{98046973-D50B-4B27-9AD6-3D63C1E1AACB}"/>
                </a:ext>
              </a:extLst>
            </p:cNvPr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2" name="Google Shape;1863;p64">
              <a:extLst>
                <a:ext uri="{FF2B5EF4-FFF2-40B4-BE49-F238E27FC236}">
                  <a16:creationId xmlns:a16="http://schemas.microsoft.com/office/drawing/2014/main" id="{EA4C418D-CFC8-4874-99C5-431CD94809CA}"/>
                </a:ext>
              </a:extLst>
            </p:cNvPr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3" name="Google Shape;1864;p64">
              <a:extLst>
                <a:ext uri="{FF2B5EF4-FFF2-40B4-BE49-F238E27FC236}">
                  <a16:creationId xmlns:a16="http://schemas.microsoft.com/office/drawing/2014/main" id="{22D1A3F7-E20F-42A8-AEFD-13ECC6818275}"/>
                </a:ext>
              </a:extLst>
            </p:cNvPr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4" name="Google Shape;1865;p64">
              <a:extLst>
                <a:ext uri="{FF2B5EF4-FFF2-40B4-BE49-F238E27FC236}">
                  <a16:creationId xmlns:a16="http://schemas.microsoft.com/office/drawing/2014/main" id="{22712267-2865-428B-9485-BE97E80ECBA6}"/>
                </a:ext>
              </a:extLst>
            </p:cNvPr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5" name="Google Shape;1866;p64">
              <a:extLst>
                <a:ext uri="{FF2B5EF4-FFF2-40B4-BE49-F238E27FC236}">
                  <a16:creationId xmlns:a16="http://schemas.microsoft.com/office/drawing/2014/main" id="{95490018-E111-498A-AE42-2BA60B332A43}"/>
                </a:ext>
              </a:extLst>
            </p:cNvPr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6" name="Google Shape;1867;p64">
              <a:extLst>
                <a:ext uri="{FF2B5EF4-FFF2-40B4-BE49-F238E27FC236}">
                  <a16:creationId xmlns:a16="http://schemas.microsoft.com/office/drawing/2014/main" id="{267CB6F8-95DB-4B90-890D-ADEA1D3FAB47}"/>
                </a:ext>
              </a:extLst>
            </p:cNvPr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7" name="Google Shape;1868;p64">
              <a:extLst>
                <a:ext uri="{FF2B5EF4-FFF2-40B4-BE49-F238E27FC236}">
                  <a16:creationId xmlns:a16="http://schemas.microsoft.com/office/drawing/2014/main" id="{67619D0F-B51D-4B04-AC9E-9669ABE8126A}"/>
                </a:ext>
              </a:extLst>
            </p:cNvPr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8" name="Google Shape;1869;p64">
              <a:extLst>
                <a:ext uri="{FF2B5EF4-FFF2-40B4-BE49-F238E27FC236}">
                  <a16:creationId xmlns:a16="http://schemas.microsoft.com/office/drawing/2014/main" id="{E924281F-CC07-4106-8F14-65F4DED2C711}"/>
                </a:ext>
              </a:extLst>
            </p:cNvPr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9" name="Google Shape;1870;p64">
              <a:extLst>
                <a:ext uri="{FF2B5EF4-FFF2-40B4-BE49-F238E27FC236}">
                  <a16:creationId xmlns:a16="http://schemas.microsoft.com/office/drawing/2014/main" id="{A90946C6-3E19-4AA4-8BCE-09F758F9D524}"/>
                </a:ext>
              </a:extLst>
            </p:cNvPr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0" name="Google Shape;1871;p64">
              <a:extLst>
                <a:ext uri="{FF2B5EF4-FFF2-40B4-BE49-F238E27FC236}">
                  <a16:creationId xmlns:a16="http://schemas.microsoft.com/office/drawing/2014/main" id="{4232FFB3-5C93-486B-9DB9-882AFF6F2339}"/>
                </a:ext>
              </a:extLst>
            </p:cNvPr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1" name="Google Shape;1872;p64">
              <a:extLst>
                <a:ext uri="{FF2B5EF4-FFF2-40B4-BE49-F238E27FC236}">
                  <a16:creationId xmlns:a16="http://schemas.microsoft.com/office/drawing/2014/main" id="{AF9C5ED4-7F76-47DA-A55F-371DFD01A7A0}"/>
                </a:ext>
              </a:extLst>
            </p:cNvPr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2" name="Google Shape;1873;p64">
              <a:extLst>
                <a:ext uri="{FF2B5EF4-FFF2-40B4-BE49-F238E27FC236}">
                  <a16:creationId xmlns:a16="http://schemas.microsoft.com/office/drawing/2014/main" id="{B90DFA2D-55E8-450A-9745-2D5F87C3C2FD}"/>
                </a:ext>
              </a:extLst>
            </p:cNvPr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3" name="Google Shape;1874;p64">
              <a:extLst>
                <a:ext uri="{FF2B5EF4-FFF2-40B4-BE49-F238E27FC236}">
                  <a16:creationId xmlns:a16="http://schemas.microsoft.com/office/drawing/2014/main" id="{66615D53-4B68-475A-BECF-6329CCE3D279}"/>
                </a:ext>
              </a:extLst>
            </p:cNvPr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4" name="Google Shape;1875;p64">
              <a:extLst>
                <a:ext uri="{FF2B5EF4-FFF2-40B4-BE49-F238E27FC236}">
                  <a16:creationId xmlns:a16="http://schemas.microsoft.com/office/drawing/2014/main" id="{7C3E7FE9-2844-41C3-A9EA-9B2170D0877D}"/>
                </a:ext>
              </a:extLst>
            </p:cNvPr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5" name="Google Shape;1876;p64">
              <a:extLst>
                <a:ext uri="{FF2B5EF4-FFF2-40B4-BE49-F238E27FC236}">
                  <a16:creationId xmlns:a16="http://schemas.microsoft.com/office/drawing/2014/main" id="{AAB3C54B-0889-43D7-B54C-751F24643A2D}"/>
                </a:ext>
              </a:extLst>
            </p:cNvPr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6" name="Google Shape;1877;p64">
              <a:extLst>
                <a:ext uri="{FF2B5EF4-FFF2-40B4-BE49-F238E27FC236}">
                  <a16:creationId xmlns:a16="http://schemas.microsoft.com/office/drawing/2014/main" id="{360FCFEB-7296-4C11-BAB3-958B09D30DC0}"/>
                </a:ext>
              </a:extLst>
            </p:cNvPr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7" name="Google Shape;1878;p64">
              <a:extLst>
                <a:ext uri="{FF2B5EF4-FFF2-40B4-BE49-F238E27FC236}">
                  <a16:creationId xmlns:a16="http://schemas.microsoft.com/office/drawing/2014/main" id="{E5AAB79F-2E32-4E12-AD86-1A92C7BE19AF}"/>
                </a:ext>
              </a:extLst>
            </p:cNvPr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8" name="Google Shape;1879;p64">
              <a:extLst>
                <a:ext uri="{FF2B5EF4-FFF2-40B4-BE49-F238E27FC236}">
                  <a16:creationId xmlns:a16="http://schemas.microsoft.com/office/drawing/2014/main" id="{3411DB67-EA02-4B95-9A1E-5EFC79061985}"/>
                </a:ext>
              </a:extLst>
            </p:cNvPr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9" name="Google Shape;1880;p64">
              <a:extLst>
                <a:ext uri="{FF2B5EF4-FFF2-40B4-BE49-F238E27FC236}">
                  <a16:creationId xmlns:a16="http://schemas.microsoft.com/office/drawing/2014/main" id="{B753A0F0-2CA0-4F86-8176-7F53A541FDEF}"/>
                </a:ext>
              </a:extLst>
            </p:cNvPr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0" name="Google Shape;1881;p64">
              <a:extLst>
                <a:ext uri="{FF2B5EF4-FFF2-40B4-BE49-F238E27FC236}">
                  <a16:creationId xmlns:a16="http://schemas.microsoft.com/office/drawing/2014/main" id="{044C2869-0657-479E-A769-D86E67BD5C68}"/>
                </a:ext>
              </a:extLst>
            </p:cNvPr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1" name="Google Shape;1882;p64">
              <a:extLst>
                <a:ext uri="{FF2B5EF4-FFF2-40B4-BE49-F238E27FC236}">
                  <a16:creationId xmlns:a16="http://schemas.microsoft.com/office/drawing/2014/main" id="{9552827A-7F41-4888-8279-01AA07287A44}"/>
                </a:ext>
              </a:extLst>
            </p:cNvPr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2" name="Google Shape;1883;p64">
              <a:extLst>
                <a:ext uri="{FF2B5EF4-FFF2-40B4-BE49-F238E27FC236}">
                  <a16:creationId xmlns:a16="http://schemas.microsoft.com/office/drawing/2014/main" id="{50FB75FA-B274-41BF-98B1-74D092E75327}"/>
                </a:ext>
              </a:extLst>
            </p:cNvPr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3" name="Google Shape;1884;p64">
              <a:extLst>
                <a:ext uri="{FF2B5EF4-FFF2-40B4-BE49-F238E27FC236}">
                  <a16:creationId xmlns:a16="http://schemas.microsoft.com/office/drawing/2014/main" id="{F7ECFDBD-4998-4733-B135-75F1A4962EA7}"/>
                </a:ext>
              </a:extLst>
            </p:cNvPr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4" name="Google Shape;1885;p64">
              <a:extLst>
                <a:ext uri="{FF2B5EF4-FFF2-40B4-BE49-F238E27FC236}">
                  <a16:creationId xmlns:a16="http://schemas.microsoft.com/office/drawing/2014/main" id="{0230926C-DAF4-4E53-B6A0-35A357A6006C}"/>
                </a:ext>
              </a:extLst>
            </p:cNvPr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5" name="Google Shape;1886;p64">
              <a:extLst>
                <a:ext uri="{FF2B5EF4-FFF2-40B4-BE49-F238E27FC236}">
                  <a16:creationId xmlns:a16="http://schemas.microsoft.com/office/drawing/2014/main" id="{437993C3-93D8-44C8-8C66-E62606DB507A}"/>
                </a:ext>
              </a:extLst>
            </p:cNvPr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6" name="Google Shape;1887;p64">
              <a:extLst>
                <a:ext uri="{FF2B5EF4-FFF2-40B4-BE49-F238E27FC236}">
                  <a16:creationId xmlns:a16="http://schemas.microsoft.com/office/drawing/2014/main" id="{17C9389C-91E7-4363-BCC8-442C0DC03FA5}"/>
                </a:ext>
              </a:extLst>
            </p:cNvPr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7" name="Google Shape;1888;p64">
              <a:extLst>
                <a:ext uri="{FF2B5EF4-FFF2-40B4-BE49-F238E27FC236}">
                  <a16:creationId xmlns:a16="http://schemas.microsoft.com/office/drawing/2014/main" id="{62807785-4601-44A9-835C-0972CFD4F05F}"/>
                </a:ext>
              </a:extLst>
            </p:cNvPr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8" name="Google Shape;1889;p64">
              <a:extLst>
                <a:ext uri="{FF2B5EF4-FFF2-40B4-BE49-F238E27FC236}">
                  <a16:creationId xmlns:a16="http://schemas.microsoft.com/office/drawing/2014/main" id="{739B8CDF-00DB-447C-9A10-67E33F3FB5E1}"/>
                </a:ext>
              </a:extLst>
            </p:cNvPr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9" name="Google Shape;1890;p64">
              <a:extLst>
                <a:ext uri="{FF2B5EF4-FFF2-40B4-BE49-F238E27FC236}">
                  <a16:creationId xmlns:a16="http://schemas.microsoft.com/office/drawing/2014/main" id="{48F90F2A-8BEF-41CA-921B-3C2BE8C260FA}"/>
                </a:ext>
              </a:extLst>
            </p:cNvPr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0" name="Google Shape;1891;p64">
              <a:extLst>
                <a:ext uri="{FF2B5EF4-FFF2-40B4-BE49-F238E27FC236}">
                  <a16:creationId xmlns:a16="http://schemas.microsoft.com/office/drawing/2014/main" id="{DCF2FB56-9CCA-4FAE-86FD-E07F0F141FAB}"/>
                </a:ext>
              </a:extLst>
            </p:cNvPr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1" name="Google Shape;1892;p64">
              <a:extLst>
                <a:ext uri="{FF2B5EF4-FFF2-40B4-BE49-F238E27FC236}">
                  <a16:creationId xmlns:a16="http://schemas.microsoft.com/office/drawing/2014/main" id="{BCE27951-6E26-4BDC-A15A-52F63DD0CC53}"/>
                </a:ext>
              </a:extLst>
            </p:cNvPr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2" name="Google Shape;1893;p64">
              <a:extLst>
                <a:ext uri="{FF2B5EF4-FFF2-40B4-BE49-F238E27FC236}">
                  <a16:creationId xmlns:a16="http://schemas.microsoft.com/office/drawing/2014/main" id="{9FA79AF3-8D67-4DDE-B77C-B79B9607F9A5}"/>
                </a:ext>
              </a:extLst>
            </p:cNvPr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3" name="Google Shape;1894;p64">
              <a:extLst>
                <a:ext uri="{FF2B5EF4-FFF2-40B4-BE49-F238E27FC236}">
                  <a16:creationId xmlns:a16="http://schemas.microsoft.com/office/drawing/2014/main" id="{4AEF5801-1A3B-4EE8-85D5-B77DE41D8270}"/>
                </a:ext>
              </a:extLst>
            </p:cNvPr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4" name="Google Shape;1895;p64">
              <a:extLst>
                <a:ext uri="{FF2B5EF4-FFF2-40B4-BE49-F238E27FC236}">
                  <a16:creationId xmlns:a16="http://schemas.microsoft.com/office/drawing/2014/main" id="{0F3DCE10-DAE7-4410-A28D-4893C532DD71}"/>
                </a:ext>
              </a:extLst>
            </p:cNvPr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5" name="Google Shape;1896;p64">
              <a:extLst>
                <a:ext uri="{FF2B5EF4-FFF2-40B4-BE49-F238E27FC236}">
                  <a16:creationId xmlns:a16="http://schemas.microsoft.com/office/drawing/2014/main" id="{6BE7D629-BE6A-4923-9758-677D5FD85893}"/>
                </a:ext>
              </a:extLst>
            </p:cNvPr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6" name="Google Shape;1897;p64">
              <a:extLst>
                <a:ext uri="{FF2B5EF4-FFF2-40B4-BE49-F238E27FC236}">
                  <a16:creationId xmlns:a16="http://schemas.microsoft.com/office/drawing/2014/main" id="{E105A4A5-6C22-49A7-8077-714C14840CC9}"/>
                </a:ext>
              </a:extLst>
            </p:cNvPr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7" name="Google Shape;1898;p64">
              <a:extLst>
                <a:ext uri="{FF2B5EF4-FFF2-40B4-BE49-F238E27FC236}">
                  <a16:creationId xmlns:a16="http://schemas.microsoft.com/office/drawing/2014/main" id="{D3C62A95-625E-4E7A-98AC-FCFC8D39BBB7}"/>
                </a:ext>
              </a:extLst>
            </p:cNvPr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8" name="Google Shape;1899;p64">
              <a:extLst>
                <a:ext uri="{FF2B5EF4-FFF2-40B4-BE49-F238E27FC236}">
                  <a16:creationId xmlns:a16="http://schemas.microsoft.com/office/drawing/2014/main" id="{C0F0A663-3ED9-4381-A08E-D58A85745C05}"/>
                </a:ext>
              </a:extLst>
            </p:cNvPr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9" name="Google Shape;1900;p64">
              <a:extLst>
                <a:ext uri="{FF2B5EF4-FFF2-40B4-BE49-F238E27FC236}">
                  <a16:creationId xmlns:a16="http://schemas.microsoft.com/office/drawing/2014/main" id="{C6781567-2708-4AA7-958E-EB61D539E2F4}"/>
                </a:ext>
              </a:extLst>
            </p:cNvPr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0" name="Google Shape;1901;p64">
              <a:extLst>
                <a:ext uri="{FF2B5EF4-FFF2-40B4-BE49-F238E27FC236}">
                  <a16:creationId xmlns:a16="http://schemas.microsoft.com/office/drawing/2014/main" id="{58A57245-E5F6-4AEE-845C-D9568713A1AD}"/>
                </a:ext>
              </a:extLst>
            </p:cNvPr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1" name="Google Shape;1902;p64">
              <a:extLst>
                <a:ext uri="{FF2B5EF4-FFF2-40B4-BE49-F238E27FC236}">
                  <a16:creationId xmlns:a16="http://schemas.microsoft.com/office/drawing/2014/main" id="{C5920F67-FF34-423F-9CE8-4F42345E3FB1}"/>
                </a:ext>
              </a:extLst>
            </p:cNvPr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2" name="Google Shape;1903;p64">
              <a:extLst>
                <a:ext uri="{FF2B5EF4-FFF2-40B4-BE49-F238E27FC236}">
                  <a16:creationId xmlns:a16="http://schemas.microsoft.com/office/drawing/2014/main" id="{0925D0D7-C742-4475-B26D-509D301E08C5}"/>
                </a:ext>
              </a:extLst>
            </p:cNvPr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3" name="Google Shape;1904;p64">
              <a:extLst>
                <a:ext uri="{FF2B5EF4-FFF2-40B4-BE49-F238E27FC236}">
                  <a16:creationId xmlns:a16="http://schemas.microsoft.com/office/drawing/2014/main" id="{FE5349A8-E7CC-43D4-B9F8-ACC9E9E16AD0}"/>
                </a:ext>
              </a:extLst>
            </p:cNvPr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4" name="Google Shape;1905;p64">
              <a:extLst>
                <a:ext uri="{FF2B5EF4-FFF2-40B4-BE49-F238E27FC236}">
                  <a16:creationId xmlns:a16="http://schemas.microsoft.com/office/drawing/2014/main" id="{25A6075C-CCBE-48F5-9612-61695DF7A6EE}"/>
                </a:ext>
              </a:extLst>
            </p:cNvPr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5" name="Google Shape;1906;p64">
              <a:extLst>
                <a:ext uri="{FF2B5EF4-FFF2-40B4-BE49-F238E27FC236}">
                  <a16:creationId xmlns:a16="http://schemas.microsoft.com/office/drawing/2014/main" id="{4C7662C9-8FB8-451B-A9AB-D724B10761D3}"/>
                </a:ext>
              </a:extLst>
            </p:cNvPr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6" name="Google Shape;1907;p64">
              <a:extLst>
                <a:ext uri="{FF2B5EF4-FFF2-40B4-BE49-F238E27FC236}">
                  <a16:creationId xmlns:a16="http://schemas.microsoft.com/office/drawing/2014/main" id="{05016D9D-F4AB-488F-81E6-C31CF6CEB8D9}"/>
                </a:ext>
              </a:extLst>
            </p:cNvPr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7" name="Google Shape;1908;p64">
              <a:extLst>
                <a:ext uri="{FF2B5EF4-FFF2-40B4-BE49-F238E27FC236}">
                  <a16:creationId xmlns:a16="http://schemas.microsoft.com/office/drawing/2014/main" id="{9EAF02E8-4715-4DB9-A185-15B8843EF457}"/>
                </a:ext>
              </a:extLst>
            </p:cNvPr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8" name="Google Shape;1909;p64">
              <a:extLst>
                <a:ext uri="{FF2B5EF4-FFF2-40B4-BE49-F238E27FC236}">
                  <a16:creationId xmlns:a16="http://schemas.microsoft.com/office/drawing/2014/main" id="{2E16415B-0D3C-40EE-9694-583FC80B26A7}"/>
                </a:ext>
              </a:extLst>
            </p:cNvPr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9" name="Google Shape;1910;p64">
              <a:extLst>
                <a:ext uri="{FF2B5EF4-FFF2-40B4-BE49-F238E27FC236}">
                  <a16:creationId xmlns:a16="http://schemas.microsoft.com/office/drawing/2014/main" id="{1792F604-4813-4835-B270-F67431567FC6}"/>
                </a:ext>
              </a:extLst>
            </p:cNvPr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0" name="Google Shape;1911;p64">
              <a:extLst>
                <a:ext uri="{FF2B5EF4-FFF2-40B4-BE49-F238E27FC236}">
                  <a16:creationId xmlns:a16="http://schemas.microsoft.com/office/drawing/2014/main" id="{A212FC97-06D7-401D-9347-AD5FE197A31F}"/>
                </a:ext>
              </a:extLst>
            </p:cNvPr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739026" y="105438"/>
            <a:ext cx="19027026" cy="10600669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21936"/>
            <a:ext cx="3181776" cy="315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244" y="7021936"/>
            <a:ext cx="3376956" cy="31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47800" y="3390908"/>
            <a:ext cx="19431000" cy="1569061"/>
          </a:xfrm>
          <a:prstGeom prst="rect">
            <a:avLst/>
          </a:prstGeom>
        </p:spPr>
        <p:txBody>
          <a:bodyPr wrap="square" lIns="90784" tIns="45395" rIns="90784" bIns="45395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Hoạt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động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1: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Thảo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luận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nhóm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147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739026" y="105438"/>
            <a:ext cx="19027026" cy="10600669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686" y="7153932"/>
            <a:ext cx="3181776" cy="315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044" y="7127374"/>
            <a:ext cx="3376956" cy="31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42900"/>
            <a:ext cx="1767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1:Xếp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các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từ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ngữ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dưới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đây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vào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nhóm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thích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hợp</a:t>
            </a:r>
            <a:r>
              <a:rPr lang="en-US" sz="6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6515100" y="2594401"/>
            <a:ext cx="453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3910" y="6949755"/>
            <a:ext cx="1417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600" y="8347484"/>
            <a:ext cx="1013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AC58466-C038-227A-E122-F4FEFCFE3CFC}"/>
              </a:ext>
            </a:extLst>
          </p:cNvPr>
          <p:cNvSpPr/>
          <p:nvPr/>
        </p:nvSpPr>
        <p:spPr>
          <a:xfrm>
            <a:off x="6572250" y="2302950"/>
            <a:ext cx="4533900" cy="178323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7DCD6C4-FE95-3535-F4D8-854EC7AF16F9}"/>
              </a:ext>
            </a:extLst>
          </p:cNvPr>
          <p:cNvSpPr/>
          <p:nvPr/>
        </p:nvSpPr>
        <p:spPr>
          <a:xfrm>
            <a:off x="3006090" y="4680843"/>
            <a:ext cx="3581400" cy="171078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2043421-E651-A466-6C26-B44502DB28D4}"/>
              </a:ext>
            </a:extLst>
          </p:cNvPr>
          <p:cNvSpPr/>
          <p:nvPr/>
        </p:nvSpPr>
        <p:spPr>
          <a:xfrm>
            <a:off x="1066800" y="2504866"/>
            <a:ext cx="5181599" cy="166104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1C7F2E6-A8BE-D5CB-DE06-625EE79169E7}"/>
              </a:ext>
            </a:extLst>
          </p:cNvPr>
          <p:cNvSpPr/>
          <p:nvPr/>
        </p:nvSpPr>
        <p:spPr>
          <a:xfrm>
            <a:off x="12307805" y="2344178"/>
            <a:ext cx="3456629" cy="145055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70D85A6A-9466-3868-CBF0-A4A66B80DB09}"/>
              </a:ext>
            </a:extLst>
          </p:cNvPr>
          <p:cNvSpPr/>
          <p:nvPr/>
        </p:nvSpPr>
        <p:spPr>
          <a:xfrm>
            <a:off x="7543800" y="4426608"/>
            <a:ext cx="4110990" cy="186956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8823384-F9DF-15B7-92CA-490D4F7D6F91}"/>
              </a:ext>
            </a:extLst>
          </p:cNvPr>
          <p:cNvSpPr/>
          <p:nvPr/>
        </p:nvSpPr>
        <p:spPr>
          <a:xfrm>
            <a:off x="12649200" y="4401653"/>
            <a:ext cx="3456629" cy="16277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019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689FC-4DAD-10E4-802D-ABADFCD0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BC4773-6BBE-F05D-88DE-CC50C8D4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62" y="7836183"/>
            <a:ext cx="3181776" cy="240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53DC52E2-CD06-33AB-279D-DE0DC167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049" y="7759988"/>
            <a:ext cx="3376956" cy="25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C34BCF-C906-9101-918C-CAE8490D7904}"/>
              </a:ext>
            </a:extLst>
          </p:cNvPr>
          <p:cNvSpPr/>
          <p:nvPr/>
        </p:nvSpPr>
        <p:spPr>
          <a:xfrm>
            <a:off x="143435" y="-41360"/>
            <a:ext cx="18440400" cy="1554578"/>
          </a:xfrm>
          <a:prstGeom prst="rect">
            <a:avLst/>
          </a:prstGeom>
        </p:spPr>
        <p:txBody>
          <a:bodyPr wrap="square" lIns="90784" tIns="45395" rIns="90784" bIns="4539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Xếp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dưới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hợp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1C4DA5-2BD8-2121-CA37-FA526A79A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81367"/>
              </p:ext>
            </p:extLst>
          </p:nvPr>
        </p:nvGraphicFramePr>
        <p:xfrm>
          <a:off x="1066800" y="2019300"/>
          <a:ext cx="15270569" cy="650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3184">
                  <a:extLst>
                    <a:ext uri="{9D8B030D-6E8A-4147-A177-3AD203B41FA5}">
                      <a16:colId xmlns:a16="http://schemas.microsoft.com/office/drawing/2014/main" val="297664467"/>
                    </a:ext>
                  </a:extLst>
                </a:gridCol>
                <a:gridCol w="7717385">
                  <a:extLst>
                    <a:ext uri="{9D8B030D-6E8A-4147-A177-3AD203B41FA5}">
                      <a16:colId xmlns:a16="http://schemas.microsoft.com/office/drawing/2014/main" val="254698075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5400" b="1" kern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5400" b="1" kern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kern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5400" b="1" kern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kern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5400" b="1" kern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kern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5400" b="1" kern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kern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5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5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5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5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5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5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669013"/>
                  </a:ext>
                </a:extLst>
              </a:tr>
              <a:tr h="558901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77321"/>
                  </a:ext>
                </a:extLst>
              </a:tr>
            </a:tbl>
          </a:graphicData>
        </a:graphic>
      </p:graphicFrame>
      <p:sp>
        <p:nvSpPr>
          <p:cNvPr id="12" name="Cloud 11">
            <a:extLst>
              <a:ext uri="{FF2B5EF4-FFF2-40B4-BE49-F238E27FC236}">
                <a16:creationId xmlns:a16="http://schemas.microsoft.com/office/drawing/2014/main" id="{69BC0F20-831C-B032-AE3D-FA7B66FD8F0D}"/>
              </a:ext>
            </a:extLst>
          </p:cNvPr>
          <p:cNvSpPr/>
          <p:nvPr/>
        </p:nvSpPr>
        <p:spPr>
          <a:xfrm>
            <a:off x="8815706" y="3430230"/>
            <a:ext cx="4533900" cy="178323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3AFE9A4-60DF-6E5D-5D25-D9530279939B}"/>
              </a:ext>
            </a:extLst>
          </p:cNvPr>
          <p:cNvSpPr/>
          <p:nvPr/>
        </p:nvSpPr>
        <p:spPr>
          <a:xfrm>
            <a:off x="9065597" y="5944453"/>
            <a:ext cx="4034118" cy="186956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A8F5EFC7-4A9F-C895-1C0A-9B4E79FAF60A}"/>
              </a:ext>
            </a:extLst>
          </p:cNvPr>
          <p:cNvSpPr/>
          <p:nvPr/>
        </p:nvSpPr>
        <p:spPr>
          <a:xfrm>
            <a:off x="12801676" y="4536256"/>
            <a:ext cx="3376956" cy="186956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29FAE8C-CCF4-66E2-C2B3-5BE56141D64F}"/>
              </a:ext>
            </a:extLst>
          </p:cNvPr>
          <p:cNvSpPr/>
          <p:nvPr/>
        </p:nvSpPr>
        <p:spPr>
          <a:xfrm>
            <a:off x="1760535" y="3316653"/>
            <a:ext cx="5163266" cy="166104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4CD94F78-22F2-6DCF-6833-F763E6CE934B}"/>
              </a:ext>
            </a:extLst>
          </p:cNvPr>
          <p:cNvSpPr/>
          <p:nvPr/>
        </p:nvSpPr>
        <p:spPr>
          <a:xfrm rot="10800000" flipV="1">
            <a:off x="1358098" y="5389067"/>
            <a:ext cx="3581400" cy="168358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9BB477AB-4CA6-CCD5-160C-DB193D5108FF}"/>
              </a:ext>
            </a:extLst>
          </p:cNvPr>
          <p:cNvSpPr/>
          <p:nvPr/>
        </p:nvSpPr>
        <p:spPr>
          <a:xfrm>
            <a:off x="4752520" y="6483900"/>
            <a:ext cx="3581400" cy="171078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9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"/>
            <a:ext cx="18288000" cy="10196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654" y="7445312"/>
            <a:ext cx="2939943" cy="27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4" y="22"/>
            <a:ext cx="3450143" cy="32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626" y="651212"/>
            <a:ext cx="1950846" cy="25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5" y="4481785"/>
            <a:ext cx="13411200" cy="132343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469007"/>
            <a:ext cx="11811000" cy="132343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pPr defTabSz="1362282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429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"/>
            <a:ext cx="18288000" cy="10196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77" y="7277100"/>
            <a:ext cx="2939943" cy="27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4" y="22"/>
            <a:ext cx="3450143" cy="32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626" y="651212"/>
            <a:ext cx="1950846" cy="25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5" y="4481785"/>
            <a:ext cx="13411200" cy="132343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4743" y="2498069"/>
            <a:ext cx="18287999" cy="3785589"/>
          </a:xfrm>
          <a:prstGeom prst="rect">
            <a:avLst/>
          </a:prstGeom>
        </p:spPr>
        <p:txBody>
          <a:bodyPr wrap="square" lIns="91382" tIns="45689" rIns="91382" bIns="45689">
            <a:spAutoFit/>
          </a:bodyPr>
          <a:lstStyle/>
          <a:p>
            <a:pPr defTabSz="1362282"/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62282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9881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465</Words>
  <Application>Microsoft Office PowerPoint</Application>
  <PresentationFormat>Custom</PresentationFormat>
  <Paragraphs>80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Chiller</vt:lpstr>
      <vt:lpstr>Times New Roman</vt:lpstr>
      <vt:lpstr>Calibri</vt:lpstr>
      <vt:lpstr>Calibri Light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Hang Nguyen</cp:lastModifiedBy>
  <cp:revision>269</cp:revision>
  <dcterms:created xsi:type="dcterms:W3CDTF">2006-08-16T00:00:00Z</dcterms:created>
  <dcterms:modified xsi:type="dcterms:W3CDTF">2025-04-10T14:27:46Z</dcterms:modified>
  <dc:identifier>DAEsQDp48zw</dc:identifier>
</cp:coreProperties>
</file>