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2.wav" ContentType="audio/wav"/>
  <Override PartName="/ppt/media/audio3.wav" ContentType="audio/wav"/>
  <Override PartName="/ppt/media/audio4.wav" ContentType="audio/wav"/>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4" r:id="rId3"/>
    <p:sldMasterId id="2147483688" r:id="rId4"/>
    <p:sldMasterId id="2147483700" r:id="rId5"/>
    <p:sldMasterId id="2147483712" r:id="rId6"/>
  </p:sldMasterIdLst>
  <p:notesMasterIdLst>
    <p:notesMasterId r:id="rId31"/>
  </p:notesMasterIdLst>
  <p:sldIdLst>
    <p:sldId id="302" r:id="rId7"/>
    <p:sldId id="257" r:id="rId8"/>
    <p:sldId id="258" r:id="rId9"/>
    <p:sldId id="259" r:id="rId10"/>
    <p:sldId id="260" r:id="rId11"/>
    <p:sldId id="261" r:id="rId12"/>
    <p:sldId id="262" r:id="rId13"/>
    <p:sldId id="263" r:id="rId14"/>
    <p:sldId id="265" r:id="rId15"/>
    <p:sldId id="266" r:id="rId16"/>
    <p:sldId id="268" r:id="rId17"/>
    <p:sldId id="269" r:id="rId18"/>
    <p:sldId id="270" r:id="rId19"/>
    <p:sldId id="271" r:id="rId20"/>
    <p:sldId id="279" r:id="rId21"/>
    <p:sldId id="278" r:id="rId22"/>
    <p:sldId id="273" r:id="rId23"/>
    <p:sldId id="274" r:id="rId24"/>
    <p:sldId id="275" r:id="rId25"/>
    <p:sldId id="276" r:id="rId26"/>
    <p:sldId id="280" r:id="rId27"/>
    <p:sldId id="281" r:id="rId28"/>
    <p:sldId id="282" r:id="rId29"/>
    <p:sldId id="29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660"/>
  </p:normalViewPr>
  <p:slideViewPr>
    <p:cSldViewPr snapToGrid="0">
      <p:cViewPr varScale="1">
        <p:scale>
          <a:sx n="78" d="100"/>
          <a:sy n="78" d="100"/>
        </p:scale>
        <p:origin x="835"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1</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C1C773-6C50-47CB-B854-40F0C6CE833B}"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pPr/>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pPr/>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pPr/>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pPr/>
              <a:t>2025/4/10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pPr/>
              <a:t>2025/4/10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pPr/>
              <a:t>2025/4/10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pPr/>
              <a:t>2025/4/10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pPr/>
              <a:t>2025/4/10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1C773-6C50-47CB-B854-40F0C6CE833B}"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pPr/>
              <a:t>2025/4/10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pPr/>
              <a:t>2025/4/10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pPr/>
              <a:t>2025/4/10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pPr/>
              <a:t>2025/4/10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pPr/>
              <a:t>2025/4/10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pPr/>
              <a:t>2025/4/10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pPr/>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C1C773-6C50-47CB-B854-40F0C6CE833B}"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7057A-3CB6-4482-95B3-991E6705BD35}"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58438-8E98-4F0D-B134-7A50166EB272}"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7057A-3CB6-4482-95B3-991E6705BD35}"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58438-8E98-4F0D-B134-7A50166EB272}"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C7057A-3CB6-4482-95B3-991E6705BD35}"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58438-8E98-4F0D-B134-7A50166EB2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1C773-6C50-47CB-B854-40F0C6CE833B}" type="datetimeFigureOut">
              <a:rPr lang="en-US" smtClean="0"/>
              <a:pPr/>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C3A12-48ED-4AB8-9E17-214843E3FA8A}"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7057A-3CB6-4482-95B3-991E6705BD35}"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58438-8E98-4F0D-B134-7A50166EB272}"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7057A-3CB6-4482-95B3-991E6705BD35}" type="datetimeFigureOut">
              <a:rPr lang="en-US" smtClean="0"/>
              <a:pPr/>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258438-8E98-4F0D-B134-7A50166EB272}"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7057A-3CB6-4482-95B3-991E6705BD35}" type="datetimeFigureOut">
              <a:rPr lang="en-US" smtClean="0"/>
              <a:pPr/>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258438-8E98-4F0D-B134-7A50166EB272}"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7057A-3CB6-4482-95B3-991E6705BD35}" type="datetimeFigureOut">
              <a:rPr lang="en-US" smtClean="0"/>
              <a:pPr/>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258438-8E98-4F0D-B134-7A50166EB272}"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C7057A-3CB6-4482-95B3-991E6705BD35}"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58438-8E98-4F0D-B134-7A50166EB272}"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C7057A-3CB6-4482-95B3-991E6705BD35}"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58438-8E98-4F0D-B134-7A50166EB272}"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7057A-3CB6-4482-95B3-991E6705BD35}"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58438-8E98-4F0D-B134-7A50166EB272}"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7057A-3CB6-4482-95B3-991E6705BD35}"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58438-8E98-4F0D-B134-7A50166EB272}"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830933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lIns="91376" tIns="45718" rIns="91376" bIns="45718">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lIns="91376" tIns="45718" rIns="91376" bIns="45718"/>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376" tIns="45718" rIns="91376" bIns="45718" numCol="1" anchor="t" anchorCtr="0" compatLnSpc="1"/>
          <a:lstStyle/>
          <a:p>
            <a:pPr>
              <a:defRPr/>
            </a:pPr>
            <a:fld id="{BB962C8B-B14F-4D97-AF65-F5344CB8AC3E}" type="datetimeFigureOut">
              <a:rPr lang="en-US" altLang="x-none" smtClean="0">
                <a:solidFill>
                  <a:prstClr val="black"/>
                </a:solidFill>
              </a:rPr>
              <a:pPr>
                <a:defRPr/>
              </a:pPr>
              <a:t>4/10/2025</a:t>
            </a:fld>
            <a:endParaRPr lang="en-US" altLang="x-none" dirty="0">
              <a:solidFill>
                <a:prstClr val="black"/>
              </a:solidFill>
            </a:endParaRPr>
          </a:p>
        </p:txBody>
      </p:sp>
      <p:sp>
        <p:nvSpPr>
          <p:cNvPr id="5" name="Footer Placeholder 4"/>
          <p:cNvSpPr>
            <a:spLocks noGrp="1"/>
          </p:cNvSpPr>
          <p:nvPr>
            <p:ph type="ftr" sz="quarter" idx="3"/>
          </p:nvPr>
        </p:nvSpPr>
        <p:spPr>
          <a:xfrm>
            <a:off x="0" y="0"/>
            <a:ext cx="0" cy="0"/>
          </a:xfrm>
        </p:spPr>
        <p:txBody>
          <a:bodyPr vert="horz" wrap="square" lIns="91376" tIns="45718" rIns="91376" bIns="45718" numCol="1" anchor="t" anchorCtr="0" compatLnSpc="1"/>
          <a:lstStyle/>
          <a:p>
            <a:pPr>
              <a:defRPr/>
            </a:pPr>
            <a:endParaRPr lang="en-US" altLang="x-none" dirty="0">
              <a:solidFill>
                <a:prstClr val="black"/>
              </a:solidFill>
            </a:endParaRPr>
          </a:p>
        </p:txBody>
      </p:sp>
      <p:sp>
        <p:nvSpPr>
          <p:cNvPr id="6" name="Slide Number Placeholder 5"/>
          <p:cNvSpPr>
            <a:spLocks noGrp="1"/>
          </p:cNvSpPr>
          <p:nvPr>
            <p:ph type="sldNum" sz="quarter" idx="4"/>
          </p:nvPr>
        </p:nvSpPr>
        <p:spPr>
          <a:xfrm>
            <a:off x="0" y="0"/>
            <a:ext cx="0" cy="0"/>
          </a:xfrm>
        </p:spPr>
        <p:txBody>
          <a:bodyPr vert="horz" wrap="square" lIns="91376" tIns="45718" rIns="91376" bIns="45718" numCol="1" anchor="t" anchorCtr="0" compatLnSpc="1"/>
          <a:lstStyle/>
          <a:p>
            <a:pPr>
              <a:defRPr/>
            </a:pPr>
            <a:fld id="{9A0DB2DC-4C9A-4742-B13C-FB6460FD3503}" type="slidenum">
              <a:rPr lang="en-US" altLang="x-none" smtClean="0">
                <a:solidFill>
                  <a:prstClr val="black"/>
                </a:solidFill>
              </a:rPr>
              <a:pPr>
                <a:defRPr/>
              </a:pPr>
              <a:t>‹#›</a:t>
            </a:fld>
            <a:endParaRPr lang="en-US" altLang="x-none" dirty="0">
              <a:solidFill>
                <a:prstClr val="black"/>
              </a:solidFill>
            </a:endParaRPr>
          </a:p>
        </p:txBody>
      </p:sp>
    </p:spTree>
    <p:extLst>
      <p:ext uri="{BB962C8B-B14F-4D97-AF65-F5344CB8AC3E}">
        <p14:creationId xmlns:p14="http://schemas.microsoft.com/office/powerpoint/2010/main" val="162095916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C1C773-6C50-47CB-B854-40F0C6CE833B}" type="datetimeFigureOut">
              <a:rPr lang="en-US" smtClean="0"/>
              <a:pPr/>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C3A12-48ED-4AB8-9E17-214843E3FA8A}"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376" tIns="45718" rIns="91376" bIns="45718" numCol="1" anchor="t" anchorCtr="0" compatLnSpc="1"/>
          <a:lstStyle/>
          <a:p>
            <a:pPr>
              <a:defRPr/>
            </a:pPr>
            <a:fld id="{BB962C8B-B14F-4D97-AF65-F5344CB8AC3E}" type="datetimeFigureOut">
              <a:rPr lang="en-US" altLang="x-none" smtClean="0">
                <a:solidFill>
                  <a:prstClr val="black"/>
                </a:solidFill>
              </a:rPr>
              <a:pPr>
                <a:defRPr/>
              </a:pPr>
              <a:t>4/10/2025</a:t>
            </a:fld>
            <a:endParaRPr lang="en-US" altLang="x-none" dirty="0">
              <a:solidFill>
                <a:prstClr val="black"/>
              </a:solidFill>
            </a:endParaRPr>
          </a:p>
        </p:txBody>
      </p:sp>
      <p:sp>
        <p:nvSpPr>
          <p:cNvPr id="3" name="Footer Placeholder 2"/>
          <p:cNvSpPr>
            <a:spLocks noGrp="1"/>
          </p:cNvSpPr>
          <p:nvPr>
            <p:ph type="ftr" sz="quarter" idx="3"/>
          </p:nvPr>
        </p:nvSpPr>
        <p:spPr>
          <a:xfrm>
            <a:off x="0" y="0"/>
            <a:ext cx="0" cy="0"/>
          </a:xfrm>
        </p:spPr>
        <p:txBody>
          <a:bodyPr vert="horz" wrap="square" lIns="91376" tIns="45718" rIns="91376" bIns="45718" numCol="1" anchor="t" anchorCtr="0" compatLnSpc="1"/>
          <a:lstStyle/>
          <a:p>
            <a:pPr>
              <a:defRPr/>
            </a:pPr>
            <a:endParaRPr lang="en-US" altLang="x-none" dirty="0">
              <a:solidFill>
                <a:prstClr val="black"/>
              </a:solidFill>
            </a:endParaRPr>
          </a:p>
        </p:txBody>
      </p:sp>
      <p:sp>
        <p:nvSpPr>
          <p:cNvPr id="4" name="Slide Number Placeholder 3"/>
          <p:cNvSpPr>
            <a:spLocks noGrp="1"/>
          </p:cNvSpPr>
          <p:nvPr>
            <p:ph type="sldNum" sz="quarter" idx="4"/>
          </p:nvPr>
        </p:nvSpPr>
        <p:spPr>
          <a:xfrm>
            <a:off x="0" y="0"/>
            <a:ext cx="0" cy="0"/>
          </a:xfrm>
        </p:spPr>
        <p:txBody>
          <a:bodyPr vert="horz" wrap="square" lIns="91376" tIns="45718" rIns="91376" bIns="45718" numCol="1" anchor="t" anchorCtr="0" compatLnSpc="1"/>
          <a:lstStyle/>
          <a:p>
            <a:pPr>
              <a:defRPr/>
            </a:pPr>
            <a:fld id="{9A0DB2DC-4C9A-4742-B13C-FB6460FD3503}" type="slidenum">
              <a:rPr lang="en-US" altLang="x-none" smtClean="0">
                <a:solidFill>
                  <a:prstClr val="black"/>
                </a:solidFill>
              </a:rPr>
              <a:pPr>
                <a:defRPr/>
              </a:pPr>
              <a:t>‹#›</a:t>
            </a:fld>
            <a:endParaRPr lang="en-US" altLang="x-none" dirty="0">
              <a:solidFill>
                <a:prstClr val="black"/>
              </a:solidFill>
            </a:endParaRPr>
          </a:p>
        </p:txBody>
      </p:sp>
    </p:spTree>
    <p:extLst>
      <p:ext uri="{BB962C8B-B14F-4D97-AF65-F5344CB8AC3E}">
        <p14:creationId xmlns:p14="http://schemas.microsoft.com/office/powerpoint/2010/main" val="400767379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839655"/>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3"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2" y="6021389"/>
            <a:ext cx="2400300" cy="958851"/>
          </a:xfrm>
          <a:prstGeom prst="rect">
            <a:avLst/>
          </a:prstGeom>
          <a:noFill/>
          <a:ln w="9525">
            <a:noFill/>
          </a:ln>
        </p:spPr>
      </p:pic>
    </p:spTree>
    <p:extLst>
      <p:ext uri="{BB962C8B-B14F-4D97-AF65-F5344CB8AC3E}">
        <p14:creationId xmlns:p14="http://schemas.microsoft.com/office/powerpoint/2010/main" val="158828821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pPr/>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0.xml"/><Relationship Id="rId7" Type="http://schemas.openxmlformats.org/officeDocument/2006/relationships/image" Target="../media/image4.jpe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theme" Target="../theme/theme6.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1C773-6C50-47CB-B854-40F0C6CE833B}" type="datetimeFigureOut">
              <a:rPr lang="en-US" smtClean="0"/>
              <a:pPr/>
              <a:t>4/10/2025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C3A12-48ED-4AB8-9E17-214843E3FA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pPr/>
              <a:t>4/10/2025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pPr/>
              <a:t>2025/4/10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pPr/>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prin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7057A-3CB6-4482-95B3-991E6705BD35}" type="datetimeFigureOut">
              <a:rPr lang="en-US" smtClean="0"/>
              <a:pPr/>
              <a:t>4/10/2025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58438-8E98-4F0D-B134-7A50166EB2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479822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6819"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3674"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0512"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7349"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429" indent="-228429"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286" indent="-228429"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2102" indent="-228429"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598920" indent="-22842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5739" indent="-228429"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2595"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432"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269"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3126" indent="-228429" algn="l" defTabSz="91367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3674" rtl="0" eaLnBrk="1" latinLnBrk="0" hangingPunct="1">
        <a:defRPr sz="1900" kern="1200">
          <a:solidFill>
            <a:schemeClr val="tx1"/>
          </a:solidFill>
          <a:latin typeface="+mn-lt"/>
          <a:ea typeface="+mn-ea"/>
          <a:cs typeface="+mn-cs"/>
        </a:defRPr>
      </a:lvl1pPr>
      <a:lvl2pPr marL="456819" algn="l" defTabSz="913674" rtl="0" eaLnBrk="1" latinLnBrk="0" hangingPunct="1">
        <a:defRPr sz="1900" kern="1200">
          <a:solidFill>
            <a:schemeClr val="tx1"/>
          </a:solidFill>
          <a:latin typeface="+mn-lt"/>
          <a:ea typeface="+mn-ea"/>
          <a:cs typeface="+mn-cs"/>
        </a:defRPr>
      </a:lvl2pPr>
      <a:lvl3pPr marL="913674" algn="l" defTabSz="913674" rtl="0" eaLnBrk="1" latinLnBrk="0" hangingPunct="1">
        <a:defRPr sz="1900" kern="1200">
          <a:solidFill>
            <a:schemeClr val="tx1"/>
          </a:solidFill>
          <a:latin typeface="+mn-lt"/>
          <a:ea typeface="+mn-ea"/>
          <a:cs typeface="+mn-cs"/>
        </a:defRPr>
      </a:lvl3pPr>
      <a:lvl4pPr marL="1370512" algn="l" defTabSz="913674" rtl="0" eaLnBrk="1" latinLnBrk="0" hangingPunct="1">
        <a:defRPr sz="1900" kern="1200">
          <a:solidFill>
            <a:schemeClr val="tx1"/>
          </a:solidFill>
          <a:latin typeface="+mn-lt"/>
          <a:ea typeface="+mn-ea"/>
          <a:cs typeface="+mn-cs"/>
        </a:defRPr>
      </a:lvl4pPr>
      <a:lvl5pPr marL="1827349" algn="l" defTabSz="913674" rtl="0" eaLnBrk="1" latinLnBrk="0" hangingPunct="1">
        <a:defRPr sz="1900" kern="1200">
          <a:solidFill>
            <a:schemeClr val="tx1"/>
          </a:solidFill>
          <a:latin typeface="+mn-lt"/>
          <a:ea typeface="+mn-ea"/>
          <a:cs typeface="+mn-cs"/>
        </a:defRPr>
      </a:lvl5pPr>
      <a:lvl6pPr marL="2284206" algn="l" defTabSz="913674" rtl="0" eaLnBrk="1" latinLnBrk="0" hangingPunct="1">
        <a:defRPr sz="1900" kern="1200">
          <a:solidFill>
            <a:schemeClr val="tx1"/>
          </a:solidFill>
          <a:latin typeface="+mn-lt"/>
          <a:ea typeface="+mn-ea"/>
          <a:cs typeface="+mn-cs"/>
        </a:defRPr>
      </a:lvl6pPr>
      <a:lvl7pPr marL="2741022" algn="l" defTabSz="913674" rtl="0" eaLnBrk="1" latinLnBrk="0" hangingPunct="1">
        <a:defRPr sz="1900" kern="1200">
          <a:solidFill>
            <a:schemeClr val="tx1"/>
          </a:solidFill>
          <a:latin typeface="+mn-lt"/>
          <a:ea typeface="+mn-ea"/>
          <a:cs typeface="+mn-cs"/>
        </a:defRPr>
      </a:lvl7pPr>
      <a:lvl8pPr marL="3197840" algn="l" defTabSz="913674" rtl="0" eaLnBrk="1" latinLnBrk="0" hangingPunct="1">
        <a:defRPr sz="1900" kern="1200">
          <a:solidFill>
            <a:schemeClr val="tx1"/>
          </a:solidFill>
          <a:latin typeface="+mn-lt"/>
          <a:ea typeface="+mn-ea"/>
          <a:cs typeface="+mn-cs"/>
        </a:defRPr>
      </a:lvl8pPr>
      <a:lvl9pPr marL="3654659" algn="l" defTabSz="91367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6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gif"/><Relationship Id="rId4" Type="http://schemas.openxmlformats.org/officeDocument/2006/relationships/image" Target="../media/image44.gif"/></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0.jpeg"/><Relationship Id="rId1" Type="http://schemas.openxmlformats.org/officeDocument/2006/relationships/slideLayout" Target="../slideLayouts/slideLayout48.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3" Type="http://schemas.openxmlformats.org/officeDocument/2006/relationships/image" Target="../media/image18.png"/><Relationship Id="rId18" Type="http://schemas.microsoft.com/office/2007/relationships/hdphoto" Target="../media/hdphoto9.wdp"/><Relationship Id="rId26" Type="http://schemas.openxmlformats.org/officeDocument/2006/relationships/slide" Target="slide5.xml"/><Relationship Id="rId21" Type="http://schemas.openxmlformats.org/officeDocument/2006/relationships/image" Target="../media/image22.png"/><Relationship Id="rId34" Type="http://schemas.microsoft.com/office/2007/relationships/hdphoto" Target="../media/hdphoto14.wdp"/><Relationship Id="rId7" Type="http://schemas.openxmlformats.org/officeDocument/2006/relationships/image" Target="../media/image15.png"/><Relationship Id="rId12" Type="http://schemas.microsoft.com/office/2007/relationships/hdphoto" Target="../media/hdphoto6.wdp"/><Relationship Id="rId17" Type="http://schemas.openxmlformats.org/officeDocument/2006/relationships/image" Target="../media/image20.png"/><Relationship Id="rId25" Type="http://schemas.openxmlformats.org/officeDocument/2006/relationships/slide" Target="slide8.xml"/><Relationship Id="rId33" Type="http://schemas.openxmlformats.org/officeDocument/2006/relationships/image" Target="../media/image27.png"/><Relationship Id="rId2" Type="http://schemas.openxmlformats.org/officeDocument/2006/relationships/notesSlide" Target="../notesSlides/notesSlide2.xml"/><Relationship Id="rId16" Type="http://schemas.microsoft.com/office/2007/relationships/hdphoto" Target="../media/hdphoto8.wdp"/><Relationship Id="rId20" Type="http://schemas.microsoft.com/office/2007/relationships/hdphoto" Target="../media/hdphoto10.wdp"/><Relationship Id="rId29" Type="http://schemas.openxmlformats.org/officeDocument/2006/relationships/image" Target="../media/image25.png"/><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17.png"/><Relationship Id="rId24" Type="http://schemas.openxmlformats.org/officeDocument/2006/relationships/slide" Target="slide6.xml"/><Relationship Id="rId32" Type="http://schemas.microsoft.com/office/2007/relationships/hdphoto" Target="../media/hdphoto13.wdp"/><Relationship Id="rId37" Type="http://schemas.microsoft.com/office/2007/relationships/hdphoto" Target="../media/hdphoto15.wdp"/><Relationship Id="rId5" Type="http://schemas.openxmlformats.org/officeDocument/2006/relationships/image" Target="../media/image14.png"/><Relationship Id="rId15" Type="http://schemas.openxmlformats.org/officeDocument/2006/relationships/image" Target="../media/image19.png"/><Relationship Id="rId23" Type="http://schemas.openxmlformats.org/officeDocument/2006/relationships/slide" Target="slide4.xml"/><Relationship Id="rId28" Type="http://schemas.openxmlformats.org/officeDocument/2006/relationships/image" Target="../media/image24.gif"/><Relationship Id="rId36" Type="http://schemas.openxmlformats.org/officeDocument/2006/relationships/image" Target="../media/image29.png"/><Relationship Id="rId10" Type="http://schemas.microsoft.com/office/2007/relationships/hdphoto" Target="../media/hdphoto5.wdp"/><Relationship Id="rId19" Type="http://schemas.openxmlformats.org/officeDocument/2006/relationships/image" Target="../media/image21.png"/><Relationship Id="rId31" Type="http://schemas.openxmlformats.org/officeDocument/2006/relationships/image" Target="../media/image26.png"/><Relationship Id="rId4" Type="http://schemas.microsoft.com/office/2007/relationships/hdphoto" Target="../media/hdphoto2.wdp"/><Relationship Id="rId9" Type="http://schemas.openxmlformats.org/officeDocument/2006/relationships/image" Target="../media/image16.png"/><Relationship Id="rId14" Type="http://schemas.microsoft.com/office/2007/relationships/hdphoto" Target="../media/hdphoto7.wdp"/><Relationship Id="rId22" Type="http://schemas.microsoft.com/office/2007/relationships/hdphoto" Target="../media/hdphoto11.wdp"/><Relationship Id="rId27" Type="http://schemas.openxmlformats.org/officeDocument/2006/relationships/image" Target="../media/image23.png"/><Relationship Id="rId30" Type="http://schemas.microsoft.com/office/2007/relationships/hdphoto" Target="../media/hdphoto12.wdp"/><Relationship Id="rId35" Type="http://schemas.openxmlformats.org/officeDocument/2006/relationships/image" Target="../media/image28.png"/><Relationship Id="rId8" Type="http://schemas.microsoft.com/office/2007/relationships/hdphoto" Target="../media/hdphoto4.wdp"/><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3.wav"/><Relationship Id="rId7" Type="http://schemas.microsoft.com/office/2007/relationships/hdphoto" Target="../media/hdphoto16.wdp"/><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10" Type="http://schemas.openxmlformats.org/officeDocument/2006/relationships/slide" Target="slide3.xml"/><Relationship Id="rId4" Type="http://schemas.openxmlformats.org/officeDocument/2006/relationships/audio" Target="../media/audio4.wav"/><Relationship Id="rId9"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3.wav"/><Relationship Id="rId7" Type="http://schemas.microsoft.com/office/2007/relationships/hdphoto" Target="../media/hdphoto16.wdp"/><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10" Type="http://schemas.openxmlformats.org/officeDocument/2006/relationships/slide" Target="slide3.xml"/><Relationship Id="rId4" Type="http://schemas.openxmlformats.org/officeDocument/2006/relationships/audio" Target="../media/audio4.wav"/><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3.wav"/><Relationship Id="rId7" Type="http://schemas.microsoft.com/office/2007/relationships/hdphoto" Target="../media/hdphoto16.wdp"/><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10" Type="http://schemas.openxmlformats.org/officeDocument/2006/relationships/slide" Target="slide3.xml"/><Relationship Id="rId4" Type="http://schemas.openxmlformats.org/officeDocument/2006/relationships/audio" Target="../media/audio4.wav"/><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3.wav"/><Relationship Id="rId7" Type="http://schemas.microsoft.com/office/2007/relationships/hdphoto" Target="../media/hdphoto16.wdp"/><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10" Type="http://schemas.openxmlformats.org/officeDocument/2006/relationships/slide" Target="slide3.xml"/><Relationship Id="rId4" Type="http://schemas.openxmlformats.org/officeDocument/2006/relationships/audio" Target="../media/audio4.wav"/><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3.wav"/><Relationship Id="rId7" Type="http://schemas.microsoft.com/office/2007/relationships/hdphoto" Target="../media/hdphoto16.wdp"/><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10" Type="http://schemas.openxmlformats.org/officeDocument/2006/relationships/slide" Target="slide3.xml"/><Relationship Id="rId4" Type="http://schemas.openxmlformats.org/officeDocument/2006/relationships/audio" Target="../media/audio4.wav"/><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993058" y="1170038"/>
            <a:ext cx="9779896" cy="4817807"/>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7" name="TextBox 6">
            <a:extLst>
              <a:ext uri="{FF2B5EF4-FFF2-40B4-BE49-F238E27FC236}">
                <a16:creationId xmlns:a16="http://schemas.microsoft.com/office/drawing/2014/main" id="{AF46DA02-F02D-4620-A33C-7EF5A18F9064}"/>
              </a:ext>
            </a:extLst>
          </p:cNvPr>
          <p:cNvSpPr txBox="1"/>
          <p:nvPr/>
        </p:nvSpPr>
        <p:spPr>
          <a:xfrm>
            <a:off x="1566529" y="2157609"/>
            <a:ext cx="905893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Tiếng</a:t>
            </a:r>
            <a:r>
              <a:rPr kumimoji="0" lang="en-US" altLang="zh-CN" sz="4000" b="1" i="0" u="none" strike="noStrike" kern="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 Việt </a:t>
            </a:r>
          </a:p>
        </p:txBody>
      </p:sp>
      <p:sp>
        <p:nvSpPr>
          <p:cNvPr id="2" name="TextBox 1">
            <a:extLst>
              <a:ext uri="{FF2B5EF4-FFF2-40B4-BE49-F238E27FC236}">
                <a16:creationId xmlns:a16="http://schemas.microsoft.com/office/drawing/2014/main" id="{F28DDE20-E522-1EFB-5E3A-E6A490A980D3}"/>
              </a:ext>
            </a:extLst>
          </p:cNvPr>
          <p:cNvSpPr txBox="1"/>
          <p:nvPr/>
        </p:nvSpPr>
        <p:spPr>
          <a:xfrm>
            <a:off x="1534495" y="3180782"/>
            <a:ext cx="869702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w="12700">
                  <a:solidFill>
                    <a:srgbClr val="4472C4"/>
                  </a:solidFill>
                  <a:prstDash val="solid"/>
                </a:ln>
                <a:solidFill>
                  <a:srgbClr val="4472C4">
                    <a:lumMod val="75000"/>
                  </a:srgbClr>
                </a:solid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rPr>
              <a:t>THẢ DIỀU</a:t>
            </a:r>
            <a:endParaRPr kumimoji="0" lang="en-US" sz="5400" b="1" i="0" u="none" strike="noStrike" kern="1200" cap="none" spc="0" normalizeH="0" baseline="0" noProof="0" dirty="0">
              <a:ln w="12700">
                <a:solidFill>
                  <a:srgbClr val="4472C4"/>
                </a:solidFill>
                <a:prstDash val="solid"/>
              </a:ln>
              <a:solidFill>
                <a:srgbClr val="4472C4">
                  <a:lumMod val="75000"/>
                </a:srgbClr>
              </a:solid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30952A3D-6BF6-2FA4-5B82-B0247A1BA555}"/>
              </a:ext>
            </a:extLst>
          </p:cNvPr>
          <p:cNvSpPr txBox="1"/>
          <p:nvPr/>
        </p:nvSpPr>
        <p:spPr>
          <a:xfrm>
            <a:off x="2035277" y="2232602"/>
            <a:ext cx="193695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12700">
                  <a:solidFill>
                    <a:srgbClr val="4472C4"/>
                  </a:solidFill>
                  <a:prstDash val="solid"/>
                </a:ln>
                <a:solidFill>
                  <a:srgbClr val="7030A0"/>
                </a:solid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1" i="0" u="none" strike="noStrike" kern="1200" cap="none" spc="0" normalizeH="0" baseline="0" noProof="0" dirty="0">
                <a:ln w="12700">
                  <a:solidFill>
                    <a:srgbClr val="4472C4"/>
                  </a:solidFill>
                  <a:prstDash val="solid"/>
                </a:ln>
                <a:solidFill>
                  <a:srgbClr val="7030A0"/>
                </a:solid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4000" b="1" i="0" u="none" strike="noStrike" kern="1200" cap="none" spc="0" normalizeH="0" baseline="0" noProof="0" dirty="0">
                <a:ln w="12700">
                  <a:solidFill>
                    <a:srgbClr val="4472C4"/>
                  </a:solidFill>
                  <a:prstDash val="solid"/>
                </a:ln>
                <a:solidFill>
                  <a:srgbClr val="7030A0"/>
                </a:solid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rPr>
              <a:t>21</a:t>
            </a:r>
            <a:r>
              <a:rPr kumimoji="0" lang="en-US" sz="4000" b="1" i="0" u="none" strike="noStrike" kern="1200" cap="none" spc="0" normalizeH="0" baseline="0" noProof="0" dirty="0">
                <a:ln w="12700">
                  <a:solidFill>
                    <a:srgbClr val="4472C4"/>
                  </a:solidFill>
                  <a:prstDash val="solid"/>
                </a:ln>
                <a:solidFill>
                  <a:srgbClr val="7030A0"/>
                </a:solidFill>
                <a:effectLst>
                  <a:outerShdw dist="38100" dir="2640000" algn="bl" rotWithShape="0">
                    <a:srgbClr val="4472C4"/>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sz="4000" b="0" i="0" u="none" strike="noStrike" kern="1200" cap="none" spc="0" normalizeH="0" baseline="0" noProof="0" dirty="0">
              <a:ln>
                <a:noFill/>
              </a:ln>
              <a:solidFill>
                <a:srgbClr val="7030A0"/>
              </a:solidFill>
              <a:effectLst/>
              <a:uLnTx/>
              <a:uFillTx/>
              <a:latin typeface="Calibri"/>
              <a:ea typeface="+mn-ea"/>
              <a:cs typeface="+mn-cs"/>
            </a:endParaRPr>
          </a:p>
        </p:txBody>
      </p:sp>
      <p:sp>
        <p:nvSpPr>
          <p:cNvPr id="5" name="TextBox 4">
            <a:extLst>
              <a:ext uri="{FF2B5EF4-FFF2-40B4-BE49-F238E27FC236}">
                <a16:creationId xmlns:a16="http://schemas.microsoft.com/office/drawing/2014/main" id="{0031B1D7-3AFE-6449-5657-656DF97997DB}"/>
              </a:ext>
            </a:extLst>
          </p:cNvPr>
          <p:cNvSpPr txBox="1"/>
          <p:nvPr/>
        </p:nvSpPr>
        <p:spPr>
          <a:xfrm>
            <a:off x="1566528" y="4179105"/>
            <a:ext cx="905893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0" cap="none" spc="0" normalizeH="0" baseline="0" noProof="0" dirty="0">
                <a:ln w="9525">
                  <a:solidFill>
                    <a:prstClr val="white"/>
                  </a:solidFill>
                  <a:prstDash val="solid"/>
                </a:ln>
                <a:solidFill>
                  <a:srgbClr val="7030A0"/>
                </a:solidFill>
                <a:effectLst>
                  <a:outerShdw blurRad="12700" dist="38100" dir="2700000" algn="tl" rotWithShape="0">
                    <a:srgbClr val="4472C4">
                      <a:lumMod val="60000"/>
                      <a:lumOff val="40000"/>
                    </a:srgbClr>
                  </a:outerShdw>
                </a:effectLst>
                <a:uLnTx/>
                <a:uFillTx/>
                <a:latin typeface="Montserrat Medium" panose="00000600000000000000" pitchFamily="2" charset="0"/>
                <a:ea typeface="等线" panose="02010600030101010101" pitchFamily="2" charset="-122"/>
                <a:cs typeface="+mn-ea"/>
                <a:sym typeface="+mn-lt"/>
              </a:rPr>
              <a:t>(Tiết 1 + 2)</a:t>
            </a:r>
          </a:p>
        </p:txBody>
      </p:sp>
      <p:sp>
        <p:nvSpPr>
          <p:cNvPr id="6" name="TextBox 5">
            <a:extLst>
              <a:ext uri="{FF2B5EF4-FFF2-40B4-BE49-F238E27FC236}">
                <a16:creationId xmlns:a16="http://schemas.microsoft.com/office/drawing/2014/main" id="{4F5F5B59-0311-80EB-92FB-E7CFADE913CE}"/>
              </a:ext>
            </a:extLst>
          </p:cNvPr>
          <p:cNvSpPr txBox="1"/>
          <p:nvPr/>
        </p:nvSpPr>
        <p:spPr>
          <a:xfrm>
            <a:off x="1353536" y="230768"/>
            <a:ext cx="9058939"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0" cap="none" spc="0" normalizeH="0" baseline="0" noProof="0" dirty="0">
                <a:ln w="9525">
                  <a:solidFill>
                    <a:prstClr val="white"/>
                  </a:solidFill>
                  <a:prstDash val="solid"/>
                </a:ln>
                <a:solidFill>
                  <a:prstClr val="black"/>
                </a:solidFill>
                <a:effectLst/>
                <a:uLnTx/>
                <a:uFillTx/>
                <a:latin typeface="Montserrat Medium" panose="00000600000000000000" pitchFamily="2" charset="0"/>
                <a:ea typeface="等线" panose="02010600030101010101" pitchFamily="2" charset="-122"/>
                <a:cs typeface="+mn-ea"/>
                <a:sym typeface="+mn-lt"/>
              </a:rPr>
              <a:t>UBND QUẬN DƯƠNG KINH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0" cap="none" spc="0" normalizeH="0" baseline="0" noProof="0" dirty="0">
                <a:ln w="9525">
                  <a:solidFill>
                    <a:prstClr val="white"/>
                  </a:solidFill>
                  <a:prstDash val="solid"/>
                </a:ln>
                <a:solidFill>
                  <a:prstClr val="black"/>
                </a:solidFill>
                <a:effectLst/>
                <a:uLnTx/>
                <a:uFillTx/>
                <a:latin typeface="Montserrat Medium" panose="00000600000000000000" pitchFamily="2" charset="0"/>
                <a:ea typeface="等线" panose="02010600030101010101" pitchFamily="2" charset="-122"/>
                <a:cs typeface="+mn-ea"/>
                <a:sym typeface="+mn-lt"/>
              </a:rPr>
              <a:t>TRƯỜNG TIỂU HỌC ANH DŨNG</a:t>
            </a:r>
            <a:endParaRPr kumimoji="0" lang="en-US" altLang="zh-CN" sz="2400" b="1" i="0" u="none" strike="noStrike" kern="0" cap="none" spc="0" normalizeH="0" baseline="0" noProof="0" dirty="0">
              <a:ln w="9525">
                <a:solidFill>
                  <a:prstClr val="white"/>
                </a:solidFill>
                <a:prstDash val="solid"/>
              </a:ln>
              <a:solidFill>
                <a:prstClr val="black"/>
              </a:solidFill>
              <a:effectLst/>
              <a:uLnTx/>
              <a:uFillTx/>
              <a:latin typeface="Montserrat Medium" panose="00000600000000000000" pitchFamily="2" charset="0"/>
              <a:ea typeface="等线" panose="02010600030101010101" pitchFamily="2" charset="-122"/>
              <a:cs typeface="+mn-ea"/>
              <a:sym typeface="+mn-lt"/>
            </a:endParaRPr>
          </a:p>
        </p:txBody>
      </p:sp>
      <p:cxnSp>
        <p:nvCxnSpPr>
          <p:cNvPr id="10" name="Straight Connector 9">
            <a:extLst>
              <a:ext uri="{FF2B5EF4-FFF2-40B4-BE49-F238E27FC236}">
                <a16:creationId xmlns:a16="http://schemas.microsoft.com/office/drawing/2014/main" id="{301501D3-288D-A87D-F4D5-1C9D2F971D40}"/>
              </a:ext>
            </a:extLst>
          </p:cNvPr>
          <p:cNvCxnSpPr/>
          <p:nvPr/>
        </p:nvCxnSpPr>
        <p:spPr>
          <a:xfrm>
            <a:off x="4542503" y="1055540"/>
            <a:ext cx="2802194"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5845" y="138748"/>
            <a:ext cx="10972800" cy="1143000"/>
          </a:xfrm>
        </p:spPr>
        <p:txBody>
          <a:bodyPr>
            <a:normAutofit/>
          </a:bodyPr>
          <a:lstStyle/>
          <a:p>
            <a:pPr algn="ctr"/>
            <a:r>
              <a:rPr lang="en-US" sz="3700">
                <a:latin typeface="Arial-Rounded" panose="020B0500000000000000" pitchFamily="34" charset="0"/>
                <a:cs typeface="Arial-Rounded" panose="020B0500000000000000" pitchFamily="34" charset="0"/>
              </a:rPr>
              <a:t>1. Các bạn trong tranh đang chơi trò chơi gì?</a:t>
            </a:r>
          </a:p>
        </p:txBody>
      </p:sp>
      <p:pic>
        <p:nvPicPr>
          <p:cNvPr id="4" name="Content Placeholder 3"/>
          <p:cNvPicPr>
            <a:picLocks noGrp="1" noChangeAspect="1"/>
          </p:cNvPicPr>
          <p:nvPr>
            <p:ph idx="1"/>
          </p:nvPr>
        </p:nvPicPr>
        <p:blipFill>
          <a:blip r:embed="rId3"/>
          <a:stretch>
            <a:fillRect/>
          </a:stretch>
        </p:blipFill>
        <p:spPr>
          <a:xfrm>
            <a:off x="0" y="-88265"/>
            <a:ext cx="1478280" cy="899160"/>
          </a:xfrm>
          <a:prstGeom prst="rect">
            <a:avLst/>
          </a:prstGeom>
        </p:spPr>
      </p:pic>
      <p:pic>
        <p:nvPicPr>
          <p:cNvPr id="3" name="Picture 2" descr="Capture"/>
          <p:cNvPicPr>
            <a:picLocks noChangeAspect="1"/>
          </p:cNvPicPr>
          <p:nvPr/>
        </p:nvPicPr>
        <p:blipFill>
          <a:blip r:embed="rId4"/>
          <a:stretch>
            <a:fillRect/>
          </a:stretch>
        </p:blipFill>
        <p:spPr>
          <a:xfrm>
            <a:off x="2750820" y="1282065"/>
            <a:ext cx="8364855" cy="4220210"/>
          </a:xfrm>
          <a:prstGeom prst="rect">
            <a:avLst/>
          </a:prstGeom>
        </p:spPr>
      </p:pic>
      <p:sp>
        <p:nvSpPr>
          <p:cNvPr id="5" name="Cloud Callout 4"/>
          <p:cNvSpPr/>
          <p:nvPr/>
        </p:nvSpPr>
        <p:spPr>
          <a:xfrm>
            <a:off x="293370" y="1269365"/>
            <a:ext cx="3914775" cy="1399540"/>
          </a:xfrm>
          <a:prstGeom prst="cloudCallout">
            <a:avLst>
              <a:gd name="adj1" fmla="val 37527"/>
              <a:gd name="adj2" fmla="val 748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diều</a:t>
            </a:r>
            <a:endParaRPr lang="en-US" sz="2800" b="1" dirty="0">
              <a:latin typeface="Times New Roman" panose="02020603050405020304" pitchFamily="18" charset="0"/>
              <a:cs typeface="Times New Roman" panose="02020603050405020304" pitchFamily="18" charset="0"/>
            </a:endParaRPr>
          </a:p>
        </p:txBody>
      </p:sp>
      <p:sp>
        <p:nvSpPr>
          <p:cNvPr id="6" name="Title 1"/>
          <p:cNvSpPr>
            <a:spLocks noGrp="1"/>
          </p:cNvSpPr>
          <p:nvPr/>
        </p:nvSpPr>
        <p:spPr>
          <a:xfrm>
            <a:off x="2750820" y="535209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n-US" sz="3700" dirty="0">
                <a:latin typeface="Arial-Rounded" panose="020B0500000000000000" pitchFamily="34" charset="0"/>
                <a:cs typeface="Arial-Rounded" panose="020B0500000000000000" pitchFamily="34" charset="0"/>
              </a:rPr>
              <a:t>2. </a:t>
            </a:r>
            <a:r>
              <a:rPr lang="en-US" sz="3700" dirty="0" err="1">
                <a:latin typeface="Times New Roman" panose="02020603050405020304" pitchFamily="18" charset="0"/>
                <a:cs typeface="Times New Roman" panose="02020603050405020304" pitchFamily="18" charset="0"/>
              </a:rPr>
              <a:t>Em</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biết</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gì</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về</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trò</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chơi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này</a:t>
            </a:r>
            <a:r>
              <a:rPr lang="en-US" sz="3700" dirty="0">
                <a:latin typeface="Times New Roman" panose="02020603050405020304" pitchFamily="18" charset="0"/>
                <a:cs typeface="Times New Roman" panose="02020603050405020304" pitchFamily="18" charset="0"/>
              </a:rPr>
              <a:t>?</a:t>
            </a:r>
          </a:p>
        </p:txBody>
      </p:sp>
      <p:sp>
        <p:nvSpPr>
          <p:cNvPr id="7" name="Cloud Callout 6"/>
          <p:cNvSpPr/>
          <p:nvPr/>
        </p:nvSpPr>
        <p:spPr>
          <a:xfrm>
            <a:off x="5416550" y="1066165"/>
            <a:ext cx="4239260" cy="2007870"/>
          </a:xfrm>
          <a:prstGeom prst="cloudCallout">
            <a:avLst>
              <a:gd name="adj1" fmla="val -20251"/>
              <a:gd name="adj2" fmla="val 813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Diều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tre</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buộc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dài</a:t>
            </a:r>
            <a:endParaRPr lang="en-US"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5" grpId="1" animBg="1"/>
      <p:bldP spid="6" grpId="0"/>
      <p:bldP spid="6" grpId="1"/>
      <p:bldP spid="7" grpId="0" bldLvl="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2"/>
          <a:stretch>
            <a:fillRect/>
          </a:stretch>
        </p:blipFill>
        <p:spPr>
          <a:xfrm>
            <a:off x="0" y="0"/>
            <a:ext cx="12294235" cy="6858635"/>
          </a:xfrm>
          <a:prstGeom prst="rect">
            <a:avLst/>
          </a:prstGeom>
        </p:spPr>
      </p:pic>
      <p:sp>
        <p:nvSpPr>
          <p:cNvPr id="5" name="Text Box 4"/>
          <p:cNvSpPr txBox="1"/>
          <p:nvPr/>
        </p:nvSpPr>
        <p:spPr>
          <a:xfrm>
            <a:off x="508000" y="426085"/>
            <a:ext cx="4107815" cy="612394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Cánh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diều</a:t>
            </a:r>
            <a:r>
              <a:rPr lang="en-US" sz="2800" b="1" dirty="0">
                <a:latin typeface="Times New Roman" panose="02020603050405020304" pitchFamily="18" charset="0"/>
                <a:cs typeface="Times New Roman" panose="02020603050405020304" pitchFamily="18" charset="0"/>
              </a:rPr>
              <a:t> no </a:t>
            </a:r>
            <a:r>
              <a:rPr lang="en-US" sz="2800" b="1" dirty="0" err="1">
                <a:latin typeface="Times New Roman" panose="02020603050405020304" pitchFamily="18" charset="0"/>
                <a:cs typeface="Times New Roman" panose="02020603050405020304" pitchFamily="18" charset="0"/>
              </a:rPr>
              <a:t>gió</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Sáo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vang</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Sao </a:t>
            </a:r>
            <a:r>
              <a:rPr lang="en-US" sz="2800" b="1" dirty="0" err="1">
                <a:latin typeface="Times New Roman" panose="02020603050405020304" pitchFamily="18" charset="0"/>
                <a:cs typeface="Times New Roman" panose="02020603050405020304" pitchFamily="18" charset="0"/>
              </a:rPr>
              <a:t>trời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trôi</a:t>
            </a:r>
            <a:r>
              <a:rPr lang="en-US" sz="2800" b="1" dirty="0">
                <a:latin typeface="Times New Roman" panose="02020603050405020304" pitchFamily="18" charset="0"/>
                <a:cs typeface="Times New Roman" panose="02020603050405020304" pitchFamily="18" charset="0"/>
              </a:rPr>
              <a:t> qua</a:t>
            </a:r>
          </a:p>
          <a:p>
            <a:r>
              <a:rPr lang="en-US" sz="2800" b="1" dirty="0" err="1">
                <a:latin typeface="Times New Roman" panose="02020603050405020304" pitchFamily="18" charset="0"/>
                <a:cs typeface="Times New Roman" panose="02020603050405020304" pitchFamily="18" charset="0"/>
              </a:rPr>
              <a:t>Diều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vàng</a:t>
            </a:r>
            <a:endParaRPr lang="en-US" sz="28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diều</a:t>
            </a:r>
            <a:r>
              <a:rPr lang="en-US" sz="2800" b="1" dirty="0">
                <a:latin typeface="Times New Roman" panose="02020603050405020304" pitchFamily="18" charset="0"/>
                <a:cs typeface="Times New Roman" panose="02020603050405020304" pitchFamily="18" charset="0"/>
              </a:rPr>
              <a:t> no </a:t>
            </a:r>
            <a:r>
              <a:rPr lang="en-US" sz="2800" b="1" dirty="0" err="1">
                <a:latin typeface="Times New Roman" panose="02020603050405020304" pitchFamily="18" charset="0"/>
                <a:cs typeface="Times New Roman" panose="02020603050405020304" pitchFamily="18" charset="0"/>
              </a:rPr>
              <a:t>gió</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Tiếng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ngần</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Diều</a:t>
            </a:r>
            <a:r>
              <a:rPr lang="en-US" sz="2800" b="1" dirty="0">
                <a:latin typeface="Times New Roman" panose="02020603050405020304" pitchFamily="18" charset="0"/>
                <a:cs typeface="Times New Roman" panose="02020603050405020304" pitchFamily="18" charset="0"/>
              </a:rPr>
              <a:t> hay </a:t>
            </a:r>
            <a:r>
              <a:rPr lang="en-US" sz="2800" b="1" dirty="0" err="1">
                <a:latin typeface="Times New Roman" panose="02020603050405020304" pitchFamily="18" charset="0"/>
                <a:cs typeface="Times New Roman" panose="02020603050405020304" pitchFamily="18" charset="0"/>
              </a:rPr>
              <a:t>chiếc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thuyền</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Trôi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Ngân</a:t>
            </a:r>
            <a:endParaRPr lang="en-US" sz="28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diều</a:t>
            </a:r>
            <a:r>
              <a:rPr lang="en-US" sz="2800" b="1" dirty="0">
                <a:latin typeface="Times New Roman" panose="02020603050405020304" pitchFamily="18" charset="0"/>
                <a:cs typeface="Times New Roman" panose="02020603050405020304" pitchFamily="18" charset="0"/>
              </a:rPr>
              <a:t> no </a:t>
            </a:r>
            <a:r>
              <a:rPr lang="en-US" sz="2800" b="1" dirty="0" err="1">
                <a:latin typeface="Times New Roman" panose="02020603050405020304" pitchFamily="18" charset="0"/>
                <a:cs typeface="Times New Roman" panose="02020603050405020304" pitchFamily="18" charset="0"/>
              </a:rPr>
              <a:t>gió</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Tiếng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vơi</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Diều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cau</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Phơi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trời</a:t>
            </a:r>
            <a:endParaRPr lang="en-US" sz="2800" b="1"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3957320" y="4360545"/>
            <a:ext cx="4107815" cy="2676525"/>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đồng</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Xong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mùa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hái</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Diều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lưỡi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liềm</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Ai </a:t>
            </a:r>
            <a:r>
              <a:rPr lang="en-US" sz="2800" b="1" dirty="0" err="1">
                <a:latin typeface="Times New Roman" panose="02020603050405020304" pitchFamily="18" charset="0"/>
                <a:cs typeface="Times New Roman" panose="02020603050405020304" pitchFamily="18" charset="0"/>
              </a:rPr>
              <a:t>quên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bỏ</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endParaRPr lang="en-US" sz="2800" b="1"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7603490" y="4360545"/>
            <a:ext cx="4107815" cy="224536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sym typeface="+mn-ea"/>
              </a:rPr>
              <a:t>Cánh</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diều</a:t>
            </a:r>
            <a:r>
              <a:rPr lang="en-US" sz="2800" b="1" dirty="0">
                <a:latin typeface="Times New Roman" panose="02020603050405020304" pitchFamily="18" charset="0"/>
                <a:cs typeface="Times New Roman" panose="02020603050405020304" pitchFamily="18" charset="0"/>
                <a:sym typeface="+mn-ea"/>
              </a:rPr>
              <a:t> no </a:t>
            </a:r>
            <a:r>
              <a:rPr lang="en-US" sz="2800" b="1" dirty="0" err="1">
                <a:latin typeface="Times New Roman" panose="02020603050405020304" pitchFamily="18" charset="0"/>
                <a:cs typeface="Times New Roman" panose="02020603050405020304" pitchFamily="18" charset="0"/>
                <a:sym typeface="+mn-ea"/>
              </a:rPr>
              <a:t>gió</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sym typeface="+mn-ea"/>
              </a:rPr>
              <a:t>Nhạc</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trời</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réo</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vang</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sym typeface="+mn-ea"/>
              </a:rPr>
              <a:t>Tiếng</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diều</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xanh</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lúa</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sym typeface="+mn-ea"/>
              </a:rPr>
              <a:t>Uốn</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cong</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tre</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làng</a:t>
            </a:r>
            <a:endParaRPr lang="en-US" sz="2800" b="1" dirty="0">
              <a:latin typeface="Times New Roman" panose="02020603050405020304" pitchFamily="18" charset="0"/>
              <a:cs typeface="Times New Roman" panose="02020603050405020304" pitchFamily="18" charset="0"/>
              <a:sym typeface="+mn-ea"/>
            </a:endParaRPr>
          </a:p>
          <a:p>
            <a:pPr algn="r"/>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Trần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Khoa</a:t>
            </a:r>
            <a:r>
              <a:rPr lang="en-US" sz="2800" b="1"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88790" y="213360"/>
            <a:ext cx="3879215" cy="52197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THẢ </a:t>
            </a:r>
            <a:r>
              <a:rPr lang="en-US" sz="2800" b="1" dirty="0">
                <a:latin typeface="Times New Roman" panose="02020603050405020304" pitchFamily="18" charset="0"/>
                <a:cs typeface="Times New Roman" panose="02020603050405020304" pitchFamily="18" charset="0"/>
              </a:rPr>
              <a:t>DIỀU</a:t>
            </a:r>
          </a:p>
        </p:txBody>
      </p:sp>
      <p:sp>
        <p:nvSpPr>
          <p:cNvPr id="10" name="Cloud 9"/>
          <p:cNvSpPr/>
          <p:nvPr/>
        </p:nvSpPr>
        <p:spPr>
          <a:xfrm>
            <a:off x="8953508" y="213229"/>
            <a:ext cx="3048000" cy="730269"/>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 mẫu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1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3"/>
          <a:stretch>
            <a:fillRect/>
          </a:stretch>
        </p:blipFill>
        <p:spPr>
          <a:xfrm>
            <a:off x="0" y="0"/>
            <a:ext cx="12294235" cy="6858635"/>
          </a:xfrm>
          <a:prstGeom prst="rect">
            <a:avLst/>
          </a:prstGeom>
        </p:spPr>
      </p:pic>
      <p:sp>
        <p:nvSpPr>
          <p:cNvPr id="5" name="Text Box 4"/>
          <p:cNvSpPr txBox="1"/>
          <p:nvPr/>
        </p:nvSpPr>
        <p:spPr>
          <a:xfrm>
            <a:off x="508000" y="426085"/>
            <a:ext cx="4107815" cy="612394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qua</a:t>
            </a: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3957320" y="4360545"/>
            <a:ext cx="4107815" cy="267652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7603490" y="4360545"/>
            <a:ext cx="4107815" cy="224536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sym typeface="+mn-ea"/>
              </a:rPr>
              <a:t>Cánh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no </a:t>
            </a:r>
            <a:r>
              <a:rPr lang="en-US" sz="2800" dirty="0" err="1">
                <a:latin typeface="Times New Roman" panose="02020603050405020304" pitchFamily="18" charset="0"/>
                <a:cs typeface="Times New Roman" panose="02020603050405020304" pitchFamily="18" charset="0"/>
                <a:sym typeface="+mn-ea"/>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Nhạc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réo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Tiếng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xanh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lúa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Uốn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tre</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làng</a:t>
            </a:r>
            <a:endParaRPr lang="en-US" sz="2800" dirty="0">
              <a:latin typeface="Times New Roman" panose="02020603050405020304" pitchFamily="18" charset="0"/>
              <a:cs typeface="Times New Roman" panose="02020603050405020304" pitchFamily="18" charset="0"/>
              <a:sym typeface="+mn-ea"/>
            </a:endParaRP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88790" y="213360"/>
            <a:ext cx="3879215" cy="52197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THẢ </a:t>
            </a:r>
            <a:r>
              <a:rPr lang="en-US" sz="2800" b="1" dirty="0">
                <a:latin typeface="Times New Roman" panose="02020603050405020304" pitchFamily="18" charset="0"/>
                <a:cs typeface="Times New Roman" panose="02020603050405020304" pitchFamily="18" charset="0"/>
              </a:rPr>
              <a:t>DIỀU</a:t>
            </a:r>
          </a:p>
        </p:txBody>
      </p:sp>
      <p:sp>
        <p:nvSpPr>
          <p:cNvPr id="3" name="Rounded Rectangle 2"/>
          <p:cNvSpPr/>
          <p:nvPr/>
        </p:nvSpPr>
        <p:spPr>
          <a:xfrm>
            <a:off x="8018588" y="232092"/>
            <a:ext cx="4300220" cy="592455"/>
          </a:xfrm>
          <a:prstGeom prst="roundRect">
            <a:avLst/>
          </a:prstGeom>
          <a:solidFill>
            <a:schemeClr val="accent6">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Luyện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khó</a:t>
            </a:r>
            <a:endParaRPr lang="en-US" sz="3600" dirty="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2092325" y="846455"/>
            <a:ext cx="959485" cy="889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092325" y="6452235"/>
            <a:ext cx="1087120" cy="1016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685155" y="5693410"/>
            <a:ext cx="1087120" cy="1016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774940" y="5267960"/>
            <a:ext cx="1210945"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1"/>
      <p:bldP spid="7" grpId="1"/>
      <p:bldP spid="3" grpId="0" animBg="1"/>
      <p:bldP spid="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3"/>
          <a:stretch>
            <a:fillRect/>
          </a:stretch>
        </p:blipFill>
        <p:spPr>
          <a:xfrm>
            <a:off x="0" y="0"/>
            <a:ext cx="12294235" cy="6858635"/>
          </a:xfrm>
          <a:prstGeom prst="rect">
            <a:avLst/>
          </a:prstGeom>
        </p:spPr>
      </p:pic>
      <p:sp>
        <p:nvSpPr>
          <p:cNvPr id="5" name="Text Box 4"/>
          <p:cNvSpPr txBox="1"/>
          <p:nvPr/>
        </p:nvSpPr>
        <p:spPr>
          <a:xfrm>
            <a:off x="508000" y="426085"/>
            <a:ext cx="4107815" cy="612394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qua</a:t>
            </a: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3957320" y="4360545"/>
            <a:ext cx="4107815" cy="267652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7603490" y="4360545"/>
            <a:ext cx="4107815" cy="224536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sym typeface="+mn-ea"/>
              </a:rPr>
              <a:t>Cánh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no </a:t>
            </a:r>
            <a:r>
              <a:rPr lang="en-US" sz="2800" dirty="0" err="1">
                <a:latin typeface="Times New Roman" panose="02020603050405020304" pitchFamily="18" charset="0"/>
                <a:cs typeface="Times New Roman" panose="02020603050405020304" pitchFamily="18" charset="0"/>
                <a:sym typeface="+mn-ea"/>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Nhạc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réo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Tiếng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xanh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lúa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Uốn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tre</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làng</a:t>
            </a:r>
            <a:endParaRPr lang="en-US" sz="2800" dirty="0">
              <a:latin typeface="Times New Roman" panose="02020603050405020304" pitchFamily="18" charset="0"/>
              <a:cs typeface="Times New Roman" panose="02020603050405020304" pitchFamily="18" charset="0"/>
              <a:sym typeface="+mn-ea"/>
            </a:endParaRP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88790" y="213360"/>
            <a:ext cx="3879215" cy="52197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THẢ </a:t>
            </a:r>
            <a:r>
              <a:rPr lang="en-US" sz="2800" b="1" dirty="0">
                <a:latin typeface="Times New Roman" panose="02020603050405020304" pitchFamily="18" charset="0"/>
                <a:cs typeface="Times New Roman" panose="02020603050405020304" pitchFamily="18" charset="0"/>
              </a:rPr>
              <a:t>DIỀU</a:t>
            </a:r>
          </a:p>
        </p:txBody>
      </p:sp>
      <p:cxnSp>
        <p:nvCxnSpPr>
          <p:cNvPr id="9" name="Straight Connector 8"/>
          <p:cNvCxnSpPr/>
          <p:nvPr/>
        </p:nvCxnSpPr>
        <p:spPr>
          <a:xfrm flipH="1">
            <a:off x="3279767" y="483115"/>
            <a:ext cx="223520" cy="389316"/>
          </a:xfrm>
          <a:prstGeom prst="line">
            <a:avLst/>
          </a:prstGeom>
        </p:spPr>
        <p:style>
          <a:lnRef idx="3">
            <a:schemeClr val="accent2"/>
          </a:lnRef>
          <a:fillRef idx="0">
            <a:schemeClr val="accent2"/>
          </a:fillRef>
          <a:effectRef idx="2">
            <a:schemeClr val="accent2"/>
          </a:effectRef>
          <a:fontRef idx="minor">
            <a:schemeClr val="tx1"/>
          </a:fontRef>
        </p:style>
      </p:cxnSp>
      <p:cxnSp>
        <p:nvCxnSpPr>
          <p:cNvPr id="3" name="Straight Connector 2"/>
          <p:cNvCxnSpPr/>
          <p:nvPr/>
        </p:nvCxnSpPr>
        <p:spPr>
          <a:xfrm flipH="1">
            <a:off x="3251142" y="943498"/>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H="1">
            <a:off x="3176674" y="134591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H="1">
            <a:off x="4233227" y="176899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H="1">
            <a:off x="3376295" y="258953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flipH="1">
            <a:off x="3927388" y="3046499"/>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H="1">
            <a:off x="4047143" y="3495242"/>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H="1">
            <a:off x="3827751" y="394779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H="1">
            <a:off x="3320732" y="4668693"/>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H="1">
            <a:off x="3362267" y="5174298"/>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flipH="1">
            <a:off x="3002915" y="561086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flipH="1">
            <a:off x="3681462" y="6020118"/>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flipH="1">
            <a:off x="7219950" y="436054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flipH="1">
            <a:off x="6982257" y="485394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flipH="1">
            <a:off x="7101233" y="522287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p:nvCxnSpPr>
        <p:spPr>
          <a:xfrm flipH="1">
            <a:off x="6400627" y="5701232"/>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flipH="1">
            <a:off x="10506718" y="444119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Straight Connector 25"/>
          <p:cNvCxnSpPr/>
          <p:nvPr/>
        </p:nvCxnSpPr>
        <p:spPr>
          <a:xfrm flipH="1">
            <a:off x="10645775" y="478536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Straight Connector 26"/>
          <p:cNvCxnSpPr/>
          <p:nvPr/>
        </p:nvCxnSpPr>
        <p:spPr>
          <a:xfrm flipH="1">
            <a:off x="10916805" y="5244783"/>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p:nvCxnSpPr>
        <p:spPr>
          <a:xfrm flipH="1">
            <a:off x="10645774" y="5695632"/>
            <a:ext cx="111125" cy="412750"/>
          </a:xfrm>
          <a:prstGeom prst="line">
            <a:avLst/>
          </a:prstGeom>
        </p:spPr>
        <p:style>
          <a:lnRef idx="3">
            <a:schemeClr val="accent2"/>
          </a:lnRef>
          <a:fillRef idx="0">
            <a:schemeClr val="accent2"/>
          </a:fillRef>
          <a:effectRef idx="2">
            <a:schemeClr val="accent2"/>
          </a:effectRef>
          <a:fontRef idx="minor">
            <a:schemeClr val="tx1"/>
          </a:fontRef>
        </p:style>
      </p:cxnSp>
      <p:sp>
        <p:nvSpPr>
          <p:cNvPr id="29" name="TextBox 21"/>
          <p:cNvSpPr txBox="1"/>
          <p:nvPr/>
        </p:nvSpPr>
        <p:spPr>
          <a:xfrm>
            <a:off x="8027816" y="228918"/>
            <a:ext cx="4178300" cy="584739"/>
          </a:xfrm>
          <a:prstGeom prst="rect">
            <a:avLst/>
          </a:prstGeom>
          <a:solidFill>
            <a:schemeClr val="accent6">
              <a:lumMod val="75000"/>
            </a:schemeClr>
          </a:solidFill>
        </p:spPr>
        <p:txBody>
          <a:bodyPr wrap="square" lIns="91403" tIns="45702" rIns="91403" bIns="45702" rtlCol="0">
            <a:spAutoFit/>
          </a:bodyPr>
          <a:lstStyle/>
          <a:p>
            <a:pPr algn="ct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Đọc nối tiếp câu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ppt_x"/>
                                          </p:val>
                                        </p:tav>
                                        <p:tav tm="100000">
                                          <p:val>
                                            <p:strVal val="#ppt_x"/>
                                          </p:val>
                                        </p:tav>
                                      </p:tavLst>
                                    </p:anim>
                                    <p:anim calcmode="lin" valueType="num">
                                      <p:cBhvr additive="base">
                                        <p:cTn id="76" dur="500" fill="hold"/>
                                        <p:tgtEl>
                                          <p:spTgt spid="26"/>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ppt_x"/>
                                          </p:val>
                                        </p:tav>
                                        <p:tav tm="100000">
                                          <p:val>
                                            <p:strVal val="#ppt_x"/>
                                          </p:val>
                                        </p:tav>
                                      </p:tavLst>
                                    </p:anim>
                                    <p:anim calcmode="lin" valueType="num">
                                      <p:cBhvr additive="base">
                                        <p:cTn id="8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additive="base">
                                        <p:cTn id="89" dur="500" fill="hold"/>
                                        <p:tgtEl>
                                          <p:spTgt spid="29"/>
                                        </p:tgtEl>
                                        <p:attrNameLst>
                                          <p:attrName>ppt_x</p:attrName>
                                        </p:attrNameLst>
                                      </p:cBhvr>
                                      <p:tavLst>
                                        <p:tav tm="0">
                                          <p:val>
                                            <p:strVal val="1+#ppt_w/2"/>
                                          </p:val>
                                        </p:tav>
                                        <p:tav tm="100000">
                                          <p:val>
                                            <p:strVal val="#ppt_x"/>
                                          </p:val>
                                        </p:tav>
                                      </p:tavLst>
                                    </p:anim>
                                    <p:anim calcmode="lin" valueType="num">
                                      <p:cBhvr additive="base">
                                        <p:cTn id="9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1"/>
      <p:bldP spid="7" grpId="1"/>
      <p:bldP spid="2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8350" y="3253105"/>
            <a:ext cx="9826625" cy="4526280"/>
          </a:xfrm>
        </p:spPr>
        <p:txBody>
          <a:bodyPr/>
          <a:lstStyle/>
          <a:p>
            <a:pPr marL="0" indent="0">
              <a:buNone/>
            </a:pPr>
            <a:r>
              <a:rPr lang="en-US" sz="3200"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Sông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Ngân</a:t>
            </a:r>
            <a:r>
              <a:rPr lang="en-US" sz="3200" b="1" i="1"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a:t>
            </a:r>
            <a:r>
              <a:rPr lang="en-US" sz="3200" i="1" dirty="0" err="1">
                <a:latin typeface="Times New Roman" panose="02020603050405020304" pitchFamily="18" charset="0"/>
                <a:cs typeface="Times New Roman" panose="02020603050405020304" pitchFamily="18" charset="0"/>
              </a:rPr>
              <a:t>dải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Hà</a:t>
            </a:r>
            <a:r>
              <a:rPr lang="en-US" sz="3200" i="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sông</a:t>
            </a:r>
            <a:r>
              <a:rPr lang="en-US" sz="3200" dirty="0">
                <a:latin typeface="Times New Roman" panose="02020603050405020304" pitchFamily="18" charset="0"/>
                <a:cs typeface="Times New Roman" panose="02020603050405020304" pitchFamily="18" charset="0"/>
              </a:rPr>
              <a:t>.</a:t>
            </a:r>
          </a:p>
          <a:p>
            <a:pPr marL="0" indent="0">
              <a:buNone/>
            </a:pPr>
            <a:r>
              <a:rPr lang="en-US" sz="3200"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Nong</a:t>
            </a:r>
            <a:r>
              <a:rPr lang="en-US" sz="3200" i="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thóc</a:t>
            </a:r>
            <a:endParaRPr lang="en-US"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36997" y="351155"/>
            <a:ext cx="3766049" cy="584739"/>
          </a:xfrm>
          <a:prstGeom prst="rect">
            <a:avLst/>
          </a:prstGeom>
          <a:solidFill>
            <a:srgbClr val="92D050"/>
          </a:solidFill>
        </p:spPr>
        <p:txBody>
          <a:bodyPr wrap="square" lIns="91403" tIns="45702" rIns="91403" bIns="45702" rtlCol="0">
            <a:spAutoFit/>
          </a:bodyPr>
          <a:lstStyle/>
          <a:p>
            <a:pPr algn="ct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Giải nghĩa của từ</a:t>
            </a:r>
          </a:p>
        </p:txBody>
      </p:sp>
      <p:pic>
        <p:nvPicPr>
          <p:cNvPr id="4" name="Content Placeholder 3"/>
          <p:cNvPicPr>
            <a:picLocks noGrp="1" noChangeAspect="1"/>
          </p:cNvPicPr>
          <p:nvPr>
            <p:ph sz="half" idx="2"/>
          </p:nvPr>
        </p:nvPicPr>
        <p:blipFill>
          <a:blip r:embed="rId3"/>
          <a:stretch>
            <a:fillRect/>
          </a:stretch>
        </p:blipFill>
        <p:spPr>
          <a:xfrm>
            <a:off x="5430982" y="148590"/>
            <a:ext cx="6679738" cy="30067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2"/>
          <a:stretch>
            <a:fillRect/>
          </a:stretch>
        </p:blipFill>
        <p:spPr>
          <a:xfrm>
            <a:off x="0" y="0"/>
            <a:ext cx="12294235" cy="6858635"/>
          </a:xfrm>
          <a:prstGeom prst="rect">
            <a:avLst/>
          </a:prstGeom>
        </p:spPr>
      </p:pic>
      <p:sp>
        <p:nvSpPr>
          <p:cNvPr id="5" name="Text Box 4"/>
          <p:cNvSpPr txBox="1"/>
          <p:nvPr/>
        </p:nvSpPr>
        <p:spPr>
          <a:xfrm>
            <a:off x="508000" y="426085"/>
            <a:ext cx="4107815" cy="6123940"/>
          </a:xfrm>
          <a:prstGeom prst="rect">
            <a:avLst/>
          </a:prstGeom>
          <a:noFill/>
        </p:spPr>
        <p:txBody>
          <a:bodyPr wrap="square" rtlCol="0">
            <a:spAutoFit/>
          </a:bodyPr>
          <a:lstStyle/>
          <a:p>
            <a:r>
              <a:rPr lang="en-US" sz="2800">
                <a:latin typeface="Arial-Rounded" panose="020B0500000000000000" pitchFamily="34" charset="0"/>
                <a:cs typeface="Arial-Rounded" panose="020B0500000000000000" pitchFamily="34" charset="0"/>
              </a:rPr>
              <a:t>Cánh diều no gió</a:t>
            </a:r>
          </a:p>
          <a:p>
            <a:r>
              <a:rPr lang="en-US" sz="2800">
                <a:latin typeface="Arial-Rounded" panose="020B0500000000000000" pitchFamily="34" charset="0"/>
                <a:cs typeface="Arial-Rounded" panose="020B0500000000000000" pitchFamily="34" charset="0"/>
              </a:rPr>
              <a:t>Sáo nó thổi vang</a:t>
            </a:r>
          </a:p>
          <a:p>
            <a:r>
              <a:rPr lang="en-US" sz="2800">
                <a:latin typeface="Arial-Rounded" panose="020B0500000000000000" pitchFamily="34" charset="0"/>
                <a:cs typeface="Arial-Rounded" panose="020B0500000000000000" pitchFamily="34" charset="0"/>
              </a:rPr>
              <a:t>Sao trời trôi qua</a:t>
            </a:r>
          </a:p>
          <a:p>
            <a:r>
              <a:rPr lang="en-US" sz="2800">
                <a:latin typeface="Arial-Rounded" panose="020B0500000000000000" pitchFamily="34" charset="0"/>
                <a:cs typeface="Arial-Rounded" panose="020B0500000000000000" pitchFamily="34" charset="0"/>
              </a:rPr>
              <a:t>Diều thành trăng vàng</a:t>
            </a:r>
          </a:p>
          <a:p>
            <a:endParaRPr lang="en-US" sz="2800">
              <a:latin typeface="Arial-Rounded" panose="020B0500000000000000" pitchFamily="34" charset="0"/>
              <a:cs typeface="Arial-Rounded" panose="020B0500000000000000" pitchFamily="34" charset="0"/>
            </a:endParaRPr>
          </a:p>
          <a:p>
            <a:r>
              <a:rPr lang="en-US" sz="2800">
                <a:latin typeface="Arial-Rounded" panose="020B0500000000000000" pitchFamily="34" charset="0"/>
                <a:cs typeface="Arial-Rounded" panose="020B0500000000000000" pitchFamily="34" charset="0"/>
              </a:rPr>
              <a:t>Cánh diều no gió</a:t>
            </a:r>
          </a:p>
          <a:p>
            <a:r>
              <a:rPr lang="en-US" sz="2800">
                <a:latin typeface="Arial-Rounded" panose="020B0500000000000000" pitchFamily="34" charset="0"/>
                <a:cs typeface="Arial-Rounded" panose="020B0500000000000000" pitchFamily="34" charset="0"/>
              </a:rPr>
              <a:t>Tiếng nó trong ngần</a:t>
            </a:r>
          </a:p>
          <a:p>
            <a:r>
              <a:rPr lang="en-US" sz="2800">
                <a:latin typeface="Arial-Rounded" panose="020B0500000000000000" pitchFamily="34" charset="0"/>
                <a:cs typeface="Arial-Rounded" panose="020B0500000000000000" pitchFamily="34" charset="0"/>
              </a:rPr>
              <a:t>Diều hay chiếc thuyền</a:t>
            </a:r>
          </a:p>
          <a:p>
            <a:r>
              <a:rPr lang="en-US" sz="2800">
                <a:latin typeface="Arial-Rounded" panose="020B0500000000000000" pitchFamily="34" charset="0"/>
                <a:cs typeface="Arial-Rounded" panose="020B0500000000000000" pitchFamily="34" charset="0"/>
              </a:rPr>
              <a:t>Trôi trên sông Ngân</a:t>
            </a:r>
          </a:p>
          <a:p>
            <a:endParaRPr lang="en-US" sz="2800">
              <a:latin typeface="Arial-Rounded" panose="020B0500000000000000" pitchFamily="34" charset="0"/>
              <a:cs typeface="Arial-Rounded" panose="020B0500000000000000" pitchFamily="34" charset="0"/>
            </a:endParaRPr>
          </a:p>
          <a:p>
            <a:r>
              <a:rPr lang="en-US" sz="2800">
                <a:latin typeface="Arial-Rounded" panose="020B0500000000000000" pitchFamily="34" charset="0"/>
                <a:cs typeface="Arial-Rounded" panose="020B0500000000000000" pitchFamily="34" charset="0"/>
              </a:rPr>
              <a:t>Cánh diều no gió</a:t>
            </a:r>
          </a:p>
          <a:p>
            <a:r>
              <a:rPr lang="en-US" sz="2800">
                <a:latin typeface="Arial-Rounded" panose="020B0500000000000000" pitchFamily="34" charset="0"/>
                <a:cs typeface="Arial-Rounded" panose="020B0500000000000000" pitchFamily="34" charset="0"/>
              </a:rPr>
              <a:t>Tiếng nó chơi vơi</a:t>
            </a:r>
          </a:p>
          <a:p>
            <a:r>
              <a:rPr lang="en-US" sz="2800">
                <a:latin typeface="Arial-Rounded" panose="020B0500000000000000" pitchFamily="34" charset="0"/>
                <a:cs typeface="Arial-Rounded" panose="020B0500000000000000" pitchFamily="34" charset="0"/>
              </a:rPr>
              <a:t>Diều là hạt cau</a:t>
            </a:r>
          </a:p>
          <a:p>
            <a:r>
              <a:rPr lang="en-US" sz="2800">
                <a:latin typeface="Arial-Rounded" panose="020B0500000000000000" pitchFamily="34" charset="0"/>
                <a:cs typeface="Arial-Rounded" panose="020B0500000000000000" pitchFamily="34" charset="0"/>
              </a:rPr>
              <a:t>Phơi trên nong trời</a:t>
            </a:r>
          </a:p>
        </p:txBody>
      </p:sp>
      <p:sp>
        <p:nvSpPr>
          <p:cNvPr id="6" name="Text Box 5"/>
          <p:cNvSpPr txBox="1"/>
          <p:nvPr/>
        </p:nvSpPr>
        <p:spPr>
          <a:xfrm>
            <a:off x="3957320" y="4360545"/>
            <a:ext cx="4107815" cy="2676525"/>
          </a:xfrm>
          <a:prstGeom prst="rect">
            <a:avLst/>
          </a:prstGeom>
          <a:noFill/>
        </p:spPr>
        <p:txBody>
          <a:bodyPr wrap="square" rtlCol="0">
            <a:spAutoFit/>
          </a:bodyPr>
          <a:lstStyle/>
          <a:p>
            <a:r>
              <a:rPr lang="en-US" sz="2800">
                <a:latin typeface="Arial-Rounded" panose="020B0500000000000000" pitchFamily="34" charset="0"/>
                <a:cs typeface="Arial-Rounded" panose="020B0500000000000000" pitchFamily="34" charset="0"/>
              </a:rPr>
              <a:t>Trời như cánh đồng</a:t>
            </a:r>
          </a:p>
          <a:p>
            <a:r>
              <a:rPr lang="en-US" sz="2800">
                <a:latin typeface="Arial-Rounded" panose="020B0500000000000000" pitchFamily="34" charset="0"/>
                <a:cs typeface="Arial-Rounded" panose="020B0500000000000000" pitchFamily="34" charset="0"/>
              </a:rPr>
              <a:t>Xong mùa gặt hái</a:t>
            </a:r>
          </a:p>
          <a:p>
            <a:r>
              <a:rPr lang="en-US" sz="2800">
                <a:latin typeface="Arial-Rounded" panose="020B0500000000000000" pitchFamily="34" charset="0"/>
                <a:cs typeface="Arial-Rounded" panose="020B0500000000000000" pitchFamily="34" charset="0"/>
              </a:rPr>
              <a:t>Diều em - lưỡi liềm</a:t>
            </a:r>
          </a:p>
          <a:p>
            <a:r>
              <a:rPr lang="en-US" sz="2800">
                <a:latin typeface="Arial-Rounded" panose="020B0500000000000000" pitchFamily="34" charset="0"/>
                <a:cs typeface="Arial-Rounded" panose="020B0500000000000000" pitchFamily="34" charset="0"/>
              </a:rPr>
              <a:t>Ai quên bỏ lại</a:t>
            </a:r>
          </a:p>
          <a:p>
            <a:endParaRPr lang="en-US" sz="2800">
              <a:latin typeface="Arial-Rounded" panose="020B0500000000000000" pitchFamily="34" charset="0"/>
              <a:cs typeface="Arial-Rounded" panose="020B0500000000000000" pitchFamily="34" charset="0"/>
            </a:endParaRPr>
          </a:p>
          <a:p>
            <a:endParaRPr lang="en-US" sz="2800">
              <a:latin typeface="Arial-Rounded" panose="020B0500000000000000" pitchFamily="34" charset="0"/>
              <a:cs typeface="Arial-Rounded" panose="020B0500000000000000" pitchFamily="34" charset="0"/>
            </a:endParaRPr>
          </a:p>
        </p:txBody>
      </p:sp>
      <p:sp>
        <p:nvSpPr>
          <p:cNvPr id="7" name="Text Box 6"/>
          <p:cNvSpPr txBox="1"/>
          <p:nvPr/>
        </p:nvSpPr>
        <p:spPr>
          <a:xfrm>
            <a:off x="7603490" y="4360545"/>
            <a:ext cx="4107815" cy="2245360"/>
          </a:xfrm>
          <a:prstGeom prst="rect">
            <a:avLst/>
          </a:prstGeom>
          <a:noFill/>
        </p:spPr>
        <p:txBody>
          <a:bodyPr wrap="square" rtlCol="0">
            <a:spAutoFit/>
          </a:bodyPr>
          <a:lstStyle/>
          <a:p>
            <a:r>
              <a:rPr lang="en-US" sz="2800">
                <a:latin typeface="Arial-Rounded" panose="020B0500000000000000" pitchFamily="34" charset="0"/>
                <a:cs typeface="Arial-Rounded" panose="020B0500000000000000" pitchFamily="34" charset="0"/>
                <a:sym typeface="+mn-ea"/>
              </a:rPr>
              <a:t>Cánh diều no gió</a:t>
            </a:r>
            <a:endParaRPr lang="en-US" sz="2800">
              <a:latin typeface="Arial-Rounded" panose="020B0500000000000000" pitchFamily="34" charset="0"/>
              <a:cs typeface="Arial-Rounded" panose="020B0500000000000000" pitchFamily="34" charset="0"/>
            </a:endParaRPr>
          </a:p>
          <a:p>
            <a:r>
              <a:rPr lang="en-US" sz="2800">
                <a:latin typeface="Arial-Rounded" panose="020B0500000000000000" pitchFamily="34" charset="0"/>
                <a:cs typeface="Arial-Rounded" panose="020B0500000000000000" pitchFamily="34" charset="0"/>
                <a:sym typeface="+mn-ea"/>
              </a:rPr>
              <a:t>Nhạc trời réo vang</a:t>
            </a:r>
            <a:endParaRPr lang="en-US" sz="2800">
              <a:latin typeface="Arial-Rounded" panose="020B0500000000000000" pitchFamily="34" charset="0"/>
              <a:cs typeface="Arial-Rounded" panose="020B0500000000000000" pitchFamily="34" charset="0"/>
            </a:endParaRPr>
          </a:p>
          <a:p>
            <a:r>
              <a:rPr lang="en-US" sz="2800">
                <a:latin typeface="Arial-Rounded" panose="020B0500000000000000" pitchFamily="34" charset="0"/>
                <a:cs typeface="Arial-Rounded" panose="020B0500000000000000" pitchFamily="34" charset="0"/>
                <a:sym typeface="+mn-ea"/>
              </a:rPr>
              <a:t>Tiếng diều xanh lúa</a:t>
            </a:r>
            <a:endParaRPr lang="en-US" sz="2800">
              <a:latin typeface="Arial-Rounded" panose="020B0500000000000000" pitchFamily="34" charset="0"/>
              <a:cs typeface="Arial-Rounded" panose="020B0500000000000000" pitchFamily="34" charset="0"/>
            </a:endParaRPr>
          </a:p>
          <a:p>
            <a:r>
              <a:rPr lang="en-US" sz="2800">
                <a:latin typeface="Arial-Rounded" panose="020B0500000000000000" pitchFamily="34" charset="0"/>
                <a:cs typeface="Arial-Rounded" panose="020B0500000000000000" pitchFamily="34" charset="0"/>
                <a:sym typeface="+mn-ea"/>
              </a:rPr>
              <a:t>Uốn cong tre làng</a:t>
            </a:r>
          </a:p>
          <a:p>
            <a:pPr algn="r"/>
            <a:r>
              <a:rPr lang="en-US" sz="2800">
                <a:latin typeface="Arial-Rounded" panose="020B0500000000000000" pitchFamily="34" charset="0"/>
                <a:cs typeface="Arial-Rounded" panose="020B0500000000000000" pitchFamily="34" charset="0"/>
              </a:rPr>
              <a:t>(Trần Đăng Khoa)</a:t>
            </a:r>
          </a:p>
        </p:txBody>
      </p:sp>
      <p:sp>
        <p:nvSpPr>
          <p:cNvPr id="8" name="Text Box 7"/>
          <p:cNvSpPr txBox="1"/>
          <p:nvPr/>
        </p:nvSpPr>
        <p:spPr>
          <a:xfrm>
            <a:off x="4288790" y="213360"/>
            <a:ext cx="3879215" cy="521970"/>
          </a:xfrm>
          <a:prstGeom prst="rect">
            <a:avLst/>
          </a:prstGeom>
          <a:noFill/>
        </p:spPr>
        <p:txBody>
          <a:bodyPr wrap="square" rtlCol="0">
            <a:spAutoFit/>
          </a:bodyPr>
          <a:lstStyle/>
          <a:p>
            <a:r>
              <a:rPr lang="en-US" sz="2800" b="1">
                <a:latin typeface="Arial-Rounded" panose="020B0500000000000000" pitchFamily="34" charset="0"/>
                <a:cs typeface="Arial-Rounded" panose="020B0500000000000000" pitchFamily="34" charset="0"/>
              </a:rPr>
              <a:t>THẢ DIỀU</a:t>
            </a:r>
          </a:p>
        </p:txBody>
      </p:sp>
      <p:sp>
        <p:nvSpPr>
          <p:cNvPr id="17" name="TextBox 16"/>
          <p:cNvSpPr txBox="1"/>
          <p:nvPr/>
        </p:nvSpPr>
        <p:spPr>
          <a:xfrm>
            <a:off x="7787225" y="274955"/>
            <a:ext cx="4507010" cy="582295"/>
          </a:xfrm>
          <a:prstGeom prst="rect">
            <a:avLst/>
          </a:prstGeom>
          <a:solidFill>
            <a:schemeClr val="accent6">
              <a:lumMod val="75000"/>
            </a:schemeClr>
          </a:solidFill>
        </p:spPr>
        <p:txBody>
          <a:bodyPr wrap="square" lIns="91403" tIns="45702" rIns="91403" bIns="45702" rtlCol="0">
            <a:spAutoFit/>
          </a:bodyPr>
          <a:lstStyle/>
          <a:p>
            <a:pPr algn="ctr"/>
            <a:r>
              <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 nối tiếp đoạn</a:t>
            </a: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800" y="-185"/>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395" y="2140400"/>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830" y="4289240"/>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6550" y="3934275"/>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8755" y="3934275"/>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lowchart: Connector 2"/>
          <p:cNvSpPr/>
          <p:nvPr/>
        </p:nvSpPr>
        <p:spPr>
          <a:xfrm>
            <a:off x="71120" y="504190"/>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1</a:t>
            </a:r>
          </a:p>
        </p:txBody>
      </p:sp>
      <p:sp>
        <p:nvSpPr>
          <p:cNvPr id="10" name="Flowchart: Connector 9"/>
          <p:cNvSpPr/>
          <p:nvPr/>
        </p:nvSpPr>
        <p:spPr>
          <a:xfrm>
            <a:off x="93980" y="2684780"/>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2</a:t>
            </a:r>
          </a:p>
        </p:txBody>
      </p:sp>
      <p:sp>
        <p:nvSpPr>
          <p:cNvPr id="15" name="Flowchart: Connector 14"/>
          <p:cNvSpPr/>
          <p:nvPr/>
        </p:nvSpPr>
        <p:spPr>
          <a:xfrm>
            <a:off x="93980" y="4774565"/>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3</a:t>
            </a:r>
          </a:p>
        </p:txBody>
      </p:sp>
      <p:sp>
        <p:nvSpPr>
          <p:cNvPr id="16" name="Flowchart: Connector 15"/>
          <p:cNvSpPr/>
          <p:nvPr/>
        </p:nvSpPr>
        <p:spPr>
          <a:xfrm>
            <a:off x="3380740" y="4449445"/>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4</a:t>
            </a:r>
          </a:p>
        </p:txBody>
      </p:sp>
      <p:sp>
        <p:nvSpPr>
          <p:cNvPr id="18" name="Flowchart: Connector 17"/>
          <p:cNvSpPr/>
          <p:nvPr/>
        </p:nvSpPr>
        <p:spPr>
          <a:xfrm>
            <a:off x="7123430" y="4543425"/>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1"/>
      <p:bldP spid="7" grpId="1"/>
      <p:bldP spid="17" grpId="0" bldLvl="0" animBg="1"/>
      <p:bldP spid="3" grpId="0" bldLvl="0" animBg="1"/>
      <p:bldP spid="10" grpId="0" bldLvl="0" animBg="1"/>
      <p:bldP spid="15" grpId="0" bldLvl="0" animBg="1"/>
      <p:bldP spid="16" grpId="0" bldLvl="0" animBg="1"/>
      <p:bldP spid="1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2"/>
          <a:stretch>
            <a:fillRect/>
          </a:stretch>
        </p:blipFill>
        <p:spPr>
          <a:xfrm>
            <a:off x="0" y="0"/>
            <a:ext cx="12294235" cy="6858635"/>
          </a:xfrm>
          <a:prstGeom prst="rect">
            <a:avLst/>
          </a:prstGeom>
        </p:spPr>
      </p:pic>
      <p:sp>
        <p:nvSpPr>
          <p:cNvPr id="5" name="Text Box 4"/>
          <p:cNvSpPr txBox="1"/>
          <p:nvPr/>
        </p:nvSpPr>
        <p:spPr>
          <a:xfrm>
            <a:off x="508000" y="426085"/>
            <a:ext cx="4107815" cy="612394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Cánh</a:t>
            </a:r>
            <a:r>
              <a:rPr lang="en-US" sz="2800" dirty="0">
                <a:latin typeface="Arial-Rounded" panose="020B0500000000000000" pitchFamily="34" charset="0"/>
                <a:cs typeface="Arial-Rounded" panose="020B0500000000000000" pitchFamily="34"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qua</a:t>
            </a: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3957320" y="4360545"/>
            <a:ext cx="4107815" cy="267652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7603490" y="4360545"/>
            <a:ext cx="4107815" cy="224536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sym typeface="+mn-ea"/>
              </a:rPr>
              <a:t>Cánh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no </a:t>
            </a:r>
            <a:r>
              <a:rPr lang="en-US" sz="2800" dirty="0" err="1">
                <a:latin typeface="Times New Roman" panose="02020603050405020304" pitchFamily="18" charset="0"/>
                <a:cs typeface="Times New Roman" panose="02020603050405020304" pitchFamily="18" charset="0"/>
                <a:sym typeface="+mn-ea"/>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Nhạc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réo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Tiếng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xanh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lúa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Uốn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tre</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làng</a:t>
            </a:r>
            <a:endParaRPr lang="en-US" sz="2800" dirty="0">
              <a:latin typeface="Times New Roman" panose="02020603050405020304" pitchFamily="18" charset="0"/>
              <a:cs typeface="Times New Roman" panose="02020603050405020304" pitchFamily="18" charset="0"/>
              <a:sym typeface="+mn-ea"/>
            </a:endParaRP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88790" y="213360"/>
            <a:ext cx="3879215" cy="52197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THẢ </a:t>
            </a:r>
            <a:r>
              <a:rPr lang="en-US" sz="2800" b="1" dirty="0">
                <a:latin typeface="Times New Roman" panose="02020603050405020304" pitchFamily="18" charset="0"/>
                <a:cs typeface="Times New Roman" panose="02020603050405020304" pitchFamily="18" charset="0"/>
              </a:rPr>
              <a:t>DIỀU</a:t>
            </a:r>
          </a:p>
        </p:txBody>
      </p:sp>
      <p:sp>
        <p:nvSpPr>
          <p:cNvPr id="17" name="TextBox 16"/>
          <p:cNvSpPr txBox="1"/>
          <p:nvPr/>
        </p:nvSpPr>
        <p:spPr>
          <a:xfrm>
            <a:off x="8013700" y="264411"/>
            <a:ext cx="4229100" cy="584739"/>
          </a:xfrm>
          <a:prstGeom prst="rect">
            <a:avLst/>
          </a:prstGeom>
          <a:solidFill>
            <a:schemeClr val="accent6">
              <a:lumMod val="75000"/>
            </a:schemeClr>
          </a:solidFill>
        </p:spPr>
        <p:txBody>
          <a:bodyPr wrap="square" lIns="91403" tIns="45702" rIns="91403" bIns="45702" rtlCol="0">
            <a:spAutoFit/>
          </a:bodyPr>
          <a:lstStyle/>
          <a:p>
            <a:pPr algn="ctr"/>
            <a:r>
              <a:rPr lang="en-US" sz="320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đọc </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toàn bài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1"/>
      <p:bldP spid="7" grpId="1"/>
      <p:bldP spid="1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p:nvPr/>
        </p:nvSpPr>
        <p:spPr>
          <a:xfrm>
            <a:off x="577215" y="410845"/>
            <a:ext cx="10078085" cy="1076325"/>
          </a:xfrm>
          <a:prstGeom prst="rect">
            <a:avLst/>
          </a:prstGeom>
          <a:noFill/>
        </p:spPr>
        <p:txBody>
          <a:bodyPr wrap="square" rtlCol="0">
            <a:spAutoFit/>
          </a:bodyPr>
          <a:lstStyle/>
          <a:p>
            <a:r>
              <a:rPr lang="en-US" sz="3200">
                <a:latin typeface="Arial-Rounded" panose="020B0500000000000000" pitchFamily="34" charset="0"/>
                <a:cs typeface="Arial-Rounded" panose="020B0500000000000000" pitchFamily="34" charset="0"/>
              </a:rPr>
              <a:t>1. Kể tên những vật giống cánh diều được nhắc đến trong bài thơ:</a:t>
            </a:r>
          </a:p>
        </p:txBody>
      </p:sp>
      <p:pic>
        <p:nvPicPr>
          <p:cNvPr id="9" name="Content Placeholder 8"/>
          <p:cNvPicPr>
            <a:picLocks noGrp="1" noChangeAspect="1"/>
          </p:cNvPicPr>
          <p:nvPr>
            <p:ph idx="1"/>
          </p:nvPr>
        </p:nvPicPr>
        <p:blipFill>
          <a:blip r:embed="rId3"/>
          <a:stretch>
            <a:fillRect/>
          </a:stretch>
        </p:blipFill>
        <p:spPr>
          <a:xfrm>
            <a:off x="1296035" y="2012315"/>
            <a:ext cx="9740900" cy="1574165"/>
          </a:xfrm>
          <a:prstGeom prst="rect">
            <a:avLst/>
          </a:prstGeom>
        </p:spPr>
      </p:pic>
      <p:sp>
        <p:nvSpPr>
          <p:cNvPr id="12" name="Rounded Rectangle 11"/>
          <p:cNvSpPr/>
          <p:nvPr/>
        </p:nvSpPr>
        <p:spPr>
          <a:xfrm>
            <a:off x="1287780" y="3737610"/>
            <a:ext cx="1774825" cy="638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Rounded" panose="020B0500000000000000" pitchFamily="34" charset="0"/>
                <a:cs typeface="Arial-Rounded" panose="020B0500000000000000" pitchFamily="34" charset="0"/>
              </a:rPr>
              <a:t>Chiếc thuyền</a:t>
            </a:r>
          </a:p>
        </p:txBody>
      </p:sp>
      <p:sp>
        <p:nvSpPr>
          <p:cNvPr id="13" name="Rounded Rectangle 12"/>
          <p:cNvSpPr/>
          <p:nvPr/>
        </p:nvSpPr>
        <p:spPr>
          <a:xfrm>
            <a:off x="3509010" y="3798570"/>
            <a:ext cx="1774825" cy="638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Rounded" panose="020B0500000000000000" pitchFamily="34" charset="0"/>
                <a:cs typeface="Arial-Rounded" panose="020B0500000000000000" pitchFamily="34" charset="0"/>
              </a:rPr>
              <a:t>mặt trăng</a:t>
            </a:r>
          </a:p>
        </p:txBody>
      </p:sp>
      <p:sp>
        <p:nvSpPr>
          <p:cNvPr id="14" name="Rounded Rectangle 13"/>
          <p:cNvSpPr/>
          <p:nvPr/>
        </p:nvSpPr>
        <p:spPr>
          <a:xfrm>
            <a:off x="5578475" y="3737610"/>
            <a:ext cx="1774825" cy="638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Rounded" panose="020B0500000000000000" pitchFamily="34" charset="0"/>
                <a:cs typeface="Arial-Rounded" panose="020B0500000000000000" pitchFamily="34" charset="0"/>
              </a:rPr>
              <a:t>hạt cau</a:t>
            </a:r>
          </a:p>
        </p:txBody>
      </p:sp>
      <p:sp>
        <p:nvSpPr>
          <p:cNvPr id="15" name="Rounded Rectangle 14"/>
          <p:cNvSpPr/>
          <p:nvPr/>
        </p:nvSpPr>
        <p:spPr>
          <a:xfrm>
            <a:off x="7556500" y="3798570"/>
            <a:ext cx="1572260" cy="638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Rounded" panose="020B0500000000000000" pitchFamily="34" charset="0"/>
                <a:cs typeface="Arial-Rounded" panose="020B0500000000000000" pitchFamily="34" charset="0"/>
              </a:rPr>
              <a:t>lưỡi liềm</a:t>
            </a:r>
          </a:p>
        </p:txBody>
      </p:sp>
      <p:sp>
        <p:nvSpPr>
          <p:cNvPr id="16" name="Rounded Rectangle 15"/>
          <p:cNvSpPr/>
          <p:nvPr/>
        </p:nvSpPr>
        <p:spPr>
          <a:xfrm>
            <a:off x="9342120" y="3798570"/>
            <a:ext cx="1572260" cy="638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Rounded" panose="020B0500000000000000" pitchFamily="34" charset="0"/>
                <a:cs typeface="Arial-Rounded" panose="020B0500000000000000" pitchFamily="34" charset="0"/>
              </a:rPr>
              <a:t>tiếng sáo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bldLvl="0" animBg="1"/>
      <p:bldP spid="13" grpId="1" animBg="1"/>
      <p:bldP spid="14" grpId="0" bldLvl="0" animBg="1"/>
      <p:bldP spid="14" grpId="1" animBg="1"/>
      <p:bldP spid="15" grpId="0" bldLvl="0" animBg="1"/>
      <p:bldP spid="15" grpId="1" animBg="1"/>
      <p:bldP spid="16" grpId="0" bldLvl="0" animBg="1"/>
      <p:bldP spid="1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90" y="953770"/>
            <a:ext cx="10515600" cy="1325563"/>
          </a:xfrm>
        </p:spPr>
        <p:txBody>
          <a:bodyPr>
            <a:normAutofit/>
          </a:bodyPr>
          <a:lstStyle/>
          <a:p>
            <a:r>
              <a:rPr lang="en-US" sz="3555" dirty="0">
                <a:latin typeface="Arial-Rounded" panose="020B0500000000000000" pitchFamily="34" charset="0"/>
                <a:cs typeface="Arial-Rounded" panose="020B0500000000000000" pitchFamily="34" charset="0"/>
              </a:rPr>
              <a:t>2. </a:t>
            </a:r>
            <a:r>
              <a:rPr lang="en-US" sz="3555" dirty="0">
                <a:latin typeface="Times New Roman" panose="02020603050405020304" pitchFamily="18" charset="0"/>
                <a:cs typeface="Times New Roman" panose="02020603050405020304" pitchFamily="18" charset="0"/>
              </a:rPr>
              <a:t>2 </a:t>
            </a:r>
            <a:r>
              <a:rPr lang="en-US" sz="3555" dirty="0" err="1">
                <a:latin typeface="Times New Roman" panose="02020603050405020304" pitchFamily="18" charset="0"/>
                <a:cs typeface="Times New Roman" panose="02020603050405020304" pitchFamily="18" charset="0"/>
              </a:rPr>
              <a:t>câu</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thơ</a:t>
            </a:r>
            <a:r>
              <a:rPr lang="en-US" sz="3555" dirty="0">
                <a:latin typeface="Times New Roman" panose="02020603050405020304" pitchFamily="18" charset="0"/>
                <a:cs typeface="Times New Roman" panose="02020603050405020304" pitchFamily="18" charset="0"/>
              </a:rPr>
              <a:t> </a:t>
            </a:r>
            <a:r>
              <a:rPr lang="en-US" sz="3555" b="1" dirty="0">
                <a:latin typeface="Times New Roman" panose="02020603050405020304" pitchFamily="18" charset="0"/>
                <a:cs typeface="Times New Roman" panose="02020603050405020304" pitchFamily="18" charset="0"/>
              </a:rPr>
              <a:t>“Sao </a:t>
            </a:r>
            <a:r>
              <a:rPr lang="en-US" sz="3555" b="1" dirty="0" err="1">
                <a:latin typeface="Times New Roman" panose="02020603050405020304" pitchFamily="18" charset="0"/>
                <a:cs typeface="Times New Roman" panose="02020603050405020304" pitchFamily="18" charset="0"/>
              </a:rPr>
              <a:t>trời</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trôi</a:t>
            </a:r>
            <a:r>
              <a:rPr lang="en-US" sz="3555" b="1" dirty="0">
                <a:latin typeface="Times New Roman" panose="02020603050405020304" pitchFamily="18" charset="0"/>
                <a:cs typeface="Times New Roman" panose="02020603050405020304" pitchFamily="18" charset="0"/>
              </a:rPr>
              <a:t> qua/</a:t>
            </a:r>
            <a:r>
              <a:rPr lang="en-US" sz="3555" b="1" dirty="0" err="1">
                <a:latin typeface="Times New Roman" panose="02020603050405020304" pitchFamily="18" charset="0"/>
                <a:cs typeface="Times New Roman" panose="02020603050405020304" pitchFamily="18" charset="0"/>
              </a:rPr>
              <a:t>Thuyền</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thành</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trăng</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vàng</a:t>
            </a:r>
            <a:r>
              <a:rPr lang="en-US" sz="3555" b="1"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tả</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cánh</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diều</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vào</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lúc</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nào</a:t>
            </a:r>
            <a:r>
              <a:rPr lang="en-US" sz="3555"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739775" y="2698115"/>
            <a:ext cx="10515600" cy="4351338"/>
          </a:xfrm>
        </p:spPr>
        <p:txBody>
          <a:bodyPr/>
          <a:lstStyle/>
          <a:p>
            <a:pPr marL="0" indent="0">
              <a:buNone/>
            </a:pPr>
            <a:r>
              <a:rPr lang="en-US"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buổi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sáng</a:t>
            </a: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b.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buổi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chiều</a:t>
            </a: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c.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ban </a:t>
            </a:r>
            <a:r>
              <a:rPr lang="en-US" sz="3600" dirty="0" err="1">
                <a:latin typeface="Times New Roman" panose="02020603050405020304" pitchFamily="18" charset="0"/>
                <a:cs typeface="Times New Roman" panose="02020603050405020304" pitchFamily="18" charset="0"/>
              </a:rPr>
              <a:t>đêm</a:t>
            </a:r>
            <a:endParaRPr lang="en-US" sz="3600" dirty="0">
              <a:latin typeface="Times New Roman" panose="02020603050405020304" pitchFamily="18" charset="0"/>
              <a:cs typeface="Times New Roman" panose="02020603050405020304" pitchFamily="18" charset="0"/>
            </a:endParaRPr>
          </a:p>
        </p:txBody>
      </p:sp>
      <p:sp>
        <p:nvSpPr>
          <p:cNvPr id="4" name="Oval 3"/>
          <p:cNvSpPr/>
          <p:nvPr/>
        </p:nvSpPr>
        <p:spPr>
          <a:xfrm>
            <a:off x="567055" y="4067810"/>
            <a:ext cx="648970" cy="476250"/>
          </a:xfrm>
          <a:prstGeom prst="ellipse">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ldLvl="0" animBg="1"/>
      <p:bldP spid="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90" y="953770"/>
            <a:ext cx="10515600" cy="1325563"/>
          </a:xfrm>
        </p:spPr>
        <p:txBody>
          <a:bodyPr>
            <a:normAutofit/>
          </a:bodyPr>
          <a:lstStyle/>
          <a:p>
            <a:r>
              <a:rPr lang="en-US" sz="3555" dirty="0">
                <a:latin typeface="Times New Roman" panose="02020603050405020304" pitchFamily="18" charset="0"/>
                <a:cs typeface="Times New Roman" panose="02020603050405020304" pitchFamily="18" charset="0"/>
              </a:rPr>
              <a:t>3. </a:t>
            </a:r>
            <a:r>
              <a:rPr lang="en-US" sz="3555" dirty="0" err="1">
                <a:latin typeface="Times New Roman" panose="02020603050405020304" pitchFamily="18" charset="0"/>
                <a:cs typeface="Times New Roman" panose="02020603050405020304" pitchFamily="18" charset="0"/>
              </a:rPr>
              <a:t>Khổ</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thơ</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cuối</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muốn</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nói</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điều</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gì</a:t>
            </a:r>
            <a:r>
              <a:rPr lang="en-US" sz="3555"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698679" y="2130266"/>
            <a:ext cx="10515600" cy="4351338"/>
          </a:xfrm>
        </p:spPr>
        <p:txBody>
          <a:bodyPr/>
          <a:lstStyle/>
          <a:p>
            <a:pPr marL="0" indent="0">
              <a:buNone/>
            </a:pPr>
            <a:r>
              <a:rPr lang="en-US"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b.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c.</a:t>
            </a:r>
            <a:r>
              <a:rPr lang="en-US" sz="3600" b="1"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endParaRPr lang="en-US" sz="3600" dirty="0">
              <a:latin typeface="Times New Roman" panose="02020603050405020304" pitchFamily="18" charset="0"/>
              <a:cs typeface="Times New Roman" panose="02020603050405020304" pitchFamily="18" charset="0"/>
            </a:endParaRPr>
          </a:p>
        </p:txBody>
      </p:sp>
      <p:sp>
        <p:nvSpPr>
          <p:cNvPr id="4" name="Oval 3"/>
          <p:cNvSpPr/>
          <p:nvPr/>
        </p:nvSpPr>
        <p:spPr>
          <a:xfrm>
            <a:off x="679807" y="3455829"/>
            <a:ext cx="542554" cy="476250"/>
          </a:xfrm>
          <a:prstGeom prst="ellipse">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500"/>
                                        <p:tgtEl>
                                          <p:spTgt spid="3">
                                            <p:txEl>
                                              <p:pRg st="0" end="0"/>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heckerboard(across)">
                                      <p:cBhvr>
                                        <p:cTn id="13" dur="500"/>
                                        <p:tgtEl>
                                          <p:spTgt spid="3">
                                            <p:txEl>
                                              <p:pRg st="1" end="1"/>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heckerboard(across)">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ldLvl="0" animBg="1"/>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3" descr="C:\Users\ADMIN\Desktop\Tai nguyen thiet ke tro choi\Angry birds epic birds\1505573783630 (2).png">
            <a:hlinkClick r:id="" action="ppaction://noaction"/>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1888" y="6107047"/>
            <a:ext cx="1371599" cy="750952"/>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rot="956664">
            <a:off x="7750684" y="372752"/>
            <a:ext cx="4495800" cy="2219889"/>
          </a:xfrm>
          <a:prstGeom prst="cloudCallout">
            <a:avLst>
              <a:gd name="adj1" fmla="val -175320"/>
              <a:gd name="adj2" fmla="val 130943"/>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Rounded" panose="020B0500000000000000" pitchFamily="34" charset="0"/>
                <a:ea typeface="Arial-Rounded" panose="020B0500000000000000" pitchFamily="34" charset="0"/>
                <a:cs typeface="Arial-Rounded" panose="020B0500000000000000" pitchFamily="34" charset="0"/>
              </a:rPr>
              <a:t>1</a:t>
            </a:r>
            <a:r>
              <a:rPr lang="en-US"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ea typeface="Arial-Rounded" panose="020B0500000000000000" pitchFamily="34" charset="0"/>
                <a:cs typeface="Times New Roman" panose="02020603050405020304" pitchFamily="18" charset="0"/>
              </a:rPr>
              <a:t>. Ôn và khởi động nhé lớp 2...</a:t>
            </a:r>
            <a:endParaRPr lang="en-US" sz="1600" dirty="0">
              <a:latin typeface="Times New Roman" panose="02020603050405020304" pitchFamily="18" charset="0"/>
              <a:cs typeface="Times New Roman" panose="02020603050405020304" pitchFamily="18" charset="0"/>
            </a:endParaRPr>
          </a:p>
        </p:txBody>
      </p:sp>
      <p:sp>
        <p:nvSpPr>
          <p:cNvPr id="7" name="AutoShape 2" descr="C:\Users\MyPC\Downloads\TRANH %E1%BA%A2NH NG%E1%BB%98 NGH%C4%A8NH\teacher-woman-260nw-532686670.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2857" b="90000" l="10000" r="90000">
                        <a14:foregroundMark x1="47692" y1="25357" x2="48846" y2="28929"/>
                        <a14:foregroundMark x1="61154" y1="27500" x2="61923" y2="30000"/>
                        <a14:foregroundMark x1="53462" y1="38214" x2="53462" y2="38214"/>
                      </a14:backgroundRemoval>
                    </a14:imgEffect>
                  </a14:imgLayer>
                </a14:imgProps>
              </a:ext>
            </a:extLst>
          </a:blip>
          <a:stretch>
            <a:fillRect/>
          </a:stretch>
        </p:blipFill>
        <p:spPr>
          <a:xfrm>
            <a:off x="-685800" y="0"/>
            <a:ext cx="3962400" cy="36998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55">
                <a:latin typeface="Arial-Rounded" panose="020B0500000000000000" pitchFamily="34" charset="0"/>
                <a:cs typeface="Arial-Rounded" panose="020B0500000000000000" pitchFamily="34" charset="0"/>
              </a:rPr>
              <a:t>3. Em thích nhất khổ thơ nào trong bài? Vì sao?</a:t>
            </a:r>
          </a:p>
        </p:txBody>
      </p:sp>
      <p:sp>
        <p:nvSpPr>
          <p:cNvPr id="3" name="Content Placeholder 2"/>
          <p:cNvSpPr>
            <a:spLocks noGrp="1"/>
          </p:cNvSpPr>
          <p:nvPr>
            <p:ph idx="1"/>
          </p:nvPr>
        </p:nvSpPr>
        <p:spPr/>
        <p:txBody>
          <a:bodyPr/>
          <a:lstStyle/>
          <a:p>
            <a:endParaRPr lang="en-US" sz="3555">
              <a:latin typeface="Arial-Rounded" panose="020B0500000000000000" pitchFamily="34" charset="0"/>
              <a:cs typeface="Arial-Rounded" panose="020B0500000000000000" pitchFamily="34" charset="0"/>
            </a:endParaRPr>
          </a:p>
        </p:txBody>
      </p:sp>
      <p:sp>
        <p:nvSpPr>
          <p:cNvPr id="4" name="Cloud 3"/>
          <p:cNvSpPr/>
          <p:nvPr/>
        </p:nvSpPr>
        <p:spPr>
          <a:xfrm>
            <a:off x="466725" y="1691005"/>
            <a:ext cx="10963910" cy="430022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5">
                <a:latin typeface="Arial-Rounded" panose="020B0500000000000000" pitchFamily="34" charset="0"/>
                <a:cs typeface="Arial-Rounded" panose="020B0500000000000000" pitchFamily="34" charset="0"/>
              </a:rPr>
              <a:t>VD: Em thích nhất khổ thơ cuối, vì hình ảnh cánh diều hiện lên gắn với làng quê thân thuộc, yên bình. Bức tranh thôn quê hiện lên gần gũi, tươi đẹp với sự góp mặt của cánh diều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55" y="13855"/>
            <a:ext cx="12192000" cy="17379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7" name="TextBox 6"/>
          <p:cNvSpPr txBox="1"/>
          <p:nvPr/>
        </p:nvSpPr>
        <p:spPr>
          <a:xfrm>
            <a:off x="1066800" y="386241"/>
            <a:ext cx="6172200" cy="582295"/>
          </a:xfrm>
          <a:prstGeom prst="rect">
            <a:avLst/>
          </a:prstGeom>
          <a:noFill/>
        </p:spPr>
        <p:txBody>
          <a:bodyPr wrap="square" lIns="91391" tIns="45696" rIns="91391" bIns="45696" rtlCol="0">
            <a:spAutoFit/>
          </a:bodyPr>
          <a:lstStyle/>
          <a:p>
            <a:pPr algn="just"/>
            <a:r>
              <a:rPr lang="en-US" sz="3200" b="1" dirty="0">
                <a:latin typeface="Times New Roman" panose="02020603050405020304" pitchFamily="18" charset="0"/>
                <a:ea typeface="Arial-Rounded" panose="020B0500000000000000" pitchFamily="34" charset="0"/>
                <a:cs typeface="Times New Roman" panose="02020603050405020304" pitchFamily="18" charset="0"/>
              </a:rPr>
              <a:t>Học thuộc khổ thơ em thích</a:t>
            </a:r>
          </a:p>
        </p:txBody>
      </p:sp>
      <p:sp>
        <p:nvSpPr>
          <p:cNvPr id="8" name="Rectangle 7"/>
          <p:cNvSpPr/>
          <p:nvPr/>
        </p:nvSpPr>
        <p:spPr>
          <a:xfrm>
            <a:off x="228600" y="1160820"/>
            <a:ext cx="5174672" cy="1938020"/>
          </a:xfrm>
          <a:prstGeom prst="rect">
            <a:avLst/>
          </a:prstGeom>
        </p:spPr>
        <p:txBody>
          <a:bodyPr wrap="square">
            <a:spAutoFit/>
          </a:bodyPr>
          <a:lstStyle/>
          <a:p>
            <a:pPr>
              <a:defRPr/>
            </a:pPr>
            <a:r>
              <a:rPr lang="en-US" sz="3000">
                <a:latin typeface="Arial-Rounded" panose="020B0500000000000000" pitchFamily="34" charset="0"/>
                <a:cs typeface="Arial-Rounded" panose="020B0500000000000000" pitchFamily="34" charset="0"/>
                <a:sym typeface="+mn-ea"/>
              </a:rPr>
              <a:t>Cánh diều no gió</a:t>
            </a:r>
            <a:endParaRPr lang="en-US" sz="3000">
              <a:latin typeface="Arial-Rounded" panose="020B0500000000000000" pitchFamily="34" charset="0"/>
              <a:cs typeface="Arial-Rounded" panose="020B0500000000000000" pitchFamily="34" charset="0"/>
            </a:endParaRPr>
          </a:p>
          <a:p>
            <a:pPr>
              <a:defRPr/>
            </a:pPr>
            <a:r>
              <a:rPr lang="en-US" sz="3000">
                <a:latin typeface="Arial-Rounded" panose="020B0500000000000000" pitchFamily="34" charset="0"/>
                <a:cs typeface="Arial-Rounded" panose="020B0500000000000000" pitchFamily="34" charset="0"/>
                <a:sym typeface="+mn-ea"/>
              </a:rPr>
              <a:t>Nhạc trời réo vang</a:t>
            </a:r>
            <a:endParaRPr lang="en-US" sz="3000">
              <a:latin typeface="Arial-Rounded" panose="020B0500000000000000" pitchFamily="34" charset="0"/>
              <a:cs typeface="Arial-Rounded" panose="020B0500000000000000" pitchFamily="34" charset="0"/>
            </a:endParaRPr>
          </a:p>
          <a:p>
            <a:pPr>
              <a:defRPr/>
            </a:pPr>
            <a:r>
              <a:rPr lang="en-US" sz="3000">
                <a:latin typeface="Arial-Rounded" panose="020B0500000000000000" pitchFamily="34" charset="0"/>
                <a:cs typeface="Arial-Rounded" panose="020B0500000000000000" pitchFamily="34" charset="0"/>
                <a:sym typeface="+mn-ea"/>
              </a:rPr>
              <a:t>Tiếng diều xanh lúa</a:t>
            </a:r>
            <a:endParaRPr lang="en-US" sz="3000">
              <a:latin typeface="Arial-Rounded" panose="020B0500000000000000" pitchFamily="34" charset="0"/>
              <a:cs typeface="Arial-Rounded" panose="020B0500000000000000" pitchFamily="34" charset="0"/>
            </a:endParaRPr>
          </a:p>
          <a:p>
            <a:pPr>
              <a:defRPr/>
            </a:pPr>
            <a:r>
              <a:rPr lang="en-US" sz="3000">
                <a:latin typeface="Arial-Rounded" panose="020B0500000000000000" pitchFamily="34" charset="0"/>
                <a:cs typeface="Arial-Rounded" panose="020B0500000000000000" pitchFamily="34" charset="0"/>
                <a:sym typeface="+mn-ea"/>
              </a:rPr>
              <a:t>Uốn cong tre làng</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100000" l="0" r="100000">
                        <a14:foregroundMark x1="12889" y1="71778" x2="12222" y2="96000"/>
                        <a14:foregroundMark x1="27778" y1="77333" x2="19333" y2="81778"/>
                        <a14:foregroundMark x1="23111" y1="83111" x2="24667" y2="86444"/>
                        <a14:foregroundMark x1="19778" y1="80889" x2="15333" y2="88222"/>
                        <a14:foregroundMark x1="52444" y1="73111" x2="52667" y2="93333"/>
                        <a14:foregroundMark x1="58667" y1="82444" x2="57111" y2="95333"/>
                        <a14:foregroundMark x1="64222" y1="83778" x2="59778" y2="94667"/>
                        <a14:foregroundMark x1="38444" y1="90667" x2="46000" y2="95333"/>
                        <a14:foregroundMark x1="91778" y1="75333" x2="71778" y2="96000"/>
                        <a14:foregroundMark x1="40000" y1="71778" x2="49333" y2="82444"/>
                        <a14:foregroundMark x1="40222" y1="55556" x2="47556" y2="65333"/>
                        <a14:foregroundMark x1="56667" y1="48444" x2="54667" y2="64667"/>
                      </a14:backgroundRemoval>
                    </a14:imgEffect>
                  </a14:imgLayer>
                </a14:imgProps>
              </a:ext>
              <a:ext uri="{28A0092B-C50C-407E-A947-70E740481C1C}">
                <a14:useLocalDpi xmlns:a14="http://schemas.microsoft.com/office/drawing/2010/main" val="0"/>
              </a:ext>
            </a:extLst>
          </a:blip>
          <a:srcRect t="33594"/>
          <a:stretch>
            <a:fillRect/>
          </a:stretch>
        </p:blipFill>
        <p:spPr>
          <a:xfrm>
            <a:off x="5728855" y="4876800"/>
            <a:ext cx="4114800" cy="1712866"/>
          </a:xfrm>
          <a:prstGeom prst="rect">
            <a:avLst/>
          </a:prstGeom>
        </p:spPr>
      </p:pic>
      <p:pic>
        <p:nvPicPr>
          <p:cNvPr id="12" name="Picture 11"/>
          <p:cNvPicPr>
            <a:picLocks noChangeAspect="1"/>
          </p:cNvPicPr>
          <p:nvPr/>
        </p:nvPicPr>
        <p:blipFill>
          <a:blip r:embed="rId4"/>
          <a:stretch>
            <a:fillRect/>
          </a:stretch>
        </p:blipFill>
        <p:spPr>
          <a:xfrm>
            <a:off x="9063175" y="107677"/>
            <a:ext cx="2057400" cy="1035323"/>
          </a:xfrm>
          <a:prstGeom prst="ellipse">
            <a:avLst/>
          </a:prstGeom>
          <a:ln>
            <a:noFill/>
          </a:ln>
          <a:effectLst>
            <a:softEdge rad="112500"/>
          </a:effectLst>
        </p:spPr>
      </p:pic>
      <p:pic>
        <p:nvPicPr>
          <p:cNvPr id="13" name="Picture 12"/>
          <p:cNvPicPr>
            <a:picLocks noChangeAspect="1"/>
          </p:cNvPicPr>
          <p:nvPr/>
        </p:nvPicPr>
        <p:blipFill>
          <a:blip r:embed="rId5" cstate="print"/>
          <a:stretch>
            <a:fillRect/>
          </a:stretch>
        </p:blipFill>
        <p:spPr>
          <a:xfrm>
            <a:off x="10353961" y="751512"/>
            <a:ext cx="1824184" cy="1240175"/>
          </a:xfrm>
          <a:prstGeom prst="rect">
            <a:avLst/>
          </a:prstGeom>
        </p:spPr>
      </p:pic>
      <p:sp>
        <p:nvSpPr>
          <p:cNvPr id="15" name="Rectangle 14"/>
          <p:cNvSpPr/>
          <p:nvPr/>
        </p:nvSpPr>
        <p:spPr>
          <a:xfrm>
            <a:off x="1" y="6684209"/>
            <a:ext cx="12192000" cy="17379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2" name="Rectangle 13"/>
          <p:cNvSpPr/>
          <p:nvPr/>
        </p:nvSpPr>
        <p:spPr>
          <a:xfrm>
            <a:off x="228654" y="1160780"/>
            <a:ext cx="5174672" cy="2306955"/>
          </a:xfrm>
          <a:prstGeom prst="rect">
            <a:avLst/>
          </a:prstGeom>
          <a:solidFill>
            <a:schemeClr val="bg1"/>
          </a:solidFill>
        </p:spPr>
        <p:txBody>
          <a:bodyPr wrap="square">
            <a:spAutoFit/>
          </a:bodyPr>
          <a:lstStyle/>
          <a:p>
            <a:pPr>
              <a:defRPr/>
            </a:pP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Cánh</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a:p>
            <a:pPr>
              <a:defRPr/>
            </a:pP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Nhạc</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a:p>
            <a:pPr>
              <a:defRPr/>
            </a:pP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a:p>
            <a:pPr>
              <a:defRPr/>
            </a:pPr>
            <a:r>
              <a:rPr lang="en-US" sz="3600" dirty="0" err="1">
                <a:latin typeface="Times New Roman" panose="02020603050405020304" pitchFamily="18" charset="0"/>
                <a:ea typeface="Arial-Rounded" panose="020B0500000000000000" pitchFamily="34" charset="0"/>
                <a:cs typeface="Times New Roman" panose="02020603050405020304" pitchFamily="18" charset="0"/>
              </a:rPr>
              <a:t>Uốn</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1" name="Picture 10">
            <a:extLst>
              <a:ext uri="{FF2B5EF4-FFF2-40B4-BE49-F238E27FC236}">
                <a16:creationId xmlns:a16="http://schemas.microsoft.com/office/drawing/2014/main" id="{FCEB0213-9382-4439-8ED9-36DA21EDA2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97540" y="5953944"/>
            <a:ext cx="894460" cy="8902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190" y="274955"/>
            <a:ext cx="11986895" cy="1143000"/>
          </a:xfrm>
        </p:spPr>
        <p:txBody>
          <a:bodyPr>
            <a:normAutofit fontScale="90000"/>
          </a:bodyPr>
          <a:lstStyle/>
          <a:p>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diều</a:t>
            </a:r>
            <a:r>
              <a:rPr lang="en-US" dirty="0">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4"/>
          <a:stretch>
            <a:fillRect/>
          </a:stretch>
        </p:blipFill>
        <p:spPr>
          <a:xfrm>
            <a:off x="2055495" y="2226310"/>
            <a:ext cx="8122920" cy="1583690"/>
          </a:xfrm>
          <a:prstGeom prst="rect">
            <a:avLst/>
          </a:prstGeom>
        </p:spPr>
      </p:pic>
      <p:sp>
        <p:nvSpPr>
          <p:cNvPr id="5" name="Oval 4"/>
          <p:cNvSpPr/>
          <p:nvPr/>
        </p:nvSpPr>
        <p:spPr>
          <a:xfrm>
            <a:off x="1987550" y="1967865"/>
            <a:ext cx="2921000" cy="1805305"/>
          </a:xfrm>
          <a:prstGeom prst="ellipse">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949190" y="2004695"/>
            <a:ext cx="2637155" cy="1805305"/>
          </a:xfrm>
          <a:prstGeom prst="ellipse">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5" grpId="1" animBg="1"/>
      <p:bldP spid="6" grpId="0" bldLvl="0" animBg="1"/>
      <p:bldP spid="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190" y="660083"/>
            <a:ext cx="10972800" cy="1143000"/>
          </a:xfrm>
        </p:spPr>
        <p:txBody>
          <a:bodyPr>
            <a:normAutofit fontScale="90000"/>
          </a:bodyPr>
          <a:lstStyle/>
          <a:p>
            <a:r>
              <a:rPr lang="en-US">
                <a:latin typeface="Arial-Rounded" panose="020B0500000000000000" pitchFamily="34" charset="0"/>
                <a:cs typeface="Arial-Rounded" panose="020B0500000000000000" pitchFamily="34" charset="0"/>
              </a:rPr>
              <a:t>2. Dựa vào khổ thơ thứ tư, nói một câu tả cánh diều</a:t>
            </a:r>
          </a:p>
        </p:txBody>
      </p:sp>
      <p:sp>
        <p:nvSpPr>
          <p:cNvPr id="3" name="Content Placeholder 2"/>
          <p:cNvSpPr>
            <a:spLocks noGrp="1"/>
          </p:cNvSpPr>
          <p:nvPr>
            <p:ph idx="1"/>
          </p:nvPr>
        </p:nvSpPr>
        <p:spPr>
          <a:xfrm>
            <a:off x="1989455" y="2462531"/>
            <a:ext cx="10972800" cy="4525963"/>
          </a:xfrm>
        </p:spPr>
        <p:txBody>
          <a:bodyPr/>
          <a:lstStyle/>
          <a:p>
            <a:pPr marL="0" indent="0">
              <a:buNone/>
            </a:pPr>
            <a:r>
              <a:rPr lang="en-US" sz="4400">
                <a:latin typeface="Arial-Rounded" panose="020B0500000000000000" pitchFamily="34" charset="0"/>
                <a:cs typeface="Arial-Rounded" panose="020B0500000000000000" pitchFamily="34" charset="0"/>
              </a:rPr>
              <a:t>Cánh diều cong cong như lưỡi liềm</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heckerboard(across)">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10CEC-97B5-4A60-9C71-EBC9746E467C}"/>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355902D5-0BD4-455F-AB5D-E3F6F81064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4124" y="0"/>
            <a:ext cx="8875553" cy="5931017"/>
          </a:xfrm>
        </p:spPr>
      </p:pic>
      <p:sp>
        <p:nvSpPr>
          <p:cNvPr id="8" name="TextBox 7">
            <a:extLst>
              <a:ext uri="{FF2B5EF4-FFF2-40B4-BE49-F238E27FC236}">
                <a16:creationId xmlns:a16="http://schemas.microsoft.com/office/drawing/2014/main" id="{02169937-B356-427A-BB98-7689C56BAD18}"/>
              </a:ext>
            </a:extLst>
          </p:cNvPr>
          <p:cNvSpPr txBox="1"/>
          <p:nvPr/>
        </p:nvSpPr>
        <p:spPr>
          <a:xfrm>
            <a:off x="3147969" y="1266629"/>
            <a:ext cx="6094602" cy="2800767"/>
          </a:xfrm>
          <a:prstGeom prst="rect">
            <a:avLst/>
          </a:prstGeom>
          <a:noFill/>
        </p:spPr>
        <p:txBody>
          <a:bodyPr wrap="square">
            <a:spAutoFit/>
          </a:bodyPr>
          <a:lstStyle/>
          <a:p>
            <a:pPr algn="ctr"/>
            <a:r>
              <a:rPr lang="en-US" sz="8800" b="1" dirty="0">
                <a:solidFill>
                  <a:srgbClr val="0070C0"/>
                </a:solidFill>
              </a:rPr>
              <a:t>CỦNG CỐ BÀI HỌC</a:t>
            </a:r>
          </a:p>
        </p:txBody>
      </p:sp>
      <p:grpSp>
        <p:nvGrpSpPr>
          <p:cNvPr id="13" name="1">
            <a:extLst>
              <a:ext uri="{FF2B5EF4-FFF2-40B4-BE49-F238E27FC236}">
                <a16:creationId xmlns:a16="http://schemas.microsoft.com/office/drawing/2014/main" id="{F91B7652-1A43-4852-AB5E-0C39343DCA52}"/>
              </a:ext>
            </a:extLst>
          </p:cNvPr>
          <p:cNvGrpSpPr/>
          <p:nvPr/>
        </p:nvGrpSpPr>
        <p:grpSpPr>
          <a:xfrm>
            <a:off x="0" y="4443812"/>
            <a:ext cx="12282473" cy="2258127"/>
            <a:chOff x="-53293" y="2190760"/>
            <a:chExt cx="9211855" cy="2951064"/>
          </a:xfrm>
        </p:grpSpPr>
        <p:pic>
          <p:nvPicPr>
            <p:cNvPr id="14" name="10">
              <a:extLst>
                <a:ext uri="{FF2B5EF4-FFF2-40B4-BE49-F238E27FC236}">
                  <a16:creationId xmlns:a16="http://schemas.microsoft.com/office/drawing/2014/main" id="{CD9DD4C0-AF4B-4FE1-A3E1-388DA021776B}"/>
                </a:ext>
              </a:extLst>
            </p:cNvPr>
            <p:cNvPicPr>
              <a:picLocks noChangeAspect="1"/>
            </p:cNvPicPr>
            <p:nvPr/>
          </p:nvPicPr>
          <p:blipFill>
            <a:blip r:embed="rId3" cstate="screen"/>
            <a:stretch>
              <a:fillRect/>
            </a:stretch>
          </p:blipFill>
          <p:spPr>
            <a:xfrm>
              <a:off x="4248310" y="3185627"/>
              <a:ext cx="4910252" cy="1956197"/>
            </a:xfrm>
            <a:prstGeom prst="rect">
              <a:avLst/>
            </a:prstGeom>
          </p:spPr>
        </p:pic>
        <p:pic>
          <p:nvPicPr>
            <p:cNvPr id="15" name="13">
              <a:extLst>
                <a:ext uri="{FF2B5EF4-FFF2-40B4-BE49-F238E27FC236}">
                  <a16:creationId xmlns:a16="http://schemas.microsoft.com/office/drawing/2014/main" id="{4EA58876-3131-4127-8EF3-6DF6D95EF17F}"/>
                </a:ext>
              </a:extLst>
            </p:cNvPr>
            <p:cNvPicPr>
              <a:picLocks noChangeAspect="1"/>
            </p:cNvPicPr>
            <p:nvPr/>
          </p:nvPicPr>
          <p:blipFill>
            <a:blip r:embed="rId4"/>
            <a:stretch>
              <a:fillRect/>
            </a:stretch>
          </p:blipFill>
          <p:spPr>
            <a:xfrm>
              <a:off x="5936016" y="2190760"/>
              <a:ext cx="3208926" cy="2720031"/>
            </a:xfrm>
            <a:prstGeom prst="rect">
              <a:avLst/>
            </a:prstGeom>
          </p:spPr>
        </p:pic>
        <p:pic>
          <p:nvPicPr>
            <p:cNvPr id="16" name="16">
              <a:extLst>
                <a:ext uri="{FF2B5EF4-FFF2-40B4-BE49-F238E27FC236}">
                  <a16:creationId xmlns:a16="http://schemas.microsoft.com/office/drawing/2014/main" id="{6CE6C008-AB85-4086-B124-DE7BDF8BE17B}"/>
                </a:ext>
              </a:extLst>
            </p:cNvPr>
            <p:cNvPicPr>
              <a:picLocks noChangeAspect="1"/>
            </p:cNvPicPr>
            <p:nvPr/>
          </p:nvPicPr>
          <p:blipFill>
            <a:blip r:embed="rId3"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408333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35000">
              <a:schemeClr val="accent6">
                <a:lumMod val="60000"/>
                <a:lumOff val="40000"/>
              </a:schemeClr>
            </a:gs>
            <a:gs pos="100000">
              <a:schemeClr val="accent6">
                <a:lumMod val="75000"/>
              </a:schemeClr>
            </a:gs>
          </a:gsLst>
          <a:lin ang="5400000" scaled="0"/>
        </a:gra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a:extLst>
              <a:ext uri="{BEBA8EAE-BF5A-486C-A8C5-ECC9F3942E4B}">
                <a14:imgProps xmlns:a14="http://schemas.microsoft.com/office/drawing/2010/main">
                  <a14:imgLayer r:embed="rId4">
                    <a14:imgEffect>
                      <a14:backgroundRemoval t="0" b="99659" l="0" r="100000">
                        <a14:foregroundMark x1="4248" y1="52218" x2="4085" y2="59727"/>
                        <a14:backgroundMark x1="47876" y1="74744" x2="61928" y2="80546"/>
                        <a14:backgroundMark x1="3595" y1="7850" x2="13725" y2="4778"/>
                      </a14:backgroundRemoval>
                    </a14:imgEffect>
                  </a14:imgLayer>
                </a14:imgProps>
              </a:ext>
              <a:ext uri="{28A0092B-C50C-407E-A947-70E740481C1C}">
                <a14:useLocalDpi xmlns:a14="http://schemas.microsoft.com/office/drawing/2010/main" val="0"/>
              </a:ext>
            </a:extLst>
          </a:blip>
          <a:srcRect b="22090"/>
          <a:stretch>
            <a:fillRect/>
          </a:stretch>
        </p:blipFill>
        <p:spPr>
          <a:xfrm>
            <a:off x="-42226" y="217546"/>
            <a:ext cx="12462825" cy="1729625"/>
          </a:xfrm>
          <a:prstGeom prst="rect">
            <a:avLst/>
          </a:prstGeom>
        </p:spPr>
      </p:pic>
      <p:pic>
        <p:nvPicPr>
          <p:cNvPr id="4" name="Picture 3"/>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648" b="91667" l="0" r="75500">
                        <a14:foregroundMark x1="59400" y1="67500" x2="63100" y2="76204"/>
                        <a14:foregroundMark x1="43500" y1="18148" x2="48300" y2="23241"/>
                        <a14:foregroundMark x1="52200" y1="21389" x2="56800" y2="26019"/>
                        <a14:foregroundMark x1="16400" y1="73333" x2="10300" y2="87315"/>
                        <a14:foregroundMark x1="17500" y1="80370" x2="12500" y2="86481"/>
                        <a14:foregroundMark x1="16400" y1="78796" x2="16800" y2="82593"/>
                        <a14:foregroundMark x1="16800" y1="82593" x2="20100" y2="83796"/>
                        <a14:foregroundMark x1="14700" y1="71111" x2="11400" y2="78148"/>
                        <a14:foregroundMark x1="11400" y1="77593" x2="10300" y2="82222"/>
                        <a14:foregroundMark x1="10100" y1="82037" x2="10300" y2="86019"/>
                        <a14:foregroundMark x1="39771" y1="19504" x2="49140" y2="27482"/>
                        <a14:backgroundMark x1="65900" y1="28704" x2="62900" y2="43426"/>
                      </a14:backgroundRemoval>
                    </a14:imgEffect>
                  </a14:imgLayer>
                </a14:imgProps>
              </a:ext>
              <a:ext uri="{28A0092B-C50C-407E-A947-70E740481C1C}">
                <a14:useLocalDpi xmlns:a14="http://schemas.microsoft.com/office/drawing/2010/main" val="0"/>
              </a:ext>
            </a:extLst>
          </a:blip>
          <a:srcRect l="7237" r="24691" b="9091"/>
          <a:stretch>
            <a:fillRect/>
          </a:stretch>
        </p:blipFill>
        <p:spPr>
          <a:xfrm>
            <a:off x="1788705" y="4144519"/>
            <a:ext cx="1479221" cy="2133492"/>
          </a:xfrm>
          <a:prstGeom prst="rect">
            <a:avLst/>
          </a:prstGeom>
        </p:spPr>
      </p:pic>
      <p:pic>
        <p:nvPicPr>
          <p:cNvPr id="6" name="Picture 5"/>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574" b="87512" l="30543" r="96957"/>
                    </a14:imgEffect>
                  </a14:imgLayer>
                </a14:imgProps>
              </a:ext>
              <a:ext uri="{28A0092B-C50C-407E-A947-70E740481C1C}">
                <a14:useLocalDpi xmlns:a14="http://schemas.microsoft.com/office/drawing/2010/main" val="0"/>
              </a:ext>
            </a:extLst>
          </a:blip>
          <a:srcRect l="29269" t="3030" r="5313" b="14116"/>
          <a:stretch>
            <a:fillRect/>
          </a:stretch>
        </p:blipFill>
        <p:spPr>
          <a:xfrm>
            <a:off x="6608855" y="1539291"/>
            <a:ext cx="800092" cy="1155414"/>
          </a:xfrm>
          <a:prstGeom prst="rect">
            <a:avLst/>
          </a:prstGeom>
        </p:spPr>
      </p:pic>
      <p:pic>
        <p:nvPicPr>
          <p:cNvPr id="8" name="Picture 7"/>
          <p:cNvPicPr>
            <a:picLocks noChangeAspect="1"/>
          </p:cNvPicPr>
          <p:nvPr/>
        </p:nvPicPr>
        <p:blipFill rotWithShape="1">
          <a:blip r:embed="rId9">
            <a:extLst>
              <a:ext uri="{BEBA8EAE-BF5A-486C-A8C5-ECC9F3942E4B}">
                <a14:imgProps xmlns:a14="http://schemas.microsoft.com/office/drawing/2010/main">
                  <a14:imgLayer r:embed="rId10">
                    <a14:imgEffect>
                      <a14:backgroundRemoval t="3333" b="90000" l="10000" r="99000">
                        <a14:foregroundMark x1="31000" y1="86667" x2="34333" y2="85667"/>
                        <a14:foregroundMark x1="42333" y1="84333" x2="49333" y2="87000"/>
                        <a14:foregroundMark x1="56333" y1="76667" x2="57333" y2="80667"/>
                        <a14:foregroundMark x1="40333" y1="82333" x2="40333" y2="83000"/>
                        <a14:foregroundMark x1="40000" y1="80333" x2="40000" y2="82000"/>
                        <a14:foregroundMark x1="40333" y1="78667" x2="40333" y2="79667"/>
                        <a14:foregroundMark x1="41000" y1="78333" x2="41333" y2="81000"/>
                        <a14:foregroundMark x1="33667" y1="82667" x2="33667" y2="84000"/>
                        <a14:foregroundMark x1="34000" y1="81000" x2="34000" y2="82333"/>
                        <a14:foregroundMark x1="33333" y1="80667" x2="33333" y2="82333"/>
                        <a14:foregroundMark x1="33333" y1="80000" x2="33333" y2="80333"/>
                        <a14:backgroundMark x1="37000" y1="71000" x2="37000" y2="72333"/>
                        <a14:backgroundMark x1="37000" y1="84000" x2="37667" y2="73333"/>
                        <a14:backgroundMark x1="37667" y1="85333" x2="37667" y2="86667"/>
                        <a14:backgroundMark x1="27333" y1="85333" x2="25000" y2="86333"/>
                        <a14:backgroundMark x1="49000" y1="86333" x2="49000" y2="88000"/>
                        <a14:backgroundMark x1="50000" y1="54667" x2="50667" y2="54667"/>
                        <a14:backgroundMark x1="37000" y1="68333" x2="37000" y2="69333"/>
                      </a14:backgroundRemoval>
                    </a14:imgEffect>
                  </a14:imgLayer>
                </a14:imgProps>
              </a:ext>
              <a:ext uri="{28A0092B-C50C-407E-A947-70E740481C1C}">
                <a14:useLocalDpi xmlns:a14="http://schemas.microsoft.com/office/drawing/2010/main" val="0"/>
              </a:ext>
            </a:extLst>
          </a:blip>
          <a:srcRect l="17895" r="35138" b="6172"/>
          <a:stretch>
            <a:fillRect/>
          </a:stretch>
        </p:blipFill>
        <p:spPr>
          <a:xfrm>
            <a:off x="5173162" y="1186439"/>
            <a:ext cx="762001" cy="1522307"/>
          </a:xfrm>
          <a:prstGeom prst="rect">
            <a:avLst/>
          </a:prstGeom>
        </p:spPr>
      </p:pic>
      <p:pic>
        <p:nvPicPr>
          <p:cNvPr id="9" name="Picture 8"/>
          <p:cNvPicPr>
            <a:picLocks noChangeAspect="1"/>
          </p:cNvPicPr>
          <p:nvPr/>
        </p:nvPicPr>
        <p:blipFill rotWithShape="1">
          <a:blip r:embed="rId11">
            <a:extLst>
              <a:ext uri="{BEBA8EAE-BF5A-486C-A8C5-ECC9F3942E4B}">
                <a14:imgProps xmlns:a14="http://schemas.microsoft.com/office/drawing/2010/main">
                  <a14:imgLayer r:embed="rId12">
                    <a14:imgEffect>
                      <a14:backgroundRemoval t="6000" b="94333" l="8000" r="90667">
                        <a14:foregroundMark x1="44667" y1="53333" x2="49000" y2="62000"/>
                        <a14:foregroundMark x1="48667" y1="48333" x2="48667" y2="52000"/>
                        <a14:foregroundMark x1="52333" y1="51000" x2="51000" y2="53333"/>
                        <a14:backgroundMark x1="30333" y1="35000" x2="30333" y2="35000"/>
                        <a14:backgroundMark x1="25000" y1="11000" x2="30667" y2="58000"/>
                        <a14:backgroundMark x1="22000" y1="54333" x2="31333" y2="70333"/>
                        <a14:backgroundMark x1="37333" y1="14333" x2="35000" y2="53667"/>
                        <a14:backgroundMark x1="21000" y1="49333" x2="27000" y2="61000"/>
                        <a14:backgroundMark x1="31333" y1="25333" x2="54333" y2="23333"/>
                        <a14:backgroundMark x1="32667" y1="55333" x2="39667" y2="58667"/>
                        <a14:backgroundMark x1="34667" y1="66333" x2="35333" y2="74000"/>
                        <a14:backgroundMark x1="42333" y1="61333" x2="45000" y2="62000"/>
                        <a14:backgroundMark x1="43000" y1="54333" x2="52667" y2="61000"/>
                        <a14:backgroundMark x1="44667" y1="61333" x2="51667" y2="64667"/>
                        <a14:backgroundMark x1="45000" y1="43667" x2="57000" y2="57667"/>
                        <a14:backgroundMark x1="40667" y1="45000" x2="50667" y2="53667"/>
                        <a14:backgroundMark x1="49000" y1="49333" x2="48333" y2="59667"/>
                        <a14:backgroundMark x1="48333" y1="46333" x2="42333" y2="54667"/>
                        <a14:backgroundMark x1="52667" y1="45000" x2="44667" y2="57667"/>
                        <a14:backgroundMark x1="44667" y1="49333" x2="44667" y2="57667"/>
                        <a14:backgroundMark x1="44667" y1="44333" x2="48000" y2="59333"/>
                        <a14:backgroundMark x1="54333" y1="45333" x2="48000" y2="63667"/>
                        <a14:backgroundMark x1="50667" y1="45000" x2="47333" y2="57667"/>
                        <a14:backgroundMark x1="39333" y1="41667" x2="45667" y2="63667"/>
                      </a14:backgroundRemoval>
                    </a14:imgEffect>
                  </a14:imgLayer>
                </a14:imgProps>
              </a:ext>
              <a:ext uri="{28A0092B-C50C-407E-A947-70E740481C1C}">
                <a14:useLocalDpi xmlns:a14="http://schemas.microsoft.com/office/drawing/2010/main" val="0"/>
              </a:ext>
            </a:extLst>
          </a:blip>
          <a:srcRect l="29252" t="64194" r="18485"/>
          <a:stretch>
            <a:fillRect/>
          </a:stretch>
        </p:blipFill>
        <p:spPr>
          <a:xfrm>
            <a:off x="2136080" y="2676931"/>
            <a:ext cx="1295400" cy="769337"/>
          </a:xfrm>
          <a:prstGeom prst="rect">
            <a:avLst/>
          </a:prstGeom>
        </p:spPr>
      </p:pic>
      <p:pic>
        <p:nvPicPr>
          <p:cNvPr id="10" name="Picture 9"/>
          <p:cNvPicPr>
            <a:picLocks noChangeAspect="1"/>
          </p:cNvPicPr>
          <p:nvPr/>
        </p:nvPicPr>
        <p:blipFill rotWithShape="1">
          <a:blip r:embed="rId13">
            <a:extLst>
              <a:ext uri="{BEBA8EAE-BF5A-486C-A8C5-ECC9F3942E4B}">
                <a14:imgProps xmlns:a14="http://schemas.microsoft.com/office/drawing/2010/main">
                  <a14:imgLayer r:embed="rId14">
                    <a14:imgEffect>
                      <a14:backgroundRemoval t="0" b="98667" l="10000" r="99333">
                        <a14:foregroundMark x1="65667" y1="76333" x2="64667" y2="85667"/>
                        <a14:foregroundMark x1="70000" y1="75333" x2="77000" y2="83667"/>
                      </a14:backgroundRemoval>
                    </a14:imgEffect>
                  </a14:imgLayer>
                </a14:imgProps>
              </a:ext>
              <a:ext uri="{28A0092B-C50C-407E-A947-70E740481C1C}">
                <a14:useLocalDpi xmlns:a14="http://schemas.microsoft.com/office/drawing/2010/main" val="0"/>
              </a:ext>
            </a:extLst>
          </a:blip>
          <a:srcRect l="38431" t="3451" r="2588" b="3720"/>
          <a:stretch>
            <a:fillRect/>
          </a:stretch>
        </p:blipFill>
        <p:spPr>
          <a:xfrm>
            <a:off x="4213955" y="3991137"/>
            <a:ext cx="1463168" cy="2302868"/>
          </a:xfrm>
          <a:prstGeom prst="rect">
            <a:avLst/>
          </a:prstGeom>
        </p:spPr>
      </p:pic>
      <p:pic>
        <p:nvPicPr>
          <p:cNvPr id="12" name="Picture 11"/>
          <p:cNvPicPr>
            <a:picLocks noChangeAspect="1"/>
          </p:cNvPicPr>
          <p:nvPr/>
        </p:nvPicPr>
        <p:blipFill>
          <a:blip r:embed="rId15" cstate="print">
            <a:extLst>
              <a:ext uri="{BEBA8EAE-BF5A-486C-A8C5-ECC9F3942E4B}">
                <a14:imgProps xmlns:a14="http://schemas.microsoft.com/office/drawing/2010/main">
                  <a14:imgLayer r:embed="rId16">
                    <a14:imgEffect>
                      <a14:backgroundRemoval t="791" b="98201" l="3769" r="94769">
                        <a14:foregroundMark x1="23154" y1="39496" x2="39846" y2="43669"/>
                        <a14:foregroundMark x1="43231" y1="43669" x2="45231" y2="46835"/>
                        <a14:backgroundMark x1="67615" y1="63453" x2="70692" y2="67266"/>
                        <a14:backgroundMark x1="71692" y1="76115" x2="74077" y2="77050"/>
                        <a14:backgroundMark x1="13034" y1="75840" x2="14831" y2="87185"/>
                        <a14:backgroundMark x1="17079" y1="71218" x2="18876" y2="85714"/>
                        <a14:backgroundMark x1="42247" y1="87815" x2="41348" y2="87605"/>
                        <a14:backgroundMark x1="43820" y1="81092" x2="93034" y2="77311"/>
                        <a14:backgroundMark x1="62697" y1="83403" x2="90112" y2="81513"/>
                        <a14:backgroundMark x1="40449" y1="74160" x2="39101" y2="86765"/>
                        <a14:backgroundMark x1="18427" y1="84454" x2="43146" y2="85504"/>
                      </a14:backgroundRemoval>
                    </a14:imgEffect>
                  </a14:imgLayer>
                </a14:imgProps>
              </a:ext>
              <a:ext uri="{28A0092B-C50C-407E-A947-70E740481C1C}">
                <a14:useLocalDpi xmlns:a14="http://schemas.microsoft.com/office/drawing/2010/main" val="0"/>
              </a:ext>
            </a:extLst>
          </a:blip>
          <a:stretch>
            <a:fillRect/>
          </a:stretch>
        </p:blipFill>
        <p:spPr>
          <a:xfrm>
            <a:off x="8160683" y="1992626"/>
            <a:ext cx="1849722" cy="1977779"/>
          </a:xfrm>
          <a:prstGeom prst="rect">
            <a:avLst/>
          </a:prstGeom>
        </p:spPr>
      </p:pic>
      <p:pic>
        <p:nvPicPr>
          <p:cNvPr id="14" name="Picture 13"/>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9149" b="92526" l="4625" r="45750">
                        <a14:foregroundMark x1="19750" y1="79768" x2="19750" y2="85954"/>
                        <a14:foregroundMark x1="34500" y1="79124" x2="34000" y2="88144"/>
                        <a14:foregroundMark x1="37250" y1="84665" x2="40250" y2="85309"/>
                        <a14:foregroundMark x1="17625" y1="79768" x2="18875" y2="82861"/>
                        <a14:foregroundMark x1="22750" y1="80670" x2="22500" y2="84021"/>
                        <a14:foregroundMark x1="36375" y1="80928" x2="36375" y2="85567"/>
                        <a14:backgroundMark x1="25875" y1="82474" x2="28250" y2="90593"/>
                      </a14:backgroundRemoval>
                    </a14:imgEffect>
                  </a14:imgLayer>
                </a14:imgProps>
              </a:ext>
              <a:ext uri="{28A0092B-C50C-407E-A947-70E740481C1C}">
                <a14:useLocalDpi xmlns:a14="http://schemas.microsoft.com/office/drawing/2010/main" val="0"/>
              </a:ext>
            </a:extLst>
          </a:blip>
          <a:srcRect r="53690" b="8440"/>
          <a:stretch>
            <a:fillRect/>
          </a:stretch>
        </p:blipFill>
        <p:spPr>
          <a:xfrm>
            <a:off x="9756695" y="1842840"/>
            <a:ext cx="911305" cy="1747678"/>
          </a:xfrm>
          <a:prstGeom prst="rect">
            <a:avLst/>
          </a:prstGeom>
        </p:spPr>
      </p:pic>
      <p:pic>
        <p:nvPicPr>
          <p:cNvPr id="15" name="Picture 14"/>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5589" b="100000" l="53125" r="98875">
                        <a14:foregroundMark x1="78375" y1="31936" x2="81250" y2="51098"/>
                        <a14:foregroundMark x1="81250" y1="51098" x2="81250" y2="51098"/>
                        <a14:foregroundMark x1="72625" y1="54291" x2="74625" y2="65469"/>
                        <a14:foregroundMark x1="76625" y1="83832" x2="76625" y2="88423"/>
                        <a14:foregroundMark x1="86750" y1="82435" x2="87875" y2="89820"/>
                        <a14:foregroundMark x1="82750" y1="88423" x2="87625" y2="87824"/>
                        <a14:foregroundMark x1="85875" y1="82036" x2="86750" y2="87425"/>
                        <a14:foregroundMark x1="86750" y1="87425" x2="86750" y2="87425"/>
                        <a14:foregroundMark x1="88125" y1="83234" x2="88500" y2="87026"/>
                        <a14:foregroundMark x1="77250" y1="82834" x2="77500" y2="88423"/>
                        <a14:foregroundMark x1="76125" y1="82036" x2="76125" y2="86427"/>
                        <a14:foregroundMark x1="74625" y1="82435" x2="75750" y2="88423"/>
                        <a14:foregroundMark x1="85625" y1="82435" x2="85625" y2="86028"/>
                        <a14:foregroundMark x1="84750" y1="81836" x2="85625" y2="84830"/>
                        <a14:backgroundMark x1="63750" y1="88822" x2="64375" y2="93812"/>
                        <a14:backgroundMark x1="80744" y1="76364" x2="80906" y2="80260"/>
                      </a14:backgroundRemoval>
                    </a14:imgEffect>
                  </a14:imgLayer>
                </a14:imgProps>
              </a:ext>
              <a:ext uri="{28A0092B-C50C-407E-A947-70E740481C1C}">
                <a14:useLocalDpi xmlns:a14="http://schemas.microsoft.com/office/drawing/2010/main" val="0"/>
              </a:ext>
            </a:extLst>
          </a:blip>
          <a:srcRect l="57383" b="5267"/>
          <a:stretch>
            <a:fillRect/>
          </a:stretch>
        </p:blipFill>
        <p:spPr>
          <a:xfrm flipH="1">
            <a:off x="1620130" y="1661775"/>
            <a:ext cx="962806" cy="1520994"/>
          </a:xfrm>
          <a:prstGeom prst="rect">
            <a:avLst/>
          </a:prstGeom>
        </p:spPr>
      </p:pic>
      <p:pic>
        <p:nvPicPr>
          <p:cNvPr id="17" name="Picture 16"/>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758" b="89899" l="9959" r="92224">
                        <a14:foregroundMark x1="49250" y1="27146" x2="49250" y2="41919"/>
                        <a14:foregroundMark x1="40928" y1="31818" x2="60164" y2="25505"/>
                        <a14:foregroundMark x1="36971" y1="28535" x2="37381" y2="36869"/>
                      </a14:backgroundRemoval>
                    </a14:imgEffect>
                  </a14:imgLayer>
                </a14:imgProps>
              </a:ext>
              <a:ext uri="{28A0092B-C50C-407E-A947-70E740481C1C}">
                <a14:useLocalDpi xmlns:a14="http://schemas.microsoft.com/office/drawing/2010/main" val="0"/>
              </a:ext>
            </a:extLst>
          </a:blip>
          <a:srcRect l="8614" r="19096" b="10002"/>
          <a:stretch>
            <a:fillRect/>
          </a:stretch>
        </p:blipFill>
        <p:spPr>
          <a:xfrm flipH="1">
            <a:off x="3141527" y="1773641"/>
            <a:ext cx="1072428" cy="1441948"/>
          </a:xfrm>
          <a:prstGeom prst="rect">
            <a:avLst/>
          </a:prstGeom>
        </p:spPr>
      </p:pic>
      <p:sp>
        <p:nvSpPr>
          <p:cNvPr id="20" name="Cloud 19"/>
          <p:cNvSpPr/>
          <p:nvPr/>
        </p:nvSpPr>
        <p:spPr>
          <a:xfrm>
            <a:off x="1788705" y="60083"/>
            <a:ext cx="1794484" cy="514577"/>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a:off x="6827548" y="45487"/>
            <a:ext cx="1445601" cy="630985"/>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a:off x="8740988" y="60083"/>
            <a:ext cx="1126918" cy="61639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rotWithShape="1">
          <a:blip r:embed="rId11">
            <a:extLst>
              <a:ext uri="{BEBA8EAE-BF5A-486C-A8C5-ECC9F3942E4B}">
                <a14:imgProps xmlns:a14="http://schemas.microsoft.com/office/drawing/2010/main">
                  <a14:imgLayer r:embed="rId12">
                    <a14:imgEffect>
                      <a14:backgroundRemoval t="6000" b="94333" l="8000" r="90667">
                        <a14:foregroundMark x1="44667" y1="53333" x2="49000" y2="62000"/>
                        <a14:foregroundMark x1="48667" y1="48333" x2="48667" y2="52000"/>
                        <a14:foregroundMark x1="52333" y1="51000" x2="51000" y2="53333"/>
                        <a14:backgroundMark x1="30333" y1="35000" x2="30333" y2="35000"/>
                        <a14:backgroundMark x1="25000" y1="11000" x2="30667" y2="58000"/>
                        <a14:backgroundMark x1="22000" y1="54333" x2="31333" y2="70333"/>
                        <a14:backgroundMark x1="37333" y1="14333" x2="35000" y2="53667"/>
                        <a14:backgroundMark x1="21000" y1="49333" x2="27000" y2="61000"/>
                        <a14:backgroundMark x1="31333" y1="25333" x2="54333" y2="23333"/>
                        <a14:backgroundMark x1="32667" y1="55333" x2="39667" y2="58667"/>
                        <a14:backgroundMark x1="34667" y1="66333" x2="35333" y2="74000"/>
                        <a14:backgroundMark x1="42333" y1="61333" x2="45000" y2="62000"/>
                        <a14:backgroundMark x1="43000" y1="54333" x2="52667" y2="61000"/>
                        <a14:backgroundMark x1="44667" y1="61333" x2="51667" y2="64667"/>
                        <a14:backgroundMark x1="45000" y1="43667" x2="57000" y2="57667"/>
                        <a14:backgroundMark x1="40667" y1="45000" x2="50667" y2="53667"/>
                        <a14:backgroundMark x1="49000" y1="49333" x2="48333" y2="59667"/>
                        <a14:backgroundMark x1="48333" y1="46333" x2="42333" y2="54667"/>
                        <a14:backgroundMark x1="52667" y1="45000" x2="44667" y2="57667"/>
                        <a14:backgroundMark x1="44667" y1="49333" x2="44667" y2="57667"/>
                        <a14:backgroundMark x1="44667" y1="44333" x2="48000" y2="59333"/>
                        <a14:backgroundMark x1="54333" y1="45333" x2="48000" y2="63667"/>
                        <a14:backgroundMark x1="50667" y1="45000" x2="47333" y2="57667"/>
                        <a14:backgroundMark x1="39333" y1="41667" x2="45667" y2="63667"/>
                      </a14:backgroundRemoval>
                    </a14:imgEffect>
                  </a14:imgLayer>
                </a14:imgProps>
              </a:ext>
              <a:ext uri="{28A0092B-C50C-407E-A947-70E740481C1C}">
                <a14:useLocalDpi xmlns:a14="http://schemas.microsoft.com/office/drawing/2010/main" val="0"/>
              </a:ext>
            </a:extLst>
          </a:blip>
          <a:srcRect l="29252" t="64194" r="18485"/>
          <a:stretch>
            <a:fillRect/>
          </a:stretch>
        </p:blipFill>
        <p:spPr>
          <a:xfrm>
            <a:off x="3141527" y="5580680"/>
            <a:ext cx="1256076" cy="745983"/>
          </a:xfrm>
          <a:prstGeom prst="rect">
            <a:avLst/>
          </a:prstGeom>
        </p:spPr>
      </p:pic>
      <p:pic>
        <p:nvPicPr>
          <p:cNvPr id="25" name="Picture 24"/>
          <p:cNvPicPr>
            <a:picLocks noChangeAspect="1"/>
          </p:cNvPicPr>
          <p:nvPr/>
        </p:nvPicPr>
        <p:blipFill rotWithShape="1">
          <a:blip r:embed="rId11">
            <a:extLst>
              <a:ext uri="{BEBA8EAE-BF5A-486C-A8C5-ECC9F3942E4B}">
                <a14:imgProps xmlns:a14="http://schemas.microsoft.com/office/drawing/2010/main">
                  <a14:imgLayer r:embed="rId12">
                    <a14:imgEffect>
                      <a14:backgroundRemoval t="6000" b="94333" l="8000" r="90667">
                        <a14:foregroundMark x1="44667" y1="53333" x2="49000" y2="62000"/>
                        <a14:foregroundMark x1="48667" y1="48333" x2="48667" y2="52000"/>
                        <a14:foregroundMark x1="52333" y1="51000" x2="51000" y2="53333"/>
                        <a14:backgroundMark x1="30333" y1="35000" x2="30333" y2="35000"/>
                        <a14:backgroundMark x1="25000" y1="11000" x2="30667" y2="58000"/>
                        <a14:backgroundMark x1="22000" y1="54333" x2="31333" y2="70333"/>
                        <a14:backgroundMark x1="37333" y1="14333" x2="35000" y2="53667"/>
                        <a14:backgroundMark x1="21000" y1="49333" x2="27000" y2="61000"/>
                        <a14:backgroundMark x1="31333" y1="25333" x2="54333" y2="23333"/>
                        <a14:backgroundMark x1="32667" y1="55333" x2="39667" y2="58667"/>
                        <a14:backgroundMark x1="34667" y1="66333" x2="35333" y2="74000"/>
                        <a14:backgroundMark x1="42333" y1="61333" x2="45000" y2="62000"/>
                        <a14:backgroundMark x1="43000" y1="54333" x2="52667" y2="61000"/>
                        <a14:backgroundMark x1="44667" y1="61333" x2="51667" y2="64667"/>
                        <a14:backgroundMark x1="45000" y1="43667" x2="57000" y2="57667"/>
                        <a14:backgroundMark x1="40667" y1="45000" x2="50667" y2="53667"/>
                        <a14:backgroundMark x1="49000" y1="49333" x2="48333" y2="59667"/>
                        <a14:backgroundMark x1="48333" y1="46333" x2="42333" y2="54667"/>
                        <a14:backgroundMark x1="52667" y1="45000" x2="44667" y2="57667"/>
                        <a14:backgroundMark x1="44667" y1="49333" x2="44667" y2="57667"/>
                        <a14:backgroundMark x1="44667" y1="44333" x2="48000" y2="59333"/>
                        <a14:backgroundMark x1="54333" y1="45333" x2="48000" y2="63667"/>
                        <a14:backgroundMark x1="50667" y1="45000" x2="47333" y2="57667"/>
                        <a14:backgroundMark x1="39333" y1="41667" x2="45667" y2="63667"/>
                      </a14:backgroundRemoval>
                    </a14:imgEffect>
                  </a14:imgLayer>
                </a14:imgProps>
              </a:ext>
              <a:ext uri="{28A0092B-C50C-407E-A947-70E740481C1C}">
                <a14:useLocalDpi xmlns:a14="http://schemas.microsoft.com/office/drawing/2010/main" val="0"/>
              </a:ext>
            </a:extLst>
          </a:blip>
          <a:srcRect l="29252" t="64194" r="18485"/>
          <a:stretch>
            <a:fillRect/>
          </a:stretch>
        </p:blipFill>
        <p:spPr>
          <a:xfrm>
            <a:off x="5677124" y="2372345"/>
            <a:ext cx="1025713" cy="609170"/>
          </a:xfrm>
          <a:prstGeom prst="rect">
            <a:avLst/>
          </a:prstGeom>
        </p:spPr>
      </p:pic>
      <p:pic>
        <p:nvPicPr>
          <p:cNvPr id="26" name="Picture 25"/>
          <p:cNvPicPr>
            <a:picLocks noChangeAspect="1"/>
          </p:cNvPicPr>
          <p:nvPr/>
        </p:nvPicPr>
        <p:blipFill rotWithShape="1">
          <a:blip r:embed="rId11">
            <a:extLst>
              <a:ext uri="{BEBA8EAE-BF5A-486C-A8C5-ECC9F3942E4B}">
                <a14:imgProps xmlns:a14="http://schemas.microsoft.com/office/drawing/2010/main">
                  <a14:imgLayer r:embed="rId12">
                    <a14:imgEffect>
                      <a14:backgroundRemoval t="6000" b="94333" l="8000" r="90667">
                        <a14:foregroundMark x1="44667" y1="53333" x2="49000" y2="62000"/>
                        <a14:foregroundMark x1="48667" y1="48333" x2="48667" y2="52000"/>
                        <a14:foregroundMark x1="52333" y1="51000" x2="51000" y2="53333"/>
                        <a14:backgroundMark x1="30333" y1="35000" x2="30333" y2="35000"/>
                        <a14:backgroundMark x1="25000" y1="11000" x2="30667" y2="58000"/>
                        <a14:backgroundMark x1="22000" y1="54333" x2="31333" y2="70333"/>
                        <a14:backgroundMark x1="37333" y1="14333" x2="35000" y2="53667"/>
                        <a14:backgroundMark x1="21000" y1="49333" x2="27000" y2="61000"/>
                        <a14:backgroundMark x1="31333" y1="25333" x2="54333" y2="23333"/>
                        <a14:backgroundMark x1="32667" y1="55333" x2="39667" y2="58667"/>
                        <a14:backgroundMark x1="34667" y1="66333" x2="35333" y2="74000"/>
                        <a14:backgroundMark x1="42333" y1="61333" x2="45000" y2="62000"/>
                        <a14:backgroundMark x1="43000" y1="54333" x2="52667" y2="61000"/>
                        <a14:backgroundMark x1="44667" y1="61333" x2="51667" y2="64667"/>
                        <a14:backgroundMark x1="45000" y1="43667" x2="57000" y2="57667"/>
                        <a14:backgroundMark x1="40667" y1="45000" x2="50667" y2="53667"/>
                        <a14:backgroundMark x1="49000" y1="49333" x2="48333" y2="59667"/>
                        <a14:backgroundMark x1="48333" y1="46333" x2="42333" y2="54667"/>
                        <a14:backgroundMark x1="52667" y1="45000" x2="44667" y2="57667"/>
                        <a14:backgroundMark x1="44667" y1="49333" x2="44667" y2="57667"/>
                        <a14:backgroundMark x1="44667" y1="44333" x2="48000" y2="59333"/>
                        <a14:backgroundMark x1="54333" y1="45333" x2="48000" y2="63667"/>
                        <a14:backgroundMark x1="50667" y1="45000" x2="47333" y2="57667"/>
                        <a14:backgroundMark x1="39333" y1="41667" x2="45667" y2="63667"/>
                      </a14:backgroundRemoval>
                    </a14:imgEffect>
                  </a14:imgLayer>
                </a14:imgProps>
              </a:ext>
              <a:ext uri="{28A0092B-C50C-407E-A947-70E740481C1C}">
                <a14:useLocalDpi xmlns:a14="http://schemas.microsoft.com/office/drawing/2010/main" val="0"/>
              </a:ext>
            </a:extLst>
          </a:blip>
          <a:srcRect l="29252" t="64194" r="18485"/>
          <a:stretch>
            <a:fillRect/>
          </a:stretch>
        </p:blipFill>
        <p:spPr>
          <a:xfrm>
            <a:off x="9113167" y="3393800"/>
            <a:ext cx="958424" cy="569207"/>
          </a:xfrm>
          <a:prstGeom prst="rect">
            <a:avLst/>
          </a:prstGeom>
        </p:spPr>
      </p:pic>
      <p:sp>
        <p:nvSpPr>
          <p:cNvPr id="28" name="Oval 27">
            <a:hlinkClick r:id="rId23" action="ppaction://hlinksldjump"/>
          </p:cNvPr>
          <p:cNvSpPr/>
          <p:nvPr/>
        </p:nvSpPr>
        <p:spPr>
          <a:xfrm>
            <a:off x="2610092" y="3308374"/>
            <a:ext cx="412088" cy="425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29" name="Oval 28">
            <a:hlinkClick r:id="rId24" action="ppaction://hlinksldjump"/>
          </p:cNvPr>
          <p:cNvSpPr/>
          <p:nvPr/>
        </p:nvSpPr>
        <p:spPr>
          <a:xfrm>
            <a:off x="9455818" y="3826971"/>
            <a:ext cx="412088" cy="425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Rounded" panose="020B0500000000000000" pitchFamily="34" charset="0"/>
                <a:ea typeface="Arial-Rounded" panose="020B0500000000000000" pitchFamily="34" charset="0"/>
                <a:cs typeface="Arial-Rounded" panose="020B0500000000000000" pitchFamily="34" charset="0"/>
              </a:rPr>
              <a:t>3</a:t>
            </a:r>
          </a:p>
        </p:txBody>
      </p:sp>
      <p:sp>
        <p:nvSpPr>
          <p:cNvPr id="31" name="Oval 30">
            <a:hlinkClick r:id="rId25" action="ppaction://hlinksldjump"/>
          </p:cNvPr>
          <p:cNvSpPr/>
          <p:nvPr/>
        </p:nvSpPr>
        <p:spPr>
          <a:xfrm>
            <a:off x="3620273" y="6326662"/>
            <a:ext cx="412088" cy="425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Rounded" panose="020B0500000000000000" pitchFamily="34" charset="0"/>
                <a:ea typeface="Arial-Rounded" panose="020B0500000000000000" pitchFamily="34" charset="0"/>
                <a:cs typeface="Arial-Rounded" panose="020B0500000000000000" pitchFamily="34" charset="0"/>
              </a:rPr>
              <a:t>4</a:t>
            </a:r>
          </a:p>
        </p:txBody>
      </p:sp>
      <p:sp>
        <p:nvSpPr>
          <p:cNvPr id="32" name="Oval 31">
            <a:hlinkClick r:id="rId26" action="ppaction://hlinksldjump"/>
          </p:cNvPr>
          <p:cNvSpPr/>
          <p:nvPr/>
        </p:nvSpPr>
        <p:spPr>
          <a:xfrm>
            <a:off x="5889955" y="2968373"/>
            <a:ext cx="412088" cy="425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Rounded" panose="020B0500000000000000" pitchFamily="34" charset="0"/>
                <a:ea typeface="Arial-Rounded" panose="020B0500000000000000" pitchFamily="34" charset="0"/>
                <a:cs typeface="Arial-Rounded" panose="020B0500000000000000" pitchFamily="34" charset="0"/>
              </a:rPr>
              <a:t>2</a:t>
            </a:r>
          </a:p>
        </p:txBody>
      </p:sp>
      <p:pic>
        <p:nvPicPr>
          <p:cNvPr id="33" name="Picture 32"/>
          <p:cNvPicPr>
            <a:picLocks noChangeAspect="1"/>
          </p:cNvPicPr>
          <p:nvPr/>
        </p:nvPicPr>
        <p:blipFill rotWithShape="1">
          <a:blip r:embed="rId27">
            <a:extLst>
              <a:ext uri="{BEBA8EAE-BF5A-486C-A8C5-ECC9F3942E4B}">
                <a14:imgProps xmlns:a14="http://schemas.microsoft.com/office/drawing/2010/main">
                  <a14:imgLayer r:embed="rId14">
                    <a14:imgEffect>
                      <a14:backgroundRemoval t="10000" b="99333" l="0" r="48667">
                        <a14:foregroundMark x1="35333" y1="90333" x2="37333" y2="93333"/>
                      </a14:backgroundRemoval>
                    </a14:imgEffect>
                  </a14:imgLayer>
                </a14:imgProps>
              </a:ext>
              <a:ext uri="{28A0092B-C50C-407E-A947-70E740481C1C}">
                <a14:useLocalDpi xmlns:a14="http://schemas.microsoft.com/office/drawing/2010/main" val="0"/>
              </a:ext>
            </a:extLst>
          </a:blip>
          <a:srcRect l="2570" t="35265" r="53846"/>
          <a:stretch>
            <a:fillRect/>
          </a:stretch>
        </p:blipFill>
        <p:spPr>
          <a:xfrm>
            <a:off x="2832959" y="3817372"/>
            <a:ext cx="1551096" cy="2303806"/>
          </a:xfrm>
          <a:prstGeom prst="rect">
            <a:avLst/>
          </a:prstGeom>
        </p:spPr>
      </p:pic>
      <p:pic>
        <p:nvPicPr>
          <p:cNvPr id="35" name="Picture 34"/>
          <p:cNvPicPr>
            <a:picLocks noChangeAspect="1"/>
          </p:cNvPicPr>
          <p:nvPr/>
        </p:nvPicPr>
        <p:blipFill rotWithShape="1">
          <a:blip r:embed="rId27">
            <a:extLst>
              <a:ext uri="{BEBA8EAE-BF5A-486C-A8C5-ECC9F3942E4B}">
                <a14:imgProps xmlns:a14="http://schemas.microsoft.com/office/drawing/2010/main">
                  <a14:imgLayer r:embed="rId14">
                    <a14:imgEffect>
                      <a14:backgroundRemoval t="10000" b="99333" l="0" r="48667">
                        <a14:foregroundMark x1="35333" y1="90333" x2="37333" y2="93333"/>
                      </a14:backgroundRemoval>
                    </a14:imgEffect>
                  </a14:imgLayer>
                </a14:imgProps>
              </a:ext>
              <a:ext uri="{28A0092B-C50C-407E-A947-70E740481C1C}">
                <a14:useLocalDpi xmlns:a14="http://schemas.microsoft.com/office/drawing/2010/main" val="0"/>
              </a:ext>
            </a:extLst>
          </a:blip>
          <a:srcRect l="2570" t="35265" r="53846"/>
          <a:stretch>
            <a:fillRect/>
          </a:stretch>
        </p:blipFill>
        <p:spPr>
          <a:xfrm>
            <a:off x="9056522" y="2142008"/>
            <a:ext cx="1071714" cy="1591792"/>
          </a:xfrm>
          <a:prstGeom prst="rect">
            <a:avLst/>
          </a:prstGeom>
        </p:spPr>
      </p:pic>
      <p:pic>
        <p:nvPicPr>
          <p:cNvPr id="36" name="Picture 35"/>
          <p:cNvPicPr>
            <a:picLocks noChangeAspect="1"/>
          </p:cNvPicPr>
          <p:nvPr/>
        </p:nvPicPr>
        <p:blipFill rotWithShape="1">
          <a:blip r:embed="rId27">
            <a:extLst>
              <a:ext uri="{BEBA8EAE-BF5A-486C-A8C5-ECC9F3942E4B}">
                <a14:imgProps xmlns:a14="http://schemas.microsoft.com/office/drawing/2010/main">
                  <a14:imgLayer r:embed="rId14">
                    <a14:imgEffect>
                      <a14:backgroundRemoval t="10000" b="99333" l="0" r="48667">
                        <a14:foregroundMark x1="35333" y1="90333" x2="37333" y2="93333"/>
                      </a14:backgroundRemoval>
                    </a14:imgEffect>
                  </a14:imgLayer>
                </a14:imgProps>
              </a:ext>
              <a:ext uri="{28A0092B-C50C-407E-A947-70E740481C1C}">
                <a14:useLocalDpi xmlns:a14="http://schemas.microsoft.com/office/drawing/2010/main" val="0"/>
              </a:ext>
            </a:extLst>
          </a:blip>
          <a:srcRect l="2570" t="35265" r="53846"/>
          <a:stretch>
            <a:fillRect/>
          </a:stretch>
        </p:blipFill>
        <p:spPr>
          <a:xfrm>
            <a:off x="5696524" y="1186439"/>
            <a:ext cx="986911" cy="1465835"/>
          </a:xfrm>
          <a:prstGeom prst="rect">
            <a:avLst/>
          </a:prstGeom>
        </p:spPr>
      </p:pic>
      <p:pic>
        <p:nvPicPr>
          <p:cNvPr id="37" name="Picture 36"/>
          <p:cNvPicPr>
            <a:picLocks noChangeAspect="1"/>
          </p:cNvPicPr>
          <p:nvPr/>
        </p:nvPicPr>
        <p:blipFill rotWithShape="1">
          <a:blip r:embed="rId27">
            <a:extLst>
              <a:ext uri="{BEBA8EAE-BF5A-486C-A8C5-ECC9F3942E4B}">
                <a14:imgProps xmlns:a14="http://schemas.microsoft.com/office/drawing/2010/main">
                  <a14:imgLayer r:embed="rId14">
                    <a14:imgEffect>
                      <a14:backgroundRemoval t="10000" b="99333" l="0" r="48667">
                        <a14:foregroundMark x1="35333" y1="90333" x2="37333" y2="93333"/>
                      </a14:backgroundRemoval>
                    </a14:imgEffect>
                  </a14:imgLayer>
                </a14:imgProps>
              </a:ext>
              <a:ext uri="{28A0092B-C50C-407E-A947-70E740481C1C}">
                <a14:useLocalDpi xmlns:a14="http://schemas.microsoft.com/office/drawing/2010/main" val="0"/>
              </a:ext>
            </a:extLst>
          </a:blip>
          <a:srcRect l="2570" t="35265" r="53846"/>
          <a:stretch>
            <a:fillRect/>
          </a:stretch>
        </p:blipFill>
        <p:spPr>
          <a:xfrm>
            <a:off x="2136080" y="1295681"/>
            <a:ext cx="1256114" cy="1865676"/>
          </a:xfrm>
          <a:prstGeom prst="rect">
            <a:avLst/>
          </a:prstGeom>
        </p:spPr>
      </p:pic>
      <p:pic>
        <p:nvPicPr>
          <p:cNvPr id="39" name="Picture 38"/>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4197862" y="1289457"/>
            <a:ext cx="835863" cy="1022594"/>
          </a:xfrm>
          <a:prstGeom prst="rect">
            <a:avLst/>
          </a:prstGeom>
        </p:spPr>
      </p:pic>
      <p:pic>
        <p:nvPicPr>
          <p:cNvPr id="40" name="Picture 39"/>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913006" y="1206147"/>
            <a:ext cx="1354581" cy="786480"/>
          </a:xfrm>
          <a:prstGeom prst="rect">
            <a:avLst/>
          </a:prstGeom>
        </p:spPr>
      </p:pic>
      <p:pic>
        <p:nvPicPr>
          <p:cNvPr id="38" name="Picture 37"/>
          <p:cNvPicPr>
            <a:picLocks noChangeAspect="1"/>
          </p:cNvPicPr>
          <p:nvPr/>
        </p:nvPicPr>
        <p:blipFill>
          <a:blip r:embed="rId29" cstate="print">
            <a:extLst>
              <a:ext uri="{BEBA8EAE-BF5A-486C-A8C5-ECC9F3942E4B}">
                <a14:imgProps xmlns:a14="http://schemas.microsoft.com/office/drawing/2010/main">
                  <a14:imgLayer r:embed="rId30">
                    <a14:imgEffect>
                      <a14:backgroundRemoval t="9744" b="89776" l="3994" r="95048"/>
                    </a14:imgEffect>
                  </a14:imgLayer>
                </a14:imgProps>
              </a:ext>
              <a:ext uri="{28A0092B-C50C-407E-A947-70E740481C1C}">
                <a14:useLocalDpi xmlns:a14="http://schemas.microsoft.com/office/drawing/2010/main" val="0"/>
              </a:ext>
            </a:extLst>
          </a:blip>
          <a:stretch>
            <a:fillRect/>
          </a:stretch>
        </p:blipFill>
        <p:spPr>
          <a:xfrm>
            <a:off x="36107" y="2716679"/>
            <a:ext cx="1675192" cy="2006904"/>
          </a:xfrm>
          <a:prstGeom prst="rect">
            <a:avLst/>
          </a:prstGeom>
        </p:spPr>
      </p:pic>
      <p:pic>
        <p:nvPicPr>
          <p:cNvPr id="3" name="Picture 2"/>
          <p:cNvPicPr>
            <a:picLocks noChangeAspect="1"/>
          </p:cNvPicPr>
          <p:nvPr/>
        </p:nvPicPr>
        <p:blipFill>
          <a:blip r:embed="rId31" cstate="print">
            <a:extLst>
              <a:ext uri="{BEBA8EAE-BF5A-486C-A8C5-ECC9F3942E4B}">
                <a14:imgProps xmlns:a14="http://schemas.microsoft.com/office/drawing/2010/main">
                  <a14:imgLayer r:embed="rId32">
                    <a14:imgEffect>
                      <a14:backgroundRemoval t="438" b="89825" l="2077" r="97923">
                        <a14:foregroundMark x1="82846" y1="73085" x2="93000" y2="78556"/>
                      </a14:backgroundRemoval>
                    </a14:imgEffect>
                  </a14:imgLayer>
                </a14:imgProps>
              </a:ext>
              <a:ext uri="{28A0092B-C50C-407E-A947-70E740481C1C}">
                <a14:useLocalDpi xmlns:a14="http://schemas.microsoft.com/office/drawing/2010/main" val="0"/>
              </a:ext>
            </a:extLst>
          </a:blip>
          <a:stretch>
            <a:fillRect/>
          </a:stretch>
        </p:blipFill>
        <p:spPr>
          <a:xfrm>
            <a:off x="8077492" y="4496100"/>
            <a:ext cx="1856798" cy="1905638"/>
          </a:xfrm>
          <a:prstGeom prst="rect">
            <a:avLst/>
          </a:prstGeom>
        </p:spPr>
      </p:pic>
      <p:pic>
        <p:nvPicPr>
          <p:cNvPr id="5" name="Picture 4"/>
          <p:cNvPicPr>
            <a:picLocks noChangeAspect="1"/>
          </p:cNvPicPr>
          <p:nvPr/>
        </p:nvPicPr>
        <p:blipFill rotWithShape="1">
          <a:blip r:embed="rId33">
            <a:extLst>
              <a:ext uri="{BEBA8EAE-BF5A-486C-A8C5-ECC9F3942E4B}">
                <a14:imgProps xmlns:a14="http://schemas.microsoft.com/office/drawing/2010/main">
                  <a14:imgLayer r:embed="rId34">
                    <a14:imgEffect>
                      <a14:backgroundRemoval t="1778" b="96000" l="0" r="100000">
                        <a14:foregroundMark x1="42000" y1="55111" x2="48000" y2="66222"/>
                        <a14:foregroundMark x1="47556" y1="51111" x2="51111" y2="64667"/>
                        <a14:foregroundMark x1="55778" y1="48222" x2="55333" y2="64000"/>
                      </a14:backgroundRemoval>
                    </a14:imgEffect>
                  </a14:imgLayer>
                </a14:imgProps>
              </a:ext>
              <a:ext uri="{28A0092B-C50C-407E-A947-70E740481C1C}">
                <a14:useLocalDpi xmlns:a14="http://schemas.microsoft.com/office/drawing/2010/main" val="0"/>
              </a:ext>
            </a:extLst>
          </a:blip>
          <a:srcRect l="34856" t="33318" r="33663" b="31496"/>
          <a:stretch>
            <a:fillRect/>
          </a:stretch>
        </p:blipFill>
        <p:spPr>
          <a:xfrm>
            <a:off x="152400" y="5333999"/>
            <a:ext cx="1295400" cy="1447801"/>
          </a:xfrm>
          <a:prstGeom prst="rect">
            <a:avLst/>
          </a:prstGeom>
        </p:spPr>
      </p:pic>
      <p:pic>
        <p:nvPicPr>
          <p:cNvPr id="7" name="Picture 6"/>
          <p:cNvPicPr>
            <a:picLocks noChangeAspect="1"/>
          </p:cNvPicPr>
          <p:nvPr/>
        </p:nvPicPr>
        <p:blipFill rotWithShape="1">
          <a:blip r:embed="rId35">
            <a:extLst>
              <a:ext uri="{BEBA8EAE-BF5A-486C-A8C5-ECC9F3942E4B}">
                <a14:imgProps xmlns:a14="http://schemas.microsoft.com/office/drawing/2010/main">
                  <a14:imgLayer r:embed="rId34">
                    <a14:imgEffect>
                      <a14:backgroundRemoval t="0" b="90000" l="67778" r="98889"/>
                    </a14:imgEffect>
                  </a14:imgLayer>
                </a14:imgProps>
              </a:ext>
              <a:ext uri="{28A0092B-C50C-407E-A947-70E740481C1C}">
                <a14:useLocalDpi xmlns:a14="http://schemas.microsoft.com/office/drawing/2010/main" val="0"/>
              </a:ext>
            </a:extLst>
          </a:blip>
          <a:srcRect l="69597" t="35257" b="33262"/>
          <a:stretch>
            <a:fillRect/>
          </a:stretch>
        </p:blipFill>
        <p:spPr>
          <a:xfrm>
            <a:off x="5729053" y="5456687"/>
            <a:ext cx="1251028" cy="1295401"/>
          </a:xfrm>
          <a:prstGeom prst="rect">
            <a:avLst/>
          </a:prstGeom>
        </p:spPr>
      </p:pic>
      <p:pic>
        <p:nvPicPr>
          <p:cNvPr id="16" name="Picture 15"/>
          <p:cNvPicPr>
            <a:picLocks noChangeAspect="1"/>
          </p:cNvPicPr>
          <p:nvPr/>
        </p:nvPicPr>
        <p:blipFill>
          <a:blip r:embed="rId36" cstate="print">
            <a:extLst>
              <a:ext uri="{BEBA8EAE-BF5A-486C-A8C5-ECC9F3942E4B}">
                <a14:imgProps xmlns:a14="http://schemas.microsoft.com/office/drawing/2010/main">
                  <a14:imgLayer r:embed="rId37">
                    <a14:imgEffect>
                      <a14:backgroundRemoval t="409" b="99591" l="0" r="100000"/>
                    </a14:imgEffect>
                  </a14:imgLayer>
                </a14:imgProps>
              </a:ext>
              <a:ext uri="{28A0092B-C50C-407E-A947-70E740481C1C}">
                <a14:useLocalDpi xmlns:a14="http://schemas.microsoft.com/office/drawing/2010/main" val="0"/>
              </a:ext>
            </a:extLst>
          </a:blip>
          <a:stretch>
            <a:fillRect/>
          </a:stretch>
        </p:blipFill>
        <p:spPr>
          <a:xfrm>
            <a:off x="10425254" y="60083"/>
            <a:ext cx="1412244" cy="811308"/>
          </a:xfrm>
          <a:prstGeom prst="rect">
            <a:avLst/>
          </a:prstGeom>
        </p:spPr>
      </p:pic>
      <p:pic>
        <p:nvPicPr>
          <p:cNvPr id="41" name="Picture 40"/>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0262" y="1442039"/>
            <a:ext cx="1354581" cy="786480"/>
          </a:xfrm>
          <a:prstGeom prst="rect">
            <a:avLst/>
          </a:prstGeom>
        </p:spPr>
      </p:pic>
      <p:pic>
        <p:nvPicPr>
          <p:cNvPr id="43" name="Picture 42"/>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0040" y="1835279"/>
            <a:ext cx="1354581" cy="786480"/>
          </a:xfrm>
          <a:prstGeom prst="rect">
            <a:avLst/>
          </a:prstGeom>
        </p:spPr>
      </p:pic>
      <p:pic>
        <p:nvPicPr>
          <p:cNvPr id="44" name="Picture 43"/>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8894532" y="1232332"/>
            <a:ext cx="1354581" cy="786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75" fill="hold">
                                          <p:stCondLst>
                                            <p:cond delay="0"/>
                                          </p:stCondLst>
                                        </p:cTn>
                                        <p:tgtEl>
                                          <p:spTgt spid="10"/>
                                        </p:tgtEl>
                                        <p:attrNameLst>
                                          <p:attrName>r</p:attrName>
                                        </p:attrNameLst>
                                      </p:cBhvr>
                                    </p:animRot>
                                    <p:animRot by="-240000">
                                      <p:cBhvr>
                                        <p:cTn id="7" dur="750" fill="hold">
                                          <p:stCondLst>
                                            <p:cond delay="750"/>
                                          </p:stCondLst>
                                        </p:cTn>
                                        <p:tgtEl>
                                          <p:spTgt spid="10"/>
                                        </p:tgtEl>
                                        <p:attrNameLst>
                                          <p:attrName>r</p:attrName>
                                        </p:attrNameLst>
                                      </p:cBhvr>
                                    </p:animRot>
                                    <p:animRot by="240000">
                                      <p:cBhvr>
                                        <p:cTn id="8" dur="750" fill="hold">
                                          <p:stCondLst>
                                            <p:cond delay="1500"/>
                                          </p:stCondLst>
                                        </p:cTn>
                                        <p:tgtEl>
                                          <p:spTgt spid="10"/>
                                        </p:tgtEl>
                                        <p:attrNameLst>
                                          <p:attrName>r</p:attrName>
                                        </p:attrNameLst>
                                      </p:cBhvr>
                                    </p:animRot>
                                    <p:animRot by="-240000">
                                      <p:cBhvr>
                                        <p:cTn id="9" dur="750" fill="hold">
                                          <p:stCondLst>
                                            <p:cond delay="2250"/>
                                          </p:stCondLst>
                                        </p:cTn>
                                        <p:tgtEl>
                                          <p:spTgt spid="10"/>
                                        </p:tgtEl>
                                        <p:attrNameLst>
                                          <p:attrName>r</p:attrName>
                                        </p:attrNameLst>
                                      </p:cBhvr>
                                    </p:animRot>
                                    <p:animRot by="120000">
                                      <p:cBhvr>
                                        <p:cTn id="10" dur="750" fill="hold">
                                          <p:stCondLst>
                                            <p:cond delay="3000"/>
                                          </p:stCondLst>
                                        </p:cTn>
                                        <p:tgtEl>
                                          <p:spTgt spid="1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75" fill="hold">
                                          <p:stCondLst>
                                            <p:cond delay="0"/>
                                          </p:stCondLst>
                                        </p:cTn>
                                        <p:tgtEl>
                                          <p:spTgt spid="15"/>
                                        </p:tgtEl>
                                        <p:attrNameLst>
                                          <p:attrName>r</p:attrName>
                                        </p:attrNameLst>
                                      </p:cBhvr>
                                    </p:animRot>
                                    <p:animRot by="-240000">
                                      <p:cBhvr>
                                        <p:cTn id="13" dur="750" fill="hold">
                                          <p:stCondLst>
                                            <p:cond delay="750"/>
                                          </p:stCondLst>
                                        </p:cTn>
                                        <p:tgtEl>
                                          <p:spTgt spid="15"/>
                                        </p:tgtEl>
                                        <p:attrNameLst>
                                          <p:attrName>r</p:attrName>
                                        </p:attrNameLst>
                                      </p:cBhvr>
                                    </p:animRot>
                                    <p:animRot by="240000">
                                      <p:cBhvr>
                                        <p:cTn id="14" dur="750" fill="hold">
                                          <p:stCondLst>
                                            <p:cond delay="1500"/>
                                          </p:stCondLst>
                                        </p:cTn>
                                        <p:tgtEl>
                                          <p:spTgt spid="15"/>
                                        </p:tgtEl>
                                        <p:attrNameLst>
                                          <p:attrName>r</p:attrName>
                                        </p:attrNameLst>
                                      </p:cBhvr>
                                    </p:animRot>
                                    <p:animRot by="-240000">
                                      <p:cBhvr>
                                        <p:cTn id="15" dur="750" fill="hold">
                                          <p:stCondLst>
                                            <p:cond delay="2250"/>
                                          </p:stCondLst>
                                        </p:cTn>
                                        <p:tgtEl>
                                          <p:spTgt spid="15"/>
                                        </p:tgtEl>
                                        <p:attrNameLst>
                                          <p:attrName>r</p:attrName>
                                        </p:attrNameLst>
                                      </p:cBhvr>
                                    </p:animRot>
                                    <p:animRot by="120000">
                                      <p:cBhvr>
                                        <p:cTn id="16" dur="750" fill="hold">
                                          <p:stCondLst>
                                            <p:cond delay="3000"/>
                                          </p:stCondLst>
                                        </p:cTn>
                                        <p:tgtEl>
                                          <p:spTgt spid="1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75" fill="hold">
                                          <p:stCondLst>
                                            <p:cond delay="0"/>
                                          </p:stCondLst>
                                        </p:cTn>
                                        <p:tgtEl>
                                          <p:spTgt spid="12"/>
                                        </p:tgtEl>
                                        <p:attrNameLst>
                                          <p:attrName>r</p:attrName>
                                        </p:attrNameLst>
                                      </p:cBhvr>
                                    </p:animRot>
                                    <p:animRot by="-240000">
                                      <p:cBhvr>
                                        <p:cTn id="19" dur="750" fill="hold">
                                          <p:stCondLst>
                                            <p:cond delay="750"/>
                                          </p:stCondLst>
                                        </p:cTn>
                                        <p:tgtEl>
                                          <p:spTgt spid="12"/>
                                        </p:tgtEl>
                                        <p:attrNameLst>
                                          <p:attrName>r</p:attrName>
                                        </p:attrNameLst>
                                      </p:cBhvr>
                                    </p:animRot>
                                    <p:animRot by="240000">
                                      <p:cBhvr>
                                        <p:cTn id="20" dur="750" fill="hold">
                                          <p:stCondLst>
                                            <p:cond delay="1500"/>
                                          </p:stCondLst>
                                        </p:cTn>
                                        <p:tgtEl>
                                          <p:spTgt spid="12"/>
                                        </p:tgtEl>
                                        <p:attrNameLst>
                                          <p:attrName>r</p:attrName>
                                        </p:attrNameLst>
                                      </p:cBhvr>
                                    </p:animRot>
                                    <p:animRot by="-240000">
                                      <p:cBhvr>
                                        <p:cTn id="21" dur="750" fill="hold">
                                          <p:stCondLst>
                                            <p:cond delay="2250"/>
                                          </p:stCondLst>
                                        </p:cTn>
                                        <p:tgtEl>
                                          <p:spTgt spid="12"/>
                                        </p:tgtEl>
                                        <p:attrNameLst>
                                          <p:attrName>r</p:attrName>
                                        </p:attrNameLst>
                                      </p:cBhvr>
                                    </p:animRot>
                                    <p:animRot by="120000">
                                      <p:cBhvr>
                                        <p:cTn id="22" dur="750" fill="hold">
                                          <p:stCondLst>
                                            <p:cond delay="3000"/>
                                          </p:stCondLst>
                                        </p:cTn>
                                        <p:tgtEl>
                                          <p:spTgt spid="12"/>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8"/>
                                        </p:tgtEl>
                                        <p:attrNameLst>
                                          <p:attrName>r</p:attrName>
                                        </p:attrNameLst>
                                      </p:cBhvr>
                                    </p:animRot>
                                    <p:animRot by="-240000">
                                      <p:cBhvr>
                                        <p:cTn id="25" dur="600" fill="hold">
                                          <p:stCondLst>
                                            <p:cond delay="600"/>
                                          </p:stCondLst>
                                        </p:cTn>
                                        <p:tgtEl>
                                          <p:spTgt spid="8"/>
                                        </p:tgtEl>
                                        <p:attrNameLst>
                                          <p:attrName>r</p:attrName>
                                        </p:attrNameLst>
                                      </p:cBhvr>
                                    </p:animRot>
                                    <p:animRot by="240000">
                                      <p:cBhvr>
                                        <p:cTn id="26" dur="600" fill="hold">
                                          <p:stCondLst>
                                            <p:cond delay="1200"/>
                                          </p:stCondLst>
                                        </p:cTn>
                                        <p:tgtEl>
                                          <p:spTgt spid="8"/>
                                        </p:tgtEl>
                                        <p:attrNameLst>
                                          <p:attrName>r</p:attrName>
                                        </p:attrNameLst>
                                      </p:cBhvr>
                                    </p:animRot>
                                    <p:animRot by="-240000">
                                      <p:cBhvr>
                                        <p:cTn id="27" dur="600" fill="hold">
                                          <p:stCondLst>
                                            <p:cond delay="1800"/>
                                          </p:stCondLst>
                                        </p:cTn>
                                        <p:tgtEl>
                                          <p:spTgt spid="8"/>
                                        </p:tgtEl>
                                        <p:attrNameLst>
                                          <p:attrName>r</p:attrName>
                                        </p:attrNameLst>
                                      </p:cBhvr>
                                    </p:animRot>
                                    <p:animRot by="120000">
                                      <p:cBhvr>
                                        <p:cTn id="28" dur="600" fill="hold">
                                          <p:stCondLst>
                                            <p:cond delay="24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childTnLst>
                    </p:cTn>
                  </p:par>
                </p:childTnLst>
              </p:cTn>
              <p:nextCondLst>
                <p:cond evt="onClick" delay="0">
                  <p:tgtEl>
                    <p:spTgt spid="9"/>
                  </p:tgtEl>
                </p:cond>
              </p:nextCondLst>
            </p:seq>
            <p:seq concurrent="1" nextAc="seek">
              <p:cTn id="37" restart="whenNotActive" fill="hold" evtFilter="cancelBubble" nodeType="interactiveSeq">
                <p:stCondLst>
                  <p:cond evt="onClick" delay="0">
                    <p:tgtEl>
                      <p:spTgt spid="24"/>
                    </p:tgtEl>
                  </p:cond>
                </p:stCondLst>
                <p:endSync evt="end" delay="0">
                  <p:rtn val="all"/>
                </p:endSync>
                <p:childTnLst>
                  <p:par>
                    <p:cTn id="38" fill="hold">
                      <p:stCondLst>
                        <p:cond delay="0"/>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childTnLst>
                          </p:cTn>
                        </p:par>
                      </p:childTnLst>
                    </p:cTn>
                  </p:par>
                </p:childTnLst>
              </p:cTn>
              <p:nextCondLst>
                <p:cond evt="onClick" delay="0">
                  <p:tgtEl>
                    <p:spTgt spid="24"/>
                  </p:tgtEl>
                </p:cond>
              </p:nextCondLst>
            </p:seq>
            <p:seq concurrent="1" nextAc="seek">
              <p:cTn id="45" restart="whenNotActive" fill="hold" evtFilter="cancelBubble" nodeType="interactiveSeq">
                <p:stCondLst>
                  <p:cond evt="onClick" delay="0">
                    <p:tgtEl>
                      <p:spTgt spid="25"/>
                    </p:tgtEl>
                  </p:cond>
                </p:stCondLst>
                <p:endSync evt="end" delay="0">
                  <p:rtn val="all"/>
                </p:endSync>
                <p:childTnLst>
                  <p:par>
                    <p:cTn id="46" fill="hold">
                      <p:stCondLst>
                        <p:cond delay="0"/>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500" fill="hold"/>
                                        <p:tgtEl>
                                          <p:spTgt spid="36"/>
                                        </p:tgtEl>
                                        <p:attrNameLst>
                                          <p:attrName>ppt_w</p:attrName>
                                        </p:attrNameLst>
                                      </p:cBhvr>
                                      <p:tavLst>
                                        <p:tav tm="0">
                                          <p:val>
                                            <p:fltVal val="0"/>
                                          </p:val>
                                        </p:tav>
                                        <p:tav tm="100000">
                                          <p:val>
                                            <p:strVal val="#ppt_w"/>
                                          </p:val>
                                        </p:tav>
                                      </p:tavLst>
                                    </p:anim>
                                    <p:anim calcmode="lin" valueType="num">
                                      <p:cBhvr>
                                        <p:cTn id="51" dur="500" fill="hold"/>
                                        <p:tgtEl>
                                          <p:spTgt spid="36"/>
                                        </p:tgtEl>
                                        <p:attrNameLst>
                                          <p:attrName>ppt_h</p:attrName>
                                        </p:attrNameLst>
                                      </p:cBhvr>
                                      <p:tavLst>
                                        <p:tav tm="0">
                                          <p:val>
                                            <p:fltVal val="0"/>
                                          </p:val>
                                        </p:tav>
                                        <p:tav tm="100000">
                                          <p:val>
                                            <p:strVal val="#ppt_h"/>
                                          </p:val>
                                        </p:tav>
                                      </p:tavLst>
                                    </p:anim>
                                    <p:animEffect transition="in" filter="fade">
                                      <p:cBhvr>
                                        <p:cTn id="52" dur="500"/>
                                        <p:tgtEl>
                                          <p:spTgt spid="36"/>
                                        </p:tgtEl>
                                      </p:cBhvr>
                                    </p:animEffect>
                                  </p:childTnLst>
                                </p:cTn>
                              </p:par>
                            </p:childTnLst>
                          </p:cTn>
                        </p:par>
                      </p:childTnLst>
                    </p:cTn>
                  </p:par>
                </p:childTnLst>
              </p:cTn>
              <p:nextCondLst>
                <p:cond evt="onClick" delay="0">
                  <p:tgtEl>
                    <p:spTgt spid="25"/>
                  </p:tgtEl>
                </p:cond>
              </p:nextCondLst>
            </p:seq>
            <p:seq concurrent="1" nextAc="seek">
              <p:cTn id="53" restart="whenNotActive" fill="hold" evtFilter="cancelBubble" nodeType="interactiveSeq">
                <p:stCondLst>
                  <p:cond evt="onClick" delay="0">
                    <p:tgtEl>
                      <p:spTgt spid="26"/>
                    </p:tgtEl>
                  </p:cond>
                </p:stCondLst>
                <p:endSync evt="end" delay="0">
                  <p:rtn val="all"/>
                </p:endSync>
                <p:childTnLst>
                  <p:par>
                    <p:cTn id="54" fill="hold">
                      <p:stCondLst>
                        <p:cond delay="0"/>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childTnLst>
                          </p:cTn>
                        </p:par>
                      </p:childTnLst>
                    </p:cTn>
                  </p:par>
                </p:childTnLst>
              </p:cTn>
              <p:nextCondLst>
                <p:cond evt="onClick" delay="0">
                  <p:tgtEl>
                    <p:spTgt spid="2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455" b="91250" l="600" r="99400"/>
                    </a14:imgEffect>
                  </a14:imgLayer>
                </a14:imgProps>
              </a:ext>
              <a:ext uri="{28A0092B-C50C-407E-A947-70E740481C1C}">
                <a14:useLocalDpi xmlns:a14="http://schemas.microsoft.com/office/drawing/2010/main" val="0"/>
              </a:ext>
            </a:extLst>
          </a:blip>
          <a:srcRect b="15975"/>
          <a:stretch>
            <a:fillRect/>
          </a:stretch>
        </p:blipFill>
        <p:spPr>
          <a:xfrm>
            <a:off x="838200" y="-282750"/>
            <a:ext cx="10744199" cy="4209369"/>
          </a:xfrm>
          <a:prstGeom prst="rect">
            <a:avLst/>
          </a:prstGeom>
        </p:spPr>
      </p:pic>
      <p:sp>
        <p:nvSpPr>
          <p:cNvPr id="12" name="Rectangle 11"/>
          <p:cNvSpPr/>
          <p:nvPr/>
        </p:nvSpPr>
        <p:spPr>
          <a:xfrm>
            <a:off x="1371600" y="4027708"/>
            <a:ext cx="4608467" cy="908435"/>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 </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Thỏ trắng</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Rectangle 12"/>
          <p:cNvSpPr/>
          <p:nvPr/>
        </p:nvSpPr>
        <p:spPr>
          <a:xfrm>
            <a:off x="6708872" y="4027708"/>
            <a:ext cx="4721128" cy="908436"/>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 </a:t>
            </a:r>
            <a:r>
              <a:rPr lang="en-US" alt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Nhím trắng</a:t>
            </a:r>
          </a:p>
        </p:txBody>
      </p:sp>
      <p:sp>
        <p:nvSpPr>
          <p:cNvPr id="14" name="Rectangle 13"/>
          <p:cNvSpPr/>
          <p:nvPr/>
        </p:nvSpPr>
        <p:spPr>
          <a:xfrm>
            <a:off x="1371601" y="5093497"/>
            <a:ext cx="4608466" cy="123110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a:t>
            </a:r>
            <a:r>
              <a:rPr lang="en-US" alt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Sóc nâu</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Rectangle 14"/>
          <p:cNvSpPr/>
          <p:nvPr/>
        </p:nvSpPr>
        <p:spPr>
          <a:xfrm>
            <a:off x="6682368" y="5129495"/>
            <a:ext cx="4747632" cy="1118905"/>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D. </a:t>
            </a:r>
            <a:r>
              <a:rPr lang="en-US" alt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Bạn Voi</a:t>
            </a: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93467" y="4259613"/>
            <a:ext cx="672947" cy="591378"/>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12584" y="5688947"/>
            <a:ext cx="672129" cy="590658"/>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57872" y="4398441"/>
            <a:ext cx="672128" cy="537702"/>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5294" y="5761365"/>
            <a:ext cx="672129" cy="590658"/>
          </a:xfrm>
          <a:prstGeom prst="rect">
            <a:avLst/>
          </a:prstGeom>
        </p:spPr>
      </p:pic>
      <p:sp>
        <p:nvSpPr>
          <p:cNvPr id="24" name="Right Arrow 23">
            <a:hlinkClick r:id="rId10" action="ppaction://hlinksldjump"/>
          </p:cNvPr>
          <p:cNvSpPr/>
          <p:nvPr/>
        </p:nvSpPr>
        <p:spPr>
          <a:xfrm>
            <a:off x="11148649" y="6056694"/>
            <a:ext cx="1043351"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Times New Roman" panose="02020603050405020304" pitchFamily="18" charset="0"/>
                <a:cs typeface="Times New Roman" panose="02020603050405020304" pitchFamily="18" charset="0"/>
              </a:rPr>
              <a:t>Trở</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về</a:t>
            </a:r>
            <a:endParaRPr lang="en-US"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2590800" y="1221769"/>
            <a:ext cx="7239000" cy="1322070"/>
          </a:xfrm>
          <a:prstGeom prst="rect">
            <a:avLst/>
          </a:prstGeom>
          <a:noFill/>
        </p:spPr>
        <p:txBody>
          <a:bodyPr wrap="square" rtlCol="0">
            <a:spAutoFit/>
          </a:bodyPr>
          <a:lstStyle/>
          <a:p>
            <a:pPr algn="ctr"/>
            <a:r>
              <a:rPr lang="en-US" sz="4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Trong bài Nhím nâu kết bạn, nhím nâu kết bạn với ai?</a:t>
            </a:r>
            <a:endParaRPr lang="en-US" sz="2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12"/>
                                        </p:tgtEl>
                                        <p:attrNameLst>
                                          <p:attrName>fillcolor</p:attrName>
                                        </p:attrNameLst>
                                      </p:cBhvr>
                                      <p:to>
                                        <a:srgbClr val="FFF2CC"/>
                                      </p:to>
                                    </p:animClr>
                                    <p:set>
                                      <p:cBhvr>
                                        <p:cTn id="30" dur="250" fill="hold"/>
                                        <p:tgtEl>
                                          <p:spTgt spid="12"/>
                                        </p:tgtEl>
                                        <p:attrNameLst>
                                          <p:attrName>fill.type</p:attrName>
                                        </p:attrNameLst>
                                      </p:cBhvr>
                                      <p:to>
                                        <p:strVal val="solid"/>
                                      </p:to>
                                    </p:set>
                                    <p:set>
                                      <p:cBhvr>
                                        <p:cTn id="31" dur="250" fill="hold"/>
                                        <p:tgtEl>
                                          <p:spTgt spid="1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250" fill="hold"/>
                                        <p:tgtEl>
                                          <p:spTgt spid="16"/>
                                        </p:tgtEl>
                                        <p:attrNameLst>
                                          <p:attrName>ppt_w</p:attrName>
                                        </p:attrNameLst>
                                      </p:cBhvr>
                                      <p:tavLst>
                                        <p:tav tm="0">
                                          <p:val>
                                            <p:strVal val="4*#ppt_w"/>
                                          </p:val>
                                        </p:tav>
                                        <p:tav tm="100000">
                                          <p:val>
                                            <p:strVal val="#ppt_w"/>
                                          </p:val>
                                        </p:tav>
                                      </p:tavLst>
                                    </p:anim>
                                    <p:anim calcmode="lin" valueType="num">
                                      <p:cBhvr>
                                        <p:cTn id="35"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3" name="Wrong Buzzer.wav"/>
                                        </p:tgtEl>
                                      </p:cMediaNode>
                                    </p:audio>
                                  </p:subTnLst>
                                </p:cTn>
                              </p:par>
                              <p:par>
                                <p:cTn id="36" presetID="1" presetClass="emph" presetSubtype="2" fill="hold" nodeType="withEffect">
                                  <p:stCondLst>
                                    <p:cond delay="1000"/>
                                  </p:stCondLst>
                                  <p:childTnLst>
                                    <p:animClr clrSpc="rgb" dir="cw">
                                      <p:cBhvr>
                                        <p:cTn id="37" dur="250" fill="hold"/>
                                        <p:tgtEl>
                                          <p:spTgt spid="12"/>
                                        </p:tgtEl>
                                        <p:attrNameLst>
                                          <p:attrName>fillcolor</p:attrName>
                                        </p:attrNameLst>
                                      </p:cBhvr>
                                      <p:to>
                                        <a:srgbClr val="FFFF00"/>
                                      </p:to>
                                    </p:animClr>
                                    <p:set>
                                      <p:cBhvr>
                                        <p:cTn id="38" dur="250" fill="hold"/>
                                        <p:tgtEl>
                                          <p:spTgt spid="12"/>
                                        </p:tgtEl>
                                        <p:attrNameLst>
                                          <p:attrName>fill.type</p:attrName>
                                        </p:attrNameLst>
                                      </p:cBhvr>
                                      <p:to>
                                        <p:strVal val="solid"/>
                                      </p:to>
                                    </p:set>
                                    <p:set>
                                      <p:cBhvr>
                                        <p:cTn id="39"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13"/>
                                        </p:tgtEl>
                                        <p:attrNameLst>
                                          <p:attrName>fillcolor</p:attrName>
                                        </p:attrNameLst>
                                      </p:cBhvr>
                                      <p:to>
                                        <a:srgbClr val="FFF2CC"/>
                                      </p:to>
                                    </p:animClr>
                                    <p:set>
                                      <p:cBhvr>
                                        <p:cTn id="45" dur="250" fill="hold"/>
                                        <p:tgtEl>
                                          <p:spTgt spid="13"/>
                                        </p:tgtEl>
                                        <p:attrNameLst>
                                          <p:attrName>fill.type</p:attrName>
                                        </p:attrNameLst>
                                      </p:cBhvr>
                                      <p:to>
                                        <p:strVal val="solid"/>
                                      </p:to>
                                    </p:set>
                                    <p:set>
                                      <p:cBhvr>
                                        <p:cTn id="46" dur="250" fill="hold"/>
                                        <p:tgtEl>
                                          <p:spTgt spid="13"/>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250" fill="hold"/>
                                        <p:tgtEl>
                                          <p:spTgt spid="18"/>
                                        </p:tgtEl>
                                        <p:attrNameLst>
                                          <p:attrName>ppt_w</p:attrName>
                                        </p:attrNameLst>
                                      </p:cBhvr>
                                      <p:tavLst>
                                        <p:tav tm="0">
                                          <p:val>
                                            <p:strVal val="4*#ppt_w"/>
                                          </p:val>
                                        </p:tav>
                                        <p:tav tm="100000">
                                          <p:val>
                                            <p:strVal val="#ppt_w"/>
                                          </p:val>
                                        </p:tav>
                                      </p:tavLst>
                                    </p:anim>
                                    <p:anim calcmode="lin" valueType="num">
                                      <p:cBhvr>
                                        <p:cTn id="50"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4" name="Check mark.wav"/>
                                        </p:tgtEl>
                                      </p:cMediaNode>
                                    </p:audio>
                                  </p:subTnLst>
                                </p:cTn>
                              </p:par>
                              <p:par>
                                <p:cTn id="51" presetID="1" presetClass="emph" presetSubtype="2" fill="hold" nodeType="withEffect">
                                  <p:stCondLst>
                                    <p:cond delay="1000"/>
                                  </p:stCondLst>
                                  <p:childTnLst>
                                    <p:animClr clrSpc="rgb" dir="cw">
                                      <p:cBhvr>
                                        <p:cTn id="52" dur="250" fill="hold"/>
                                        <p:tgtEl>
                                          <p:spTgt spid="13"/>
                                        </p:tgtEl>
                                        <p:attrNameLst>
                                          <p:attrName>fillcolor</p:attrName>
                                        </p:attrNameLst>
                                      </p:cBhvr>
                                      <p:to>
                                        <a:srgbClr val="00B050"/>
                                      </p:to>
                                    </p:animClr>
                                    <p:set>
                                      <p:cBhvr>
                                        <p:cTn id="53" dur="250" fill="hold"/>
                                        <p:tgtEl>
                                          <p:spTgt spid="13"/>
                                        </p:tgtEl>
                                        <p:attrNameLst>
                                          <p:attrName>fill.type</p:attrName>
                                        </p:attrNameLst>
                                      </p:cBhvr>
                                      <p:to>
                                        <p:strVal val="solid"/>
                                      </p:to>
                                    </p:set>
                                    <p:set>
                                      <p:cBhvr>
                                        <p:cTn id="54"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14"/>
                                        </p:tgtEl>
                                        <p:attrNameLst>
                                          <p:attrName>fillcolor</p:attrName>
                                        </p:attrNameLst>
                                      </p:cBhvr>
                                      <p:to>
                                        <a:srgbClr val="FFF2CC"/>
                                      </p:to>
                                    </p:animClr>
                                    <p:set>
                                      <p:cBhvr>
                                        <p:cTn id="60" dur="250" fill="hold"/>
                                        <p:tgtEl>
                                          <p:spTgt spid="14"/>
                                        </p:tgtEl>
                                        <p:attrNameLst>
                                          <p:attrName>fill.type</p:attrName>
                                        </p:attrNameLst>
                                      </p:cBhvr>
                                      <p:to>
                                        <p:strVal val="solid"/>
                                      </p:to>
                                    </p:set>
                                    <p:set>
                                      <p:cBhvr>
                                        <p:cTn id="61" dur="250" fill="hold"/>
                                        <p:tgtEl>
                                          <p:spTgt spid="14"/>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23" presetClass="entr" presetSubtype="32"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250" fill="hold"/>
                                        <p:tgtEl>
                                          <p:spTgt spid="19"/>
                                        </p:tgtEl>
                                        <p:attrNameLst>
                                          <p:attrName>ppt_w</p:attrName>
                                        </p:attrNameLst>
                                      </p:cBhvr>
                                      <p:tavLst>
                                        <p:tav tm="0">
                                          <p:val>
                                            <p:strVal val="4*#ppt_w"/>
                                          </p:val>
                                        </p:tav>
                                        <p:tav tm="100000">
                                          <p:val>
                                            <p:strVal val="#ppt_w"/>
                                          </p:val>
                                        </p:tav>
                                      </p:tavLst>
                                    </p:anim>
                                    <p:anim calcmode="lin" valueType="num">
                                      <p:cBhvr>
                                        <p:cTn id="65"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3" name="Wrong Buzzer.wav"/>
                                        </p:tgtEl>
                                      </p:cMediaNode>
                                    </p:audio>
                                  </p:subTnLst>
                                </p:cTn>
                              </p:par>
                              <p:par>
                                <p:cTn id="66" presetID="1" presetClass="emph" presetSubtype="2" fill="hold" nodeType="withEffect">
                                  <p:stCondLst>
                                    <p:cond delay="0"/>
                                  </p:stCondLst>
                                  <p:childTnLst>
                                    <p:animClr clrSpc="rgb" dir="cw">
                                      <p:cBhvr>
                                        <p:cTn id="67" dur="250" fill="hold"/>
                                        <p:tgtEl>
                                          <p:spTgt spid="14"/>
                                        </p:tgtEl>
                                        <p:attrNameLst>
                                          <p:attrName>fillcolor</p:attrName>
                                        </p:attrNameLst>
                                      </p:cBhvr>
                                      <p:to>
                                        <a:srgbClr val="FFFF00"/>
                                      </p:to>
                                    </p:animClr>
                                    <p:set>
                                      <p:cBhvr>
                                        <p:cTn id="68" dur="250" fill="hold"/>
                                        <p:tgtEl>
                                          <p:spTgt spid="14"/>
                                        </p:tgtEl>
                                        <p:attrNameLst>
                                          <p:attrName>fill.type</p:attrName>
                                        </p:attrNameLst>
                                      </p:cBhvr>
                                      <p:to>
                                        <p:strVal val="solid"/>
                                      </p:to>
                                    </p:set>
                                    <p:set>
                                      <p:cBhvr>
                                        <p:cTn id="69"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15"/>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15"/>
                                        </p:tgtEl>
                                        <p:attrNameLst>
                                          <p:attrName>fillcolor</p:attrName>
                                        </p:attrNameLst>
                                      </p:cBhvr>
                                      <p:to>
                                        <a:srgbClr val="FFF2CC"/>
                                      </p:to>
                                    </p:animClr>
                                    <p:set>
                                      <p:cBhvr>
                                        <p:cTn id="75" dur="250" fill="hold"/>
                                        <p:tgtEl>
                                          <p:spTgt spid="15"/>
                                        </p:tgtEl>
                                        <p:attrNameLst>
                                          <p:attrName>fill.type</p:attrName>
                                        </p:attrNameLst>
                                      </p:cBhvr>
                                      <p:to>
                                        <p:strVal val="solid"/>
                                      </p:to>
                                    </p:set>
                                    <p:set>
                                      <p:cBhvr>
                                        <p:cTn id="76" dur="250" fill="hold"/>
                                        <p:tgtEl>
                                          <p:spTgt spid="15"/>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7"/>
                                        </p:tgtEl>
                                        <p:attrNameLst>
                                          <p:attrName>style.visibility</p:attrName>
                                        </p:attrNameLst>
                                      </p:cBhvr>
                                      <p:to>
                                        <p:strVal val="visible"/>
                                      </p:to>
                                    </p:set>
                                    <p:anim calcmode="lin" valueType="num">
                                      <p:cBhvr>
                                        <p:cTn id="79" dur="250" fill="hold"/>
                                        <p:tgtEl>
                                          <p:spTgt spid="17"/>
                                        </p:tgtEl>
                                        <p:attrNameLst>
                                          <p:attrName>ppt_w</p:attrName>
                                        </p:attrNameLst>
                                      </p:cBhvr>
                                      <p:tavLst>
                                        <p:tav tm="0">
                                          <p:val>
                                            <p:strVal val="4*#ppt_w"/>
                                          </p:val>
                                        </p:tav>
                                        <p:tav tm="100000">
                                          <p:val>
                                            <p:strVal val="#ppt_w"/>
                                          </p:val>
                                        </p:tav>
                                      </p:tavLst>
                                    </p:anim>
                                    <p:anim calcmode="lin" valueType="num">
                                      <p:cBhvr>
                                        <p:cTn id="80"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3" name="Wrong Buzzer.wav"/>
                                        </p:tgtEl>
                                      </p:cMediaNode>
                                    </p:audio>
                                  </p:subTnLst>
                                </p:cTn>
                              </p:par>
                              <p:par>
                                <p:cTn id="81" presetID="1" presetClass="emph" presetSubtype="2" fill="hold" nodeType="withEffect">
                                  <p:stCondLst>
                                    <p:cond delay="1000"/>
                                  </p:stCondLst>
                                  <p:childTnLst>
                                    <p:animClr clrSpc="rgb" dir="cw">
                                      <p:cBhvr>
                                        <p:cTn id="82" dur="250" fill="hold"/>
                                        <p:tgtEl>
                                          <p:spTgt spid="15"/>
                                        </p:tgtEl>
                                        <p:attrNameLst>
                                          <p:attrName>fillcolor</p:attrName>
                                        </p:attrNameLst>
                                      </p:cBhvr>
                                      <p:to>
                                        <a:srgbClr val="FFFF00"/>
                                      </p:to>
                                    </p:animClr>
                                    <p:set>
                                      <p:cBhvr>
                                        <p:cTn id="83" dur="250" fill="hold"/>
                                        <p:tgtEl>
                                          <p:spTgt spid="15"/>
                                        </p:tgtEl>
                                        <p:attrNameLst>
                                          <p:attrName>fill.type</p:attrName>
                                        </p:attrNameLst>
                                      </p:cBhvr>
                                      <p:to>
                                        <p:strVal val="solid"/>
                                      </p:to>
                                    </p:set>
                                    <p:set>
                                      <p:cBhvr>
                                        <p:cTn id="8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2" grpId="0" bldLvl="0" animBg="1"/>
      <p:bldP spid="13" grpId="0" bldLvl="0" animBg="1"/>
      <p:bldP spid="14" grpId="0" bldLvl="0" animBg="1"/>
      <p:bldP spid="1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455" b="91250" l="600" r="99400"/>
                    </a14:imgEffect>
                  </a14:imgLayer>
                </a14:imgProps>
              </a:ext>
              <a:ext uri="{28A0092B-C50C-407E-A947-70E740481C1C}">
                <a14:useLocalDpi xmlns:a14="http://schemas.microsoft.com/office/drawing/2010/main" val="0"/>
              </a:ext>
            </a:extLst>
          </a:blip>
          <a:srcRect b="15975"/>
          <a:stretch>
            <a:fillRect/>
          </a:stretch>
        </p:blipFill>
        <p:spPr>
          <a:xfrm>
            <a:off x="1404193" y="-118406"/>
            <a:ext cx="9524999" cy="4209369"/>
          </a:xfrm>
          <a:prstGeom prst="rect">
            <a:avLst/>
          </a:prstGeom>
        </p:spPr>
      </p:pic>
      <p:sp>
        <p:nvSpPr>
          <p:cNvPr id="12" name="Rectangle 11"/>
          <p:cNvSpPr/>
          <p:nvPr/>
        </p:nvSpPr>
        <p:spPr>
          <a:xfrm>
            <a:off x="2286001" y="4159801"/>
            <a:ext cx="3563300"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a:t>
            </a: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chăm chỉ</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Rectangle 12"/>
          <p:cNvSpPr/>
          <p:nvPr/>
        </p:nvSpPr>
        <p:spPr>
          <a:xfrm>
            <a:off x="6413939" y="4938129"/>
            <a:ext cx="3796861"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D</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hiền lành, nhút nhát</a:t>
            </a:r>
            <a:endPar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Rectangle 13"/>
          <p:cNvSpPr/>
          <p:nvPr/>
        </p:nvSpPr>
        <p:spPr>
          <a:xfrm>
            <a:off x="2286001" y="4938130"/>
            <a:ext cx="3563299"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mạnh mẽ</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Rectangle 14"/>
          <p:cNvSpPr/>
          <p:nvPr/>
        </p:nvSpPr>
        <p:spPr>
          <a:xfrm>
            <a:off x="6413940" y="4136983"/>
            <a:ext cx="3796860"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a:t>
            </a: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mạnh dạn</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62701" y="4104246"/>
            <a:ext cx="672947" cy="591378"/>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91395" y="4185227"/>
            <a:ext cx="672129" cy="590658"/>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38672" y="4964696"/>
            <a:ext cx="672128" cy="537702"/>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77172" y="4964696"/>
            <a:ext cx="672129" cy="590658"/>
          </a:xfrm>
          <a:prstGeom prst="rect">
            <a:avLst/>
          </a:prstGeom>
        </p:spPr>
      </p:pic>
      <p:sp>
        <p:nvSpPr>
          <p:cNvPr id="24" name="Right Arrow 23">
            <a:hlinkClick r:id="rId10" action="ppaction://hlinksldjump"/>
          </p:cNvPr>
          <p:cNvSpPr/>
          <p:nvPr/>
        </p:nvSpPr>
        <p:spPr>
          <a:xfrm>
            <a:off x="11148649" y="5867400"/>
            <a:ext cx="1043351"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prstClr val="white"/>
                </a:solidFill>
                <a:latin typeface="Times New Roman" panose="02020603050405020304" pitchFamily="18" charset="0"/>
                <a:cs typeface="Times New Roman" panose="02020603050405020304" pitchFamily="18" charset="0"/>
              </a:rPr>
              <a:t>Trở</a:t>
            </a:r>
            <a:r>
              <a:rPr lang="en-US" b="1" dirty="0">
                <a:solidFill>
                  <a:prstClr val="white"/>
                </a:solidFill>
                <a:latin typeface="Times New Roman" panose="02020603050405020304" pitchFamily="18" charset="0"/>
                <a:cs typeface="Times New Roman" panose="02020603050405020304" pitchFamily="18" charset="0"/>
              </a:rPr>
              <a:t> </a:t>
            </a:r>
            <a:r>
              <a:rPr lang="en-US" b="1" dirty="0" err="1">
                <a:solidFill>
                  <a:prstClr val="white"/>
                </a:solidFill>
                <a:latin typeface="Times New Roman" panose="02020603050405020304" pitchFamily="18" charset="0"/>
                <a:cs typeface="Times New Roman" panose="02020603050405020304" pitchFamily="18" charset="0"/>
              </a:rPr>
              <a:t>về</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3251639" y="1310963"/>
            <a:ext cx="6324600" cy="1322070"/>
          </a:xfrm>
          <a:prstGeom prst="rect">
            <a:avLst/>
          </a:prstGeom>
          <a:noFill/>
        </p:spPr>
        <p:txBody>
          <a:bodyPr wrap="square" rtlCol="0">
            <a:spAutoFit/>
          </a:bodyPr>
          <a:lstStyle/>
          <a:p>
            <a:pPr algn="ctr"/>
            <a:r>
              <a:rPr lang="en-US" sz="4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Tính cách của nhím nâu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12"/>
                                        </p:tgtEl>
                                        <p:attrNameLst>
                                          <p:attrName>fillcolor</p:attrName>
                                        </p:attrNameLst>
                                      </p:cBhvr>
                                      <p:to>
                                        <a:srgbClr val="FFF2CC"/>
                                      </p:to>
                                    </p:animClr>
                                    <p:set>
                                      <p:cBhvr>
                                        <p:cTn id="30" dur="250" fill="hold"/>
                                        <p:tgtEl>
                                          <p:spTgt spid="12"/>
                                        </p:tgtEl>
                                        <p:attrNameLst>
                                          <p:attrName>fill.type</p:attrName>
                                        </p:attrNameLst>
                                      </p:cBhvr>
                                      <p:to>
                                        <p:strVal val="solid"/>
                                      </p:to>
                                    </p:set>
                                    <p:set>
                                      <p:cBhvr>
                                        <p:cTn id="31" dur="250" fill="hold"/>
                                        <p:tgtEl>
                                          <p:spTgt spid="1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250" fill="hold"/>
                                        <p:tgtEl>
                                          <p:spTgt spid="16"/>
                                        </p:tgtEl>
                                        <p:attrNameLst>
                                          <p:attrName>ppt_w</p:attrName>
                                        </p:attrNameLst>
                                      </p:cBhvr>
                                      <p:tavLst>
                                        <p:tav tm="0">
                                          <p:val>
                                            <p:strVal val="4*#ppt_w"/>
                                          </p:val>
                                        </p:tav>
                                        <p:tav tm="100000">
                                          <p:val>
                                            <p:strVal val="#ppt_w"/>
                                          </p:val>
                                        </p:tav>
                                      </p:tavLst>
                                    </p:anim>
                                    <p:anim calcmode="lin" valueType="num">
                                      <p:cBhvr>
                                        <p:cTn id="35"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3" name="Wrong Buzzer.wav"/>
                                        </p:tgtEl>
                                      </p:cMediaNode>
                                    </p:audio>
                                  </p:subTnLst>
                                </p:cTn>
                              </p:par>
                              <p:par>
                                <p:cTn id="36" presetID="1" presetClass="emph" presetSubtype="2" fill="hold" nodeType="withEffect">
                                  <p:stCondLst>
                                    <p:cond delay="1000"/>
                                  </p:stCondLst>
                                  <p:childTnLst>
                                    <p:animClr clrSpc="rgb" dir="cw">
                                      <p:cBhvr>
                                        <p:cTn id="37" dur="250" fill="hold"/>
                                        <p:tgtEl>
                                          <p:spTgt spid="12"/>
                                        </p:tgtEl>
                                        <p:attrNameLst>
                                          <p:attrName>fillcolor</p:attrName>
                                        </p:attrNameLst>
                                      </p:cBhvr>
                                      <p:to>
                                        <a:srgbClr val="FFFF00"/>
                                      </p:to>
                                    </p:animClr>
                                    <p:set>
                                      <p:cBhvr>
                                        <p:cTn id="38" dur="250" fill="hold"/>
                                        <p:tgtEl>
                                          <p:spTgt spid="12"/>
                                        </p:tgtEl>
                                        <p:attrNameLst>
                                          <p:attrName>fill.type</p:attrName>
                                        </p:attrNameLst>
                                      </p:cBhvr>
                                      <p:to>
                                        <p:strVal val="solid"/>
                                      </p:to>
                                    </p:set>
                                    <p:set>
                                      <p:cBhvr>
                                        <p:cTn id="39"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13"/>
                                        </p:tgtEl>
                                        <p:attrNameLst>
                                          <p:attrName>fillcolor</p:attrName>
                                        </p:attrNameLst>
                                      </p:cBhvr>
                                      <p:to>
                                        <a:srgbClr val="FFF2CC"/>
                                      </p:to>
                                    </p:animClr>
                                    <p:set>
                                      <p:cBhvr>
                                        <p:cTn id="45" dur="250" fill="hold"/>
                                        <p:tgtEl>
                                          <p:spTgt spid="13"/>
                                        </p:tgtEl>
                                        <p:attrNameLst>
                                          <p:attrName>fill.type</p:attrName>
                                        </p:attrNameLst>
                                      </p:cBhvr>
                                      <p:to>
                                        <p:strVal val="solid"/>
                                      </p:to>
                                    </p:set>
                                    <p:set>
                                      <p:cBhvr>
                                        <p:cTn id="46" dur="250" fill="hold"/>
                                        <p:tgtEl>
                                          <p:spTgt spid="13"/>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250" fill="hold"/>
                                        <p:tgtEl>
                                          <p:spTgt spid="18"/>
                                        </p:tgtEl>
                                        <p:attrNameLst>
                                          <p:attrName>ppt_w</p:attrName>
                                        </p:attrNameLst>
                                      </p:cBhvr>
                                      <p:tavLst>
                                        <p:tav tm="0">
                                          <p:val>
                                            <p:strVal val="4*#ppt_w"/>
                                          </p:val>
                                        </p:tav>
                                        <p:tav tm="100000">
                                          <p:val>
                                            <p:strVal val="#ppt_w"/>
                                          </p:val>
                                        </p:tav>
                                      </p:tavLst>
                                    </p:anim>
                                    <p:anim calcmode="lin" valueType="num">
                                      <p:cBhvr>
                                        <p:cTn id="50"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4" name="Check mark.wav"/>
                                        </p:tgtEl>
                                      </p:cMediaNode>
                                    </p:audio>
                                  </p:subTnLst>
                                </p:cTn>
                              </p:par>
                              <p:par>
                                <p:cTn id="51" presetID="1" presetClass="emph" presetSubtype="2" fill="hold" nodeType="withEffect">
                                  <p:stCondLst>
                                    <p:cond delay="1000"/>
                                  </p:stCondLst>
                                  <p:childTnLst>
                                    <p:animClr clrSpc="rgb" dir="cw">
                                      <p:cBhvr>
                                        <p:cTn id="52" dur="250" fill="hold"/>
                                        <p:tgtEl>
                                          <p:spTgt spid="13"/>
                                        </p:tgtEl>
                                        <p:attrNameLst>
                                          <p:attrName>fillcolor</p:attrName>
                                        </p:attrNameLst>
                                      </p:cBhvr>
                                      <p:to>
                                        <a:srgbClr val="00B050"/>
                                      </p:to>
                                    </p:animClr>
                                    <p:set>
                                      <p:cBhvr>
                                        <p:cTn id="53" dur="250" fill="hold"/>
                                        <p:tgtEl>
                                          <p:spTgt spid="13"/>
                                        </p:tgtEl>
                                        <p:attrNameLst>
                                          <p:attrName>fill.type</p:attrName>
                                        </p:attrNameLst>
                                      </p:cBhvr>
                                      <p:to>
                                        <p:strVal val="solid"/>
                                      </p:to>
                                    </p:set>
                                    <p:set>
                                      <p:cBhvr>
                                        <p:cTn id="54"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14"/>
                                        </p:tgtEl>
                                        <p:attrNameLst>
                                          <p:attrName>fillcolor</p:attrName>
                                        </p:attrNameLst>
                                      </p:cBhvr>
                                      <p:to>
                                        <a:srgbClr val="FFF2CC"/>
                                      </p:to>
                                    </p:animClr>
                                    <p:set>
                                      <p:cBhvr>
                                        <p:cTn id="60" dur="250" fill="hold"/>
                                        <p:tgtEl>
                                          <p:spTgt spid="14"/>
                                        </p:tgtEl>
                                        <p:attrNameLst>
                                          <p:attrName>fill.type</p:attrName>
                                        </p:attrNameLst>
                                      </p:cBhvr>
                                      <p:to>
                                        <p:strVal val="solid"/>
                                      </p:to>
                                    </p:set>
                                    <p:set>
                                      <p:cBhvr>
                                        <p:cTn id="61" dur="250" fill="hold"/>
                                        <p:tgtEl>
                                          <p:spTgt spid="14"/>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23" presetClass="entr" presetSubtype="32"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250" fill="hold"/>
                                        <p:tgtEl>
                                          <p:spTgt spid="19"/>
                                        </p:tgtEl>
                                        <p:attrNameLst>
                                          <p:attrName>ppt_w</p:attrName>
                                        </p:attrNameLst>
                                      </p:cBhvr>
                                      <p:tavLst>
                                        <p:tav tm="0">
                                          <p:val>
                                            <p:strVal val="4*#ppt_w"/>
                                          </p:val>
                                        </p:tav>
                                        <p:tav tm="100000">
                                          <p:val>
                                            <p:strVal val="#ppt_w"/>
                                          </p:val>
                                        </p:tav>
                                      </p:tavLst>
                                    </p:anim>
                                    <p:anim calcmode="lin" valueType="num">
                                      <p:cBhvr>
                                        <p:cTn id="65"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3" name="Wrong Buzzer.wav"/>
                                        </p:tgtEl>
                                      </p:cMediaNode>
                                    </p:audio>
                                  </p:subTnLst>
                                </p:cTn>
                              </p:par>
                              <p:par>
                                <p:cTn id="66" presetID="1" presetClass="emph" presetSubtype="2" fill="hold" nodeType="withEffect">
                                  <p:stCondLst>
                                    <p:cond delay="0"/>
                                  </p:stCondLst>
                                  <p:childTnLst>
                                    <p:animClr clrSpc="rgb" dir="cw">
                                      <p:cBhvr>
                                        <p:cTn id="67" dur="250" fill="hold"/>
                                        <p:tgtEl>
                                          <p:spTgt spid="14"/>
                                        </p:tgtEl>
                                        <p:attrNameLst>
                                          <p:attrName>fillcolor</p:attrName>
                                        </p:attrNameLst>
                                      </p:cBhvr>
                                      <p:to>
                                        <a:srgbClr val="FFFF00"/>
                                      </p:to>
                                    </p:animClr>
                                    <p:set>
                                      <p:cBhvr>
                                        <p:cTn id="68" dur="250" fill="hold"/>
                                        <p:tgtEl>
                                          <p:spTgt spid="14"/>
                                        </p:tgtEl>
                                        <p:attrNameLst>
                                          <p:attrName>fill.type</p:attrName>
                                        </p:attrNameLst>
                                      </p:cBhvr>
                                      <p:to>
                                        <p:strVal val="solid"/>
                                      </p:to>
                                    </p:set>
                                    <p:set>
                                      <p:cBhvr>
                                        <p:cTn id="69"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15"/>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15"/>
                                        </p:tgtEl>
                                        <p:attrNameLst>
                                          <p:attrName>fillcolor</p:attrName>
                                        </p:attrNameLst>
                                      </p:cBhvr>
                                      <p:to>
                                        <a:srgbClr val="FFF2CC"/>
                                      </p:to>
                                    </p:animClr>
                                    <p:set>
                                      <p:cBhvr>
                                        <p:cTn id="75" dur="250" fill="hold"/>
                                        <p:tgtEl>
                                          <p:spTgt spid="15"/>
                                        </p:tgtEl>
                                        <p:attrNameLst>
                                          <p:attrName>fill.type</p:attrName>
                                        </p:attrNameLst>
                                      </p:cBhvr>
                                      <p:to>
                                        <p:strVal val="solid"/>
                                      </p:to>
                                    </p:set>
                                    <p:set>
                                      <p:cBhvr>
                                        <p:cTn id="76" dur="250" fill="hold"/>
                                        <p:tgtEl>
                                          <p:spTgt spid="15"/>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7"/>
                                        </p:tgtEl>
                                        <p:attrNameLst>
                                          <p:attrName>style.visibility</p:attrName>
                                        </p:attrNameLst>
                                      </p:cBhvr>
                                      <p:to>
                                        <p:strVal val="visible"/>
                                      </p:to>
                                    </p:set>
                                    <p:anim calcmode="lin" valueType="num">
                                      <p:cBhvr>
                                        <p:cTn id="79" dur="250" fill="hold"/>
                                        <p:tgtEl>
                                          <p:spTgt spid="17"/>
                                        </p:tgtEl>
                                        <p:attrNameLst>
                                          <p:attrName>ppt_w</p:attrName>
                                        </p:attrNameLst>
                                      </p:cBhvr>
                                      <p:tavLst>
                                        <p:tav tm="0">
                                          <p:val>
                                            <p:strVal val="4*#ppt_w"/>
                                          </p:val>
                                        </p:tav>
                                        <p:tav tm="100000">
                                          <p:val>
                                            <p:strVal val="#ppt_w"/>
                                          </p:val>
                                        </p:tav>
                                      </p:tavLst>
                                    </p:anim>
                                    <p:anim calcmode="lin" valueType="num">
                                      <p:cBhvr>
                                        <p:cTn id="80"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3" name="Wrong Buzzer.wav"/>
                                        </p:tgtEl>
                                      </p:cMediaNode>
                                    </p:audio>
                                  </p:subTnLst>
                                </p:cTn>
                              </p:par>
                              <p:par>
                                <p:cTn id="81" presetID="1" presetClass="emph" presetSubtype="2" fill="hold" nodeType="withEffect">
                                  <p:stCondLst>
                                    <p:cond delay="1000"/>
                                  </p:stCondLst>
                                  <p:childTnLst>
                                    <p:animClr clrSpc="rgb" dir="cw">
                                      <p:cBhvr>
                                        <p:cTn id="82" dur="250" fill="hold"/>
                                        <p:tgtEl>
                                          <p:spTgt spid="15"/>
                                        </p:tgtEl>
                                        <p:attrNameLst>
                                          <p:attrName>fillcolor</p:attrName>
                                        </p:attrNameLst>
                                      </p:cBhvr>
                                      <p:to>
                                        <a:srgbClr val="FFFF00"/>
                                      </p:to>
                                    </p:animClr>
                                    <p:set>
                                      <p:cBhvr>
                                        <p:cTn id="83" dur="250" fill="hold"/>
                                        <p:tgtEl>
                                          <p:spTgt spid="15"/>
                                        </p:tgtEl>
                                        <p:attrNameLst>
                                          <p:attrName>fill.type</p:attrName>
                                        </p:attrNameLst>
                                      </p:cBhvr>
                                      <p:to>
                                        <p:strVal val="solid"/>
                                      </p:to>
                                    </p:set>
                                    <p:set>
                                      <p:cBhvr>
                                        <p:cTn id="8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2" grpId="0" bldLvl="0" animBg="1"/>
      <p:bldP spid="13" grpId="0" bldLvl="0" animBg="1"/>
      <p:bldP spid="14" grpId="0" bldLvl="0" animBg="1"/>
      <p:bldP spid="1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455" b="91250" l="600" r="99400"/>
                    </a14:imgEffect>
                  </a14:imgLayer>
                </a14:imgProps>
              </a:ext>
              <a:ext uri="{28A0092B-C50C-407E-A947-70E740481C1C}">
                <a14:useLocalDpi xmlns:a14="http://schemas.microsoft.com/office/drawing/2010/main" val="0"/>
              </a:ext>
            </a:extLst>
          </a:blip>
          <a:srcRect b="15975"/>
          <a:stretch>
            <a:fillRect/>
          </a:stretch>
        </p:blipFill>
        <p:spPr>
          <a:xfrm>
            <a:off x="1981200" y="-169237"/>
            <a:ext cx="8991599" cy="4209369"/>
          </a:xfrm>
          <a:prstGeom prst="rect">
            <a:avLst/>
          </a:prstGeom>
        </p:spPr>
      </p:pic>
      <p:sp>
        <p:nvSpPr>
          <p:cNvPr id="12" name="Rectangle 11"/>
          <p:cNvSpPr/>
          <p:nvPr/>
        </p:nvSpPr>
        <p:spPr>
          <a:xfrm>
            <a:off x="1371600" y="4101063"/>
            <a:ext cx="4690873" cy="1004337"/>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 </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Vội vàng</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Rectangle 12"/>
          <p:cNvSpPr/>
          <p:nvPr/>
        </p:nvSpPr>
        <p:spPr>
          <a:xfrm>
            <a:off x="1399309" y="5435371"/>
            <a:ext cx="4663162" cy="1346429"/>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Vồn vã</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Rectangle 13"/>
          <p:cNvSpPr/>
          <p:nvPr/>
        </p:nvSpPr>
        <p:spPr>
          <a:xfrm>
            <a:off x="6764774" y="4109522"/>
            <a:ext cx="4208025" cy="995878"/>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a:t>
            </a:r>
            <a:r>
              <a:rPr lang="en-US" alt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chăm chỉ</a:t>
            </a:r>
          </a:p>
        </p:txBody>
      </p:sp>
      <p:sp>
        <p:nvSpPr>
          <p:cNvPr id="15" name="Rectangle 14"/>
          <p:cNvSpPr/>
          <p:nvPr/>
        </p:nvSpPr>
        <p:spPr>
          <a:xfrm>
            <a:off x="6871572" y="5435370"/>
            <a:ext cx="4101227" cy="1346430"/>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D. </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thờ ơ</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19423" y="4514022"/>
            <a:ext cx="672947" cy="591378"/>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00670" y="6242258"/>
            <a:ext cx="672129" cy="590658"/>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90343" y="6320298"/>
            <a:ext cx="672128" cy="537702"/>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40876" y="4069047"/>
            <a:ext cx="672129" cy="590658"/>
          </a:xfrm>
          <a:prstGeom prst="rect">
            <a:avLst/>
          </a:prstGeom>
        </p:spPr>
      </p:pic>
      <p:sp>
        <p:nvSpPr>
          <p:cNvPr id="24" name="Right Arrow 23">
            <a:hlinkClick r:id="rId10" action="ppaction://hlinksldjump"/>
          </p:cNvPr>
          <p:cNvSpPr/>
          <p:nvPr/>
        </p:nvSpPr>
        <p:spPr>
          <a:xfrm>
            <a:off x="11148649" y="5981730"/>
            <a:ext cx="1043351"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prstClr val="white"/>
                </a:solidFill>
                <a:latin typeface="Times New Roman" panose="02020603050405020304" pitchFamily="18" charset="0"/>
                <a:cs typeface="Times New Roman" panose="02020603050405020304" pitchFamily="18" charset="0"/>
              </a:rPr>
              <a:t>Trở</a:t>
            </a:r>
            <a:r>
              <a:rPr lang="en-US" b="1" dirty="0">
                <a:solidFill>
                  <a:prstClr val="white"/>
                </a:solidFill>
                <a:latin typeface="Times New Roman" panose="02020603050405020304" pitchFamily="18" charset="0"/>
                <a:cs typeface="Times New Roman" panose="02020603050405020304" pitchFamily="18" charset="0"/>
              </a:rPr>
              <a:t> </a:t>
            </a:r>
            <a:r>
              <a:rPr lang="en-US" b="1" dirty="0" err="1">
                <a:solidFill>
                  <a:prstClr val="white"/>
                </a:solidFill>
                <a:latin typeface="Times New Roman" panose="02020603050405020304" pitchFamily="18" charset="0"/>
                <a:cs typeface="Times New Roman" panose="02020603050405020304" pitchFamily="18" charset="0"/>
              </a:rPr>
              <a:t>về</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3657600" y="1252650"/>
            <a:ext cx="5705043" cy="1477328"/>
          </a:xfrm>
          <a:prstGeom prst="rect">
            <a:avLst/>
          </a:prstGeom>
          <a:noFill/>
        </p:spPr>
        <p:txBody>
          <a:bodyPr wrap="square" rtlCol="0">
            <a:spAutoFit/>
          </a:bodyPr>
          <a:lstStyle/>
          <a:p>
            <a:pPr algn="ctr"/>
            <a:r>
              <a:rPr lang="en-US" sz="3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Niềm nở, nhiệt tình khi trò chuyện với người khác là nghĩa của từ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12"/>
                                        </p:tgtEl>
                                        <p:attrNameLst>
                                          <p:attrName>fillcolor</p:attrName>
                                        </p:attrNameLst>
                                      </p:cBhvr>
                                      <p:to>
                                        <a:srgbClr val="FFF2CC"/>
                                      </p:to>
                                    </p:animClr>
                                    <p:set>
                                      <p:cBhvr>
                                        <p:cTn id="30" dur="250" fill="hold"/>
                                        <p:tgtEl>
                                          <p:spTgt spid="12"/>
                                        </p:tgtEl>
                                        <p:attrNameLst>
                                          <p:attrName>fill.type</p:attrName>
                                        </p:attrNameLst>
                                      </p:cBhvr>
                                      <p:to>
                                        <p:strVal val="solid"/>
                                      </p:to>
                                    </p:set>
                                    <p:set>
                                      <p:cBhvr>
                                        <p:cTn id="31" dur="250" fill="hold"/>
                                        <p:tgtEl>
                                          <p:spTgt spid="1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250" fill="hold"/>
                                        <p:tgtEl>
                                          <p:spTgt spid="16"/>
                                        </p:tgtEl>
                                        <p:attrNameLst>
                                          <p:attrName>ppt_w</p:attrName>
                                        </p:attrNameLst>
                                      </p:cBhvr>
                                      <p:tavLst>
                                        <p:tav tm="0">
                                          <p:val>
                                            <p:strVal val="4*#ppt_w"/>
                                          </p:val>
                                        </p:tav>
                                        <p:tav tm="100000">
                                          <p:val>
                                            <p:strVal val="#ppt_w"/>
                                          </p:val>
                                        </p:tav>
                                      </p:tavLst>
                                    </p:anim>
                                    <p:anim calcmode="lin" valueType="num">
                                      <p:cBhvr>
                                        <p:cTn id="35"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3" name="Wrong Buzzer.wav"/>
                                        </p:tgtEl>
                                      </p:cMediaNode>
                                    </p:audio>
                                  </p:subTnLst>
                                </p:cTn>
                              </p:par>
                              <p:par>
                                <p:cTn id="36" presetID="1" presetClass="emph" presetSubtype="2" fill="hold" nodeType="withEffect">
                                  <p:stCondLst>
                                    <p:cond delay="1000"/>
                                  </p:stCondLst>
                                  <p:childTnLst>
                                    <p:animClr clrSpc="rgb" dir="cw">
                                      <p:cBhvr>
                                        <p:cTn id="37" dur="250" fill="hold"/>
                                        <p:tgtEl>
                                          <p:spTgt spid="12"/>
                                        </p:tgtEl>
                                        <p:attrNameLst>
                                          <p:attrName>fillcolor</p:attrName>
                                        </p:attrNameLst>
                                      </p:cBhvr>
                                      <p:to>
                                        <a:srgbClr val="FFFF00"/>
                                      </p:to>
                                    </p:animClr>
                                    <p:set>
                                      <p:cBhvr>
                                        <p:cTn id="38" dur="250" fill="hold"/>
                                        <p:tgtEl>
                                          <p:spTgt spid="12"/>
                                        </p:tgtEl>
                                        <p:attrNameLst>
                                          <p:attrName>fill.type</p:attrName>
                                        </p:attrNameLst>
                                      </p:cBhvr>
                                      <p:to>
                                        <p:strVal val="solid"/>
                                      </p:to>
                                    </p:set>
                                    <p:set>
                                      <p:cBhvr>
                                        <p:cTn id="39"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13"/>
                                        </p:tgtEl>
                                        <p:attrNameLst>
                                          <p:attrName>fillcolor</p:attrName>
                                        </p:attrNameLst>
                                      </p:cBhvr>
                                      <p:to>
                                        <a:srgbClr val="FFF2CC"/>
                                      </p:to>
                                    </p:animClr>
                                    <p:set>
                                      <p:cBhvr>
                                        <p:cTn id="45" dur="250" fill="hold"/>
                                        <p:tgtEl>
                                          <p:spTgt spid="13"/>
                                        </p:tgtEl>
                                        <p:attrNameLst>
                                          <p:attrName>fill.type</p:attrName>
                                        </p:attrNameLst>
                                      </p:cBhvr>
                                      <p:to>
                                        <p:strVal val="solid"/>
                                      </p:to>
                                    </p:set>
                                    <p:set>
                                      <p:cBhvr>
                                        <p:cTn id="46" dur="250" fill="hold"/>
                                        <p:tgtEl>
                                          <p:spTgt spid="13"/>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250" fill="hold"/>
                                        <p:tgtEl>
                                          <p:spTgt spid="18"/>
                                        </p:tgtEl>
                                        <p:attrNameLst>
                                          <p:attrName>ppt_w</p:attrName>
                                        </p:attrNameLst>
                                      </p:cBhvr>
                                      <p:tavLst>
                                        <p:tav tm="0">
                                          <p:val>
                                            <p:strVal val="4*#ppt_w"/>
                                          </p:val>
                                        </p:tav>
                                        <p:tav tm="100000">
                                          <p:val>
                                            <p:strVal val="#ppt_w"/>
                                          </p:val>
                                        </p:tav>
                                      </p:tavLst>
                                    </p:anim>
                                    <p:anim calcmode="lin" valueType="num">
                                      <p:cBhvr>
                                        <p:cTn id="50"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4" name="Check mark.wav"/>
                                        </p:tgtEl>
                                      </p:cMediaNode>
                                    </p:audio>
                                  </p:subTnLst>
                                </p:cTn>
                              </p:par>
                              <p:par>
                                <p:cTn id="51" presetID="1" presetClass="emph" presetSubtype="2" fill="hold" nodeType="withEffect">
                                  <p:stCondLst>
                                    <p:cond delay="1000"/>
                                  </p:stCondLst>
                                  <p:childTnLst>
                                    <p:animClr clrSpc="rgb" dir="cw">
                                      <p:cBhvr>
                                        <p:cTn id="52" dur="250" fill="hold"/>
                                        <p:tgtEl>
                                          <p:spTgt spid="13"/>
                                        </p:tgtEl>
                                        <p:attrNameLst>
                                          <p:attrName>fillcolor</p:attrName>
                                        </p:attrNameLst>
                                      </p:cBhvr>
                                      <p:to>
                                        <a:srgbClr val="00B050"/>
                                      </p:to>
                                    </p:animClr>
                                    <p:set>
                                      <p:cBhvr>
                                        <p:cTn id="53" dur="250" fill="hold"/>
                                        <p:tgtEl>
                                          <p:spTgt spid="13"/>
                                        </p:tgtEl>
                                        <p:attrNameLst>
                                          <p:attrName>fill.type</p:attrName>
                                        </p:attrNameLst>
                                      </p:cBhvr>
                                      <p:to>
                                        <p:strVal val="solid"/>
                                      </p:to>
                                    </p:set>
                                    <p:set>
                                      <p:cBhvr>
                                        <p:cTn id="54"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14"/>
                                        </p:tgtEl>
                                        <p:attrNameLst>
                                          <p:attrName>fillcolor</p:attrName>
                                        </p:attrNameLst>
                                      </p:cBhvr>
                                      <p:to>
                                        <a:srgbClr val="FFF2CC"/>
                                      </p:to>
                                    </p:animClr>
                                    <p:set>
                                      <p:cBhvr>
                                        <p:cTn id="60" dur="250" fill="hold"/>
                                        <p:tgtEl>
                                          <p:spTgt spid="14"/>
                                        </p:tgtEl>
                                        <p:attrNameLst>
                                          <p:attrName>fill.type</p:attrName>
                                        </p:attrNameLst>
                                      </p:cBhvr>
                                      <p:to>
                                        <p:strVal val="solid"/>
                                      </p:to>
                                    </p:set>
                                    <p:set>
                                      <p:cBhvr>
                                        <p:cTn id="61" dur="250" fill="hold"/>
                                        <p:tgtEl>
                                          <p:spTgt spid="14"/>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23" presetClass="entr" presetSubtype="32"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250" fill="hold"/>
                                        <p:tgtEl>
                                          <p:spTgt spid="19"/>
                                        </p:tgtEl>
                                        <p:attrNameLst>
                                          <p:attrName>ppt_w</p:attrName>
                                        </p:attrNameLst>
                                      </p:cBhvr>
                                      <p:tavLst>
                                        <p:tav tm="0">
                                          <p:val>
                                            <p:strVal val="4*#ppt_w"/>
                                          </p:val>
                                        </p:tav>
                                        <p:tav tm="100000">
                                          <p:val>
                                            <p:strVal val="#ppt_w"/>
                                          </p:val>
                                        </p:tav>
                                      </p:tavLst>
                                    </p:anim>
                                    <p:anim calcmode="lin" valueType="num">
                                      <p:cBhvr>
                                        <p:cTn id="65"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3" name="Wrong Buzzer.wav"/>
                                        </p:tgtEl>
                                      </p:cMediaNode>
                                    </p:audio>
                                  </p:subTnLst>
                                </p:cTn>
                              </p:par>
                              <p:par>
                                <p:cTn id="66" presetID="1" presetClass="emph" presetSubtype="2" fill="hold" nodeType="withEffect">
                                  <p:stCondLst>
                                    <p:cond delay="0"/>
                                  </p:stCondLst>
                                  <p:childTnLst>
                                    <p:animClr clrSpc="rgb" dir="cw">
                                      <p:cBhvr>
                                        <p:cTn id="67" dur="250" fill="hold"/>
                                        <p:tgtEl>
                                          <p:spTgt spid="14"/>
                                        </p:tgtEl>
                                        <p:attrNameLst>
                                          <p:attrName>fillcolor</p:attrName>
                                        </p:attrNameLst>
                                      </p:cBhvr>
                                      <p:to>
                                        <a:srgbClr val="FFFF00"/>
                                      </p:to>
                                    </p:animClr>
                                    <p:set>
                                      <p:cBhvr>
                                        <p:cTn id="68" dur="250" fill="hold"/>
                                        <p:tgtEl>
                                          <p:spTgt spid="14"/>
                                        </p:tgtEl>
                                        <p:attrNameLst>
                                          <p:attrName>fill.type</p:attrName>
                                        </p:attrNameLst>
                                      </p:cBhvr>
                                      <p:to>
                                        <p:strVal val="solid"/>
                                      </p:to>
                                    </p:set>
                                    <p:set>
                                      <p:cBhvr>
                                        <p:cTn id="69"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15"/>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15"/>
                                        </p:tgtEl>
                                        <p:attrNameLst>
                                          <p:attrName>fillcolor</p:attrName>
                                        </p:attrNameLst>
                                      </p:cBhvr>
                                      <p:to>
                                        <a:srgbClr val="FFF2CC"/>
                                      </p:to>
                                    </p:animClr>
                                    <p:set>
                                      <p:cBhvr>
                                        <p:cTn id="75" dur="250" fill="hold"/>
                                        <p:tgtEl>
                                          <p:spTgt spid="15"/>
                                        </p:tgtEl>
                                        <p:attrNameLst>
                                          <p:attrName>fill.type</p:attrName>
                                        </p:attrNameLst>
                                      </p:cBhvr>
                                      <p:to>
                                        <p:strVal val="solid"/>
                                      </p:to>
                                    </p:set>
                                    <p:set>
                                      <p:cBhvr>
                                        <p:cTn id="76" dur="250" fill="hold"/>
                                        <p:tgtEl>
                                          <p:spTgt spid="15"/>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7"/>
                                        </p:tgtEl>
                                        <p:attrNameLst>
                                          <p:attrName>style.visibility</p:attrName>
                                        </p:attrNameLst>
                                      </p:cBhvr>
                                      <p:to>
                                        <p:strVal val="visible"/>
                                      </p:to>
                                    </p:set>
                                    <p:anim calcmode="lin" valueType="num">
                                      <p:cBhvr>
                                        <p:cTn id="79" dur="250" fill="hold"/>
                                        <p:tgtEl>
                                          <p:spTgt spid="17"/>
                                        </p:tgtEl>
                                        <p:attrNameLst>
                                          <p:attrName>ppt_w</p:attrName>
                                        </p:attrNameLst>
                                      </p:cBhvr>
                                      <p:tavLst>
                                        <p:tav tm="0">
                                          <p:val>
                                            <p:strVal val="4*#ppt_w"/>
                                          </p:val>
                                        </p:tav>
                                        <p:tav tm="100000">
                                          <p:val>
                                            <p:strVal val="#ppt_w"/>
                                          </p:val>
                                        </p:tav>
                                      </p:tavLst>
                                    </p:anim>
                                    <p:anim calcmode="lin" valueType="num">
                                      <p:cBhvr>
                                        <p:cTn id="80"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3" name="Wrong Buzzer.wav"/>
                                        </p:tgtEl>
                                      </p:cMediaNode>
                                    </p:audio>
                                  </p:subTnLst>
                                </p:cTn>
                              </p:par>
                              <p:par>
                                <p:cTn id="81" presetID="1" presetClass="emph" presetSubtype="2" fill="hold" nodeType="withEffect">
                                  <p:stCondLst>
                                    <p:cond delay="1000"/>
                                  </p:stCondLst>
                                  <p:childTnLst>
                                    <p:animClr clrSpc="rgb" dir="cw">
                                      <p:cBhvr>
                                        <p:cTn id="82" dur="250" fill="hold"/>
                                        <p:tgtEl>
                                          <p:spTgt spid="15"/>
                                        </p:tgtEl>
                                        <p:attrNameLst>
                                          <p:attrName>fillcolor</p:attrName>
                                        </p:attrNameLst>
                                      </p:cBhvr>
                                      <p:to>
                                        <a:srgbClr val="FFFF00"/>
                                      </p:to>
                                    </p:animClr>
                                    <p:set>
                                      <p:cBhvr>
                                        <p:cTn id="83" dur="250" fill="hold"/>
                                        <p:tgtEl>
                                          <p:spTgt spid="15"/>
                                        </p:tgtEl>
                                        <p:attrNameLst>
                                          <p:attrName>fill.type</p:attrName>
                                        </p:attrNameLst>
                                      </p:cBhvr>
                                      <p:to>
                                        <p:strVal val="solid"/>
                                      </p:to>
                                    </p:set>
                                    <p:set>
                                      <p:cBhvr>
                                        <p:cTn id="8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2" grpId="0" bldLvl="0" animBg="1"/>
      <p:bldP spid="13" grpId="0" bldLvl="0" animBg="1"/>
      <p:bldP spid="14" grpId="0" bldLvl="0" animBg="1"/>
      <p:bldP spid="1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455" b="91250" l="600" r="99400"/>
                    </a14:imgEffect>
                  </a14:imgLayer>
                </a14:imgProps>
              </a:ext>
              <a:ext uri="{28A0092B-C50C-407E-A947-70E740481C1C}">
                <a14:useLocalDpi xmlns:a14="http://schemas.microsoft.com/office/drawing/2010/main" val="0"/>
              </a:ext>
            </a:extLst>
          </a:blip>
          <a:srcRect b="15975"/>
          <a:stretch>
            <a:fillRect/>
          </a:stretch>
        </p:blipFill>
        <p:spPr>
          <a:xfrm>
            <a:off x="2863618" y="-235498"/>
            <a:ext cx="6919331" cy="4209369"/>
          </a:xfrm>
          <a:prstGeom prst="rect">
            <a:avLst/>
          </a:prstGeom>
        </p:spPr>
      </p:pic>
      <p:sp>
        <p:nvSpPr>
          <p:cNvPr id="12" name="Rectangle 11"/>
          <p:cNvSpPr/>
          <p:nvPr/>
        </p:nvSpPr>
        <p:spPr>
          <a:xfrm>
            <a:off x="1600201" y="4034802"/>
            <a:ext cx="4422856" cy="93823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 </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trốn tìm</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Rectangle 12"/>
          <p:cNvSpPr/>
          <p:nvPr/>
        </p:nvSpPr>
        <p:spPr>
          <a:xfrm>
            <a:off x="6751861" y="4034802"/>
            <a:ext cx="4068539" cy="93823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 </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trú ngụ </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Rectangle 13"/>
          <p:cNvSpPr/>
          <p:nvPr/>
        </p:nvSpPr>
        <p:spPr>
          <a:xfrm>
            <a:off x="1634837" y="5181600"/>
            <a:ext cx="4388220" cy="1447799"/>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a:t>
            </a:r>
            <a:r>
              <a:rPr lang="en-US" alt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sinh sôi</a:t>
            </a:r>
          </a:p>
        </p:txBody>
      </p:sp>
      <p:sp>
        <p:nvSpPr>
          <p:cNvPr id="15" name="Rectangle 14"/>
          <p:cNvSpPr/>
          <p:nvPr/>
        </p:nvSpPr>
        <p:spPr>
          <a:xfrm>
            <a:off x="6772643" y="5181600"/>
            <a:ext cx="4047757" cy="1447799"/>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D. </a:t>
            </a:r>
            <a:r>
              <a:rPr lang="en-US" alt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ẩn nấp</a:t>
            </a: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36456" y="4002065"/>
            <a:ext cx="672947" cy="591378"/>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75980" y="6085699"/>
            <a:ext cx="672129" cy="590658"/>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14623" y="4515035"/>
            <a:ext cx="672128" cy="537702"/>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50928" y="5616828"/>
            <a:ext cx="672129" cy="590658"/>
          </a:xfrm>
          <a:prstGeom prst="rect">
            <a:avLst/>
          </a:prstGeom>
        </p:spPr>
      </p:pic>
      <p:sp>
        <p:nvSpPr>
          <p:cNvPr id="24" name="Right Arrow 23">
            <a:hlinkClick r:id="rId10" action="ppaction://hlinksldjump"/>
          </p:cNvPr>
          <p:cNvSpPr/>
          <p:nvPr/>
        </p:nvSpPr>
        <p:spPr>
          <a:xfrm>
            <a:off x="11148649" y="5951972"/>
            <a:ext cx="1043351"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prstClr val="white"/>
                </a:solidFill>
                <a:latin typeface="Times New Roman" panose="02020603050405020304" pitchFamily="18" charset="0"/>
                <a:cs typeface="Times New Roman" panose="02020603050405020304" pitchFamily="18" charset="0"/>
              </a:rPr>
              <a:t>Trở</a:t>
            </a:r>
            <a:r>
              <a:rPr lang="en-US" b="1" dirty="0">
                <a:solidFill>
                  <a:prstClr val="white"/>
                </a:solidFill>
                <a:latin typeface="Times New Roman" panose="02020603050405020304" pitchFamily="18" charset="0"/>
                <a:cs typeface="Times New Roman" panose="02020603050405020304" pitchFamily="18" charset="0"/>
              </a:rPr>
              <a:t> </a:t>
            </a:r>
            <a:r>
              <a:rPr lang="en-US" b="1" dirty="0" err="1">
                <a:solidFill>
                  <a:prstClr val="white"/>
                </a:solidFill>
                <a:latin typeface="Times New Roman" panose="02020603050405020304" pitchFamily="18" charset="0"/>
                <a:cs typeface="Times New Roman" panose="02020603050405020304" pitchFamily="18" charset="0"/>
              </a:rPr>
              <a:t>về</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4038600" y="1500165"/>
            <a:ext cx="4800600" cy="1753235"/>
          </a:xfrm>
          <a:prstGeom prst="rect">
            <a:avLst/>
          </a:prstGeom>
          <a:noFill/>
        </p:spPr>
        <p:txBody>
          <a:bodyPr wrap="square" rtlCol="0">
            <a:spAutoFit/>
          </a:bodyPr>
          <a:lstStyle/>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Sinh sống tạm ở một nơi nào đó là nghĩa của từ nào?</a:t>
            </a:r>
            <a:endParaRPr lang="en-US"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12"/>
                                        </p:tgtEl>
                                        <p:attrNameLst>
                                          <p:attrName>fillcolor</p:attrName>
                                        </p:attrNameLst>
                                      </p:cBhvr>
                                      <p:to>
                                        <a:srgbClr val="FFF2CC"/>
                                      </p:to>
                                    </p:animClr>
                                    <p:set>
                                      <p:cBhvr>
                                        <p:cTn id="30" dur="250" fill="hold"/>
                                        <p:tgtEl>
                                          <p:spTgt spid="12"/>
                                        </p:tgtEl>
                                        <p:attrNameLst>
                                          <p:attrName>fill.type</p:attrName>
                                        </p:attrNameLst>
                                      </p:cBhvr>
                                      <p:to>
                                        <p:strVal val="solid"/>
                                      </p:to>
                                    </p:set>
                                    <p:set>
                                      <p:cBhvr>
                                        <p:cTn id="31" dur="250" fill="hold"/>
                                        <p:tgtEl>
                                          <p:spTgt spid="1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250" fill="hold"/>
                                        <p:tgtEl>
                                          <p:spTgt spid="16"/>
                                        </p:tgtEl>
                                        <p:attrNameLst>
                                          <p:attrName>ppt_w</p:attrName>
                                        </p:attrNameLst>
                                      </p:cBhvr>
                                      <p:tavLst>
                                        <p:tav tm="0">
                                          <p:val>
                                            <p:strVal val="4*#ppt_w"/>
                                          </p:val>
                                        </p:tav>
                                        <p:tav tm="100000">
                                          <p:val>
                                            <p:strVal val="#ppt_w"/>
                                          </p:val>
                                        </p:tav>
                                      </p:tavLst>
                                    </p:anim>
                                    <p:anim calcmode="lin" valueType="num">
                                      <p:cBhvr>
                                        <p:cTn id="35"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3" name="Wrong Buzzer.wav"/>
                                        </p:tgtEl>
                                      </p:cMediaNode>
                                    </p:audio>
                                  </p:subTnLst>
                                </p:cTn>
                              </p:par>
                              <p:par>
                                <p:cTn id="36" presetID="1" presetClass="emph" presetSubtype="2" fill="hold" nodeType="withEffect">
                                  <p:stCondLst>
                                    <p:cond delay="1000"/>
                                  </p:stCondLst>
                                  <p:childTnLst>
                                    <p:animClr clrSpc="rgb" dir="cw">
                                      <p:cBhvr>
                                        <p:cTn id="37" dur="250" fill="hold"/>
                                        <p:tgtEl>
                                          <p:spTgt spid="12"/>
                                        </p:tgtEl>
                                        <p:attrNameLst>
                                          <p:attrName>fillcolor</p:attrName>
                                        </p:attrNameLst>
                                      </p:cBhvr>
                                      <p:to>
                                        <a:srgbClr val="FFFF00"/>
                                      </p:to>
                                    </p:animClr>
                                    <p:set>
                                      <p:cBhvr>
                                        <p:cTn id="38" dur="250" fill="hold"/>
                                        <p:tgtEl>
                                          <p:spTgt spid="12"/>
                                        </p:tgtEl>
                                        <p:attrNameLst>
                                          <p:attrName>fill.type</p:attrName>
                                        </p:attrNameLst>
                                      </p:cBhvr>
                                      <p:to>
                                        <p:strVal val="solid"/>
                                      </p:to>
                                    </p:set>
                                    <p:set>
                                      <p:cBhvr>
                                        <p:cTn id="39"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13"/>
                                        </p:tgtEl>
                                        <p:attrNameLst>
                                          <p:attrName>fillcolor</p:attrName>
                                        </p:attrNameLst>
                                      </p:cBhvr>
                                      <p:to>
                                        <a:srgbClr val="FFF2CC"/>
                                      </p:to>
                                    </p:animClr>
                                    <p:set>
                                      <p:cBhvr>
                                        <p:cTn id="45" dur="250" fill="hold"/>
                                        <p:tgtEl>
                                          <p:spTgt spid="13"/>
                                        </p:tgtEl>
                                        <p:attrNameLst>
                                          <p:attrName>fill.type</p:attrName>
                                        </p:attrNameLst>
                                      </p:cBhvr>
                                      <p:to>
                                        <p:strVal val="solid"/>
                                      </p:to>
                                    </p:set>
                                    <p:set>
                                      <p:cBhvr>
                                        <p:cTn id="46" dur="250" fill="hold"/>
                                        <p:tgtEl>
                                          <p:spTgt spid="13"/>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250" fill="hold"/>
                                        <p:tgtEl>
                                          <p:spTgt spid="18"/>
                                        </p:tgtEl>
                                        <p:attrNameLst>
                                          <p:attrName>ppt_w</p:attrName>
                                        </p:attrNameLst>
                                      </p:cBhvr>
                                      <p:tavLst>
                                        <p:tav tm="0">
                                          <p:val>
                                            <p:strVal val="4*#ppt_w"/>
                                          </p:val>
                                        </p:tav>
                                        <p:tav tm="100000">
                                          <p:val>
                                            <p:strVal val="#ppt_w"/>
                                          </p:val>
                                        </p:tav>
                                      </p:tavLst>
                                    </p:anim>
                                    <p:anim calcmode="lin" valueType="num">
                                      <p:cBhvr>
                                        <p:cTn id="50"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4" name="Check mark.wav"/>
                                        </p:tgtEl>
                                      </p:cMediaNode>
                                    </p:audio>
                                  </p:subTnLst>
                                </p:cTn>
                              </p:par>
                              <p:par>
                                <p:cTn id="51" presetID="1" presetClass="emph" presetSubtype="2" fill="hold" nodeType="withEffect">
                                  <p:stCondLst>
                                    <p:cond delay="1000"/>
                                  </p:stCondLst>
                                  <p:childTnLst>
                                    <p:animClr clrSpc="rgb" dir="cw">
                                      <p:cBhvr>
                                        <p:cTn id="52" dur="250" fill="hold"/>
                                        <p:tgtEl>
                                          <p:spTgt spid="13"/>
                                        </p:tgtEl>
                                        <p:attrNameLst>
                                          <p:attrName>fillcolor</p:attrName>
                                        </p:attrNameLst>
                                      </p:cBhvr>
                                      <p:to>
                                        <a:srgbClr val="00B050"/>
                                      </p:to>
                                    </p:animClr>
                                    <p:set>
                                      <p:cBhvr>
                                        <p:cTn id="53" dur="250" fill="hold"/>
                                        <p:tgtEl>
                                          <p:spTgt spid="13"/>
                                        </p:tgtEl>
                                        <p:attrNameLst>
                                          <p:attrName>fill.type</p:attrName>
                                        </p:attrNameLst>
                                      </p:cBhvr>
                                      <p:to>
                                        <p:strVal val="solid"/>
                                      </p:to>
                                    </p:set>
                                    <p:set>
                                      <p:cBhvr>
                                        <p:cTn id="54"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14"/>
                                        </p:tgtEl>
                                        <p:attrNameLst>
                                          <p:attrName>fillcolor</p:attrName>
                                        </p:attrNameLst>
                                      </p:cBhvr>
                                      <p:to>
                                        <a:srgbClr val="FFF2CC"/>
                                      </p:to>
                                    </p:animClr>
                                    <p:set>
                                      <p:cBhvr>
                                        <p:cTn id="60" dur="250" fill="hold"/>
                                        <p:tgtEl>
                                          <p:spTgt spid="14"/>
                                        </p:tgtEl>
                                        <p:attrNameLst>
                                          <p:attrName>fill.type</p:attrName>
                                        </p:attrNameLst>
                                      </p:cBhvr>
                                      <p:to>
                                        <p:strVal val="solid"/>
                                      </p:to>
                                    </p:set>
                                    <p:set>
                                      <p:cBhvr>
                                        <p:cTn id="61" dur="250" fill="hold"/>
                                        <p:tgtEl>
                                          <p:spTgt spid="14"/>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23" presetClass="entr" presetSubtype="32"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250" fill="hold"/>
                                        <p:tgtEl>
                                          <p:spTgt spid="19"/>
                                        </p:tgtEl>
                                        <p:attrNameLst>
                                          <p:attrName>ppt_w</p:attrName>
                                        </p:attrNameLst>
                                      </p:cBhvr>
                                      <p:tavLst>
                                        <p:tav tm="0">
                                          <p:val>
                                            <p:strVal val="4*#ppt_w"/>
                                          </p:val>
                                        </p:tav>
                                        <p:tav tm="100000">
                                          <p:val>
                                            <p:strVal val="#ppt_w"/>
                                          </p:val>
                                        </p:tav>
                                      </p:tavLst>
                                    </p:anim>
                                    <p:anim calcmode="lin" valueType="num">
                                      <p:cBhvr>
                                        <p:cTn id="65"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3" name="Wrong Buzzer.wav"/>
                                        </p:tgtEl>
                                      </p:cMediaNode>
                                    </p:audio>
                                  </p:subTnLst>
                                </p:cTn>
                              </p:par>
                              <p:par>
                                <p:cTn id="66" presetID="1" presetClass="emph" presetSubtype="2" fill="hold" nodeType="withEffect">
                                  <p:stCondLst>
                                    <p:cond delay="0"/>
                                  </p:stCondLst>
                                  <p:childTnLst>
                                    <p:animClr clrSpc="rgb" dir="cw">
                                      <p:cBhvr>
                                        <p:cTn id="67" dur="250" fill="hold"/>
                                        <p:tgtEl>
                                          <p:spTgt spid="14"/>
                                        </p:tgtEl>
                                        <p:attrNameLst>
                                          <p:attrName>fillcolor</p:attrName>
                                        </p:attrNameLst>
                                      </p:cBhvr>
                                      <p:to>
                                        <a:srgbClr val="FFFF00"/>
                                      </p:to>
                                    </p:animClr>
                                    <p:set>
                                      <p:cBhvr>
                                        <p:cTn id="68" dur="250" fill="hold"/>
                                        <p:tgtEl>
                                          <p:spTgt spid="14"/>
                                        </p:tgtEl>
                                        <p:attrNameLst>
                                          <p:attrName>fill.type</p:attrName>
                                        </p:attrNameLst>
                                      </p:cBhvr>
                                      <p:to>
                                        <p:strVal val="solid"/>
                                      </p:to>
                                    </p:set>
                                    <p:set>
                                      <p:cBhvr>
                                        <p:cTn id="69"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15"/>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15"/>
                                        </p:tgtEl>
                                        <p:attrNameLst>
                                          <p:attrName>fillcolor</p:attrName>
                                        </p:attrNameLst>
                                      </p:cBhvr>
                                      <p:to>
                                        <a:srgbClr val="FFF2CC"/>
                                      </p:to>
                                    </p:animClr>
                                    <p:set>
                                      <p:cBhvr>
                                        <p:cTn id="75" dur="250" fill="hold"/>
                                        <p:tgtEl>
                                          <p:spTgt spid="15"/>
                                        </p:tgtEl>
                                        <p:attrNameLst>
                                          <p:attrName>fill.type</p:attrName>
                                        </p:attrNameLst>
                                      </p:cBhvr>
                                      <p:to>
                                        <p:strVal val="solid"/>
                                      </p:to>
                                    </p:set>
                                    <p:set>
                                      <p:cBhvr>
                                        <p:cTn id="76" dur="250" fill="hold"/>
                                        <p:tgtEl>
                                          <p:spTgt spid="15"/>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7"/>
                                        </p:tgtEl>
                                        <p:attrNameLst>
                                          <p:attrName>style.visibility</p:attrName>
                                        </p:attrNameLst>
                                      </p:cBhvr>
                                      <p:to>
                                        <p:strVal val="visible"/>
                                      </p:to>
                                    </p:set>
                                    <p:anim calcmode="lin" valueType="num">
                                      <p:cBhvr>
                                        <p:cTn id="79" dur="250" fill="hold"/>
                                        <p:tgtEl>
                                          <p:spTgt spid="17"/>
                                        </p:tgtEl>
                                        <p:attrNameLst>
                                          <p:attrName>ppt_w</p:attrName>
                                        </p:attrNameLst>
                                      </p:cBhvr>
                                      <p:tavLst>
                                        <p:tav tm="0">
                                          <p:val>
                                            <p:strVal val="4*#ppt_w"/>
                                          </p:val>
                                        </p:tav>
                                        <p:tav tm="100000">
                                          <p:val>
                                            <p:strVal val="#ppt_w"/>
                                          </p:val>
                                        </p:tav>
                                      </p:tavLst>
                                    </p:anim>
                                    <p:anim calcmode="lin" valueType="num">
                                      <p:cBhvr>
                                        <p:cTn id="80"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3" name="Wrong Buzzer.wav"/>
                                        </p:tgtEl>
                                      </p:cMediaNode>
                                    </p:audio>
                                  </p:subTnLst>
                                </p:cTn>
                              </p:par>
                              <p:par>
                                <p:cTn id="81" presetID="1" presetClass="emph" presetSubtype="2" fill="hold" nodeType="withEffect">
                                  <p:stCondLst>
                                    <p:cond delay="1000"/>
                                  </p:stCondLst>
                                  <p:childTnLst>
                                    <p:animClr clrSpc="rgb" dir="cw">
                                      <p:cBhvr>
                                        <p:cTn id="82" dur="250" fill="hold"/>
                                        <p:tgtEl>
                                          <p:spTgt spid="15"/>
                                        </p:tgtEl>
                                        <p:attrNameLst>
                                          <p:attrName>fillcolor</p:attrName>
                                        </p:attrNameLst>
                                      </p:cBhvr>
                                      <p:to>
                                        <a:srgbClr val="FFFF00"/>
                                      </p:to>
                                    </p:animClr>
                                    <p:set>
                                      <p:cBhvr>
                                        <p:cTn id="83" dur="250" fill="hold"/>
                                        <p:tgtEl>
                                          <p:spTgt spid="15"/>
                                        </p:tgtEl>
                                        <p:attrNameLst>
                                          <p:attrName>fill.type</p:attrName>
                                        </p:attrNameLst>
                                      </p:cBhvr>
                                      <p:to>
                                        <p:strVal val="solid"/>
                                      </p:to>
                                    </p:set>
                                    <p:set>
                                      <p:cBhvr>
                                        <p:cTn id="8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2" grpId="0" bldLvl="0" animBg="1"/>
      <p:bldP spid="13" grpId="0" bldLvl="0" animBg="1"/>
      <p:bldP spid="14" grpId="0" bldLvl="0" animBg="1"/>
      <p:bldP spid="1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455" b="91250" l="600" r="99400"/>
                    </a14:imgEffect>
                  </a14:imgLayer>
                </a14:imgProps>
              </a:ext>
              <a:ext uri="{28A0092B-C50C-407E-A947-70E740481C1C}">
                <a14:useLocalDpi xmlns:a14="http://schemas.microsoft.com/office/drawing/2010/main" val="0"/>
              </a:ext>
            </a:extLst>
          </a:blip>
          <a:srcRect b="15975"/>
          <a:stretch>
            <a:fillRect/>
          </a:stretch>
        </p:blipFill>
        <p:spPr>
          <a:xfrm>
            <a:off x="2842402" y="-169237"/>
            <a:ext cx="6919331" cy="4209369"/>
          </a:xfrm>
          <a:prstGeom prst="rect">
            <a:avLst/>
          </a:prstGeom>
        </p:spPr>
      </p:pic>
      <p:sp>
        <p:nvSpPr>
          <p:cNvPr id="12" name="Rectangle 11"/>
          <p:cNvSpPr/>
          <p:nvPr/>
        </p:nvSpPr>
        <p:spPr>
          <a:xfrm>
            <a:off x="685800" y="4101063"/>
            <a:ext cx="5316041" cy="1080537"/>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a:t>
            </a: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áy bay</a:t>
            </a:r>
            <a:endParaRPr lang="vi-VN"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Rectangle 12"/>
          <p:cNvSpPr/>
          <p:nvPr/>
        </p:nvSpPr>
        <p:spPr>
          <a:xfrm>
            <a:off x="685800" y="5434213"/>
            <a:ext cx="5402387" cy="1195187"/>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r>
              <a:rPr lang="vi-VN"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on diều</a:t>
            </a:r>
            <a:endParaRPr lang="vi-VN"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Rectangle 13"/>
          <p:cNvSpPr/>
          <p:nvPr/>
        </p:nvSpPr>
        <p:spPr>
          <a:xfrm>
            <a:off x="6704141" y="4015912"/>
            <a:ext cx="5106859" cy="1165688"/>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2800" dirty="0">
                <a:solidFill>
                  <a:prstClr val="black"/>
                </a:solidFill>
              </a:rPr>
              <a:t>B.</a:t>
            </a:r>
            <a:r>
              <a:rPr lang="en-US" sz="2800" b="1" dirty="0">
                <a:solidFill>
                  <a:prstClr val="black"/>
                </a:solidFill>
                <a:latin typeface="Times New Roman" panose="02020603050405020304" pitchFamily="18" charset="0"/>
                <a:cs typeface="Times New Roman" panose="02020603050405020304" pitchFamily="18" charset="0"/>
              </a:rPr>
              <a:t>Cầu vồng</a:t>
            </a:r>
            <a:endParaRPr lang="vi-VN" sz="2800" b="1" dirty="0">
              <a:solidFill>
                <a:prstClr val="black"/>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728144" y="5399090"/>
            <a:ext cx="5082855" cy="1230310"/>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rPr>
              <a:t>D. </a:t>
            </a:r>
            <a:r>
              <a:rPr lang="en-US" altLang="vi-VN" sz="3200" b="1" dirty="0">
                <a:solidFill>
                  <a:prstClr val="black"/>
                </a:solidFill>
                <a:latin typeface="Times New Roman" panose="02020603050405020304" pitchFamily="18" charset="0"/>
                <a:cs typeface="Times New Roman" panose="02020603050405020304" pitchFamily="18" charset="0"/>
              </a:rPr>
              <a:t>Đám mây</a:t>
            </a: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15240" y="4068326"/>
            <a:ext cx="672947" cy="591378"/>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7395" y="5438033"/>
            <a:ext cx="630120" cy="590658"/>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2214" y="6155962"/>
            <a:ext cx="672128" cy="537702"/>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38871" y="4170425"/>
            <a:ext cx="672129" cy="590658"/>
          </a:xfrm>
          <a:prstGeom prst="rect">
            <a:avLst/>
          </a:prstGeom>
        </p:spPr>
      </p:pic>
      <p:sp>
        <p:nvSpPr>
          <p:cNvPr id="24" name="Right Arrow 23">
            <a:hlinkClick r:id="rId10" action="ppaction://hlinksldjump"/>
          </p:cNvPr>
          <p:cNvSpPr/>
          <p:nvPr/>
        </p:nvSpPr>
        <p:spPr>
          <a:xfrm>
            <a:off x="11147515" y="6042883"/>
            <a:ext cx="1043351"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prstClr val="white"/>
                </a:solidFill>
                <a:latin typeface="Times New Roman" panose="02020603050405020304" pitchFamily="18" charset="0"/>
                <a:cs typeface="Times New Roman" panose="02020603050405020304" pitchFamily="18" charset="0"/>
              </a:rPr>
              <a:t>Trở</a:t>
            </a:r>
            <a:r>
              <a:rPr lang="en-US" b="1" dirty="0">
                <a:solidFill>
                  <a:prstClr val="white"/>
                </a:solidFill>
                <a:latin typeface="Times New Roman" panose="02020603050405020304" pitchFamily="18" charset="0"/>
                <a:cs typeface="Times New Roman" panose="02020603050405020304" pitchFamily="18" charset="0"/>
              </a:rPr>
              <a:t> </a:t>
            </a:r>
            <a:r>
              <a:rPr lang="en-US" b="1" dirty="0" err="1">
                <a:solidFill>
                  <a:prstClr val="white"/>
                </a:solidFill>
                <a:latin typeface="Times New Roman" panose="02020603050405020304" pitchFamily="18" charset="0"/>
                <a:cs typeface="Times New Roman" panose="02020603050405020304" pitchFamily="18" charset="0"/>
              </a:rPr>
              <a:t>về</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3901132" y="1056003"/>
            <a:ext cx="4800600" cy="2861310"/>
          </a:xfrm>
          <a:prstGeom prst="rect">
            <a:avLst/>
          </a:prstGeom>
          <a:noFill/>
        </p:spPr>
        <p:txBody>
          <a:bodyPr wrap="square" rtlCol="0">
            <a:spAutoFit/>
          </a:bodyPr>
          <a:lstStyle/>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Muôn màu muôn sắc máy bay,</a:t>
            </a:r>
          </a:p>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Buộc dây cho chắc thả ngay lên trời</a:t>
            </a:r>
          </a:p>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Là đồ chơi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12"/>
                                        </p:tgtEl>
                                        <p:attrNameLst>
                                          <p:attrName>fillcolor</p:attrName>
                                        </p:attrNameLst>
                                      </p:cBhvr>
                                      <p:to>
                                        <a:srgbClr val="FFF2CC"/>
                                      </p:to>
                                    </p:animClr>
                                    <p:set>
                                      <p:cBhvr>
                                        <p:cTn id="30" dur="250" fill="hold"/>
                                        <p:tgtEl>
                                          <p:spTgt spid="12"/>
                                        </p:tgtEl>
                                        <p:attrNameLst>
                                          <p:attrName>fill.type</p:attrName>
                                        </p:attrNameLst>
                                      </p:cBhvr>
                                      <p:to>
                                        <p:strVal val="solid"/>
                                      </p:to>
                                    </p:set>
                                    <p:set>
                                      <p:cBhvr>
                                        <p:cTn id="31" dur="250" fill="hold"/>
                                        <p:tgtEl>
                                          <p:spTgt spid="1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250" fill="hold"/>
                                        <p:tgtEl>
                                          <p:spTgt spid="16"/>
                                        </p:tgtEl>
                                        <p:attrNameLst>
                                          <p:attrName>ppt_w</p:attrName>
                                        </p:attrNameLst>
                                      </p:cBhvr>
                                      <p:tavLst>
                                        <p:tav tm="0">
                                          <p:val>
                                            <p:strVal val="4*#ppt_w"/>
                                          </p:val>
                                        </p:tav>
                                        <p:tav tm="100000">
                                          <p:val>
                                            <p:strVal val="#ppt_w"/>
                                          </p:val>
                                        </p:tav>
                                      </p:tavLst>
                                    </p:anim>
                                    <p:anim calcmode="lin" valueType="num">
                                      <p:cBhvr>
                                        <p:cTn id="35"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3" name="Wrong Buzzer.wav"/>
                                        </p:tgtEl>
                                      </p:cMediaNode>
                                    </p:audio>
                                  </p:subTnLst>
                                </p:cTn>
                              </p:par>
                              <p:par>
                                <p:cTn id="36" presetID="1" presetClass="emph" presetSubtype="2" fill="hold" nodeType="withEffect">
                                  <p:stCondLst>
                                    <p:cond delay="1000"/>
                                  </p:stCondLst>
                                  <p:childTnLst>
                                    <p:animClr clrSpc="rgb" dir="cw">
                                      <p:cBhvr>
                                        <p:cTn id="37" dur="250" fill="hold"/>
                                        <p:tgtEl>
                                          <p:spTgt spid="12"/>
                                        </p:tgtEl>
                                        <p:attrNameLst>
                                          <p:attrName>fillcolor</p:attrName>
                                        </p:attrNameLst>
                                      </p:cBhvr>
                                      <p:to>
                                        <a:srgbClr val="FFFF00"/>
                                      </p:to>
                                    </p:animClr>
                                    <p:set>
                                      <p:cBhvr>
                                        <p:cTn id="38" dur="250" fill="hold"/>
                                        <p:tgtEl>
                                          <p:spTgt spid="12"/>
                                        </p:tgtEl>
                                        <p:attrNameLst>
                                          <p:attrName>fill.type</p:attrName>
                                        </p:attrNameLst>
                                      </p:cBhvr>
                                      <p:to>
                                        <p:strVal val="solid"/>
                                      </p:to>
                                    </p:set>
                                    <p:set>
                                      <p:cBhvr>
                                        <p:cTn id="39"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13"/>
                                        </p:tgtEl>
                                        <p:attrNameLst>
                                          <p:attrName>fillcolor</p:attrName>
                                        </p:attrNameLst>
                                      </p:cBhvr>
                                      <p:to>
                                        <a:srgbClr val="FFF2CC"/>
                                      </p:to>
                                    </p:animClr>
                                    <p:set>
                                      <p:cBhvr>
                                        <p:cTn id="45" dur="250" fill="hold"/>
                                        <p:tgtEl>
                                          <p:spTgt spid="13"/>
                                        </p:tgtEl>
                                        <p:attrNameLst>
                                          <p:attrName>fill.type</p:attrName>
                                        </p:attrNameLst>
                                      </p:cBhvr>
                                      <p:to>
                                        <p:strVal val="solid"/>
                                      </p:to>
                                    </p:set>
                                    <p:set>
                                      <p:cBhvr>
                                        <p:cTn id="46" dur="250" fill="hold"/>
                                        <p:tgtEl>
                                          <p:spTgt spid="13"/>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250" fill="hold"/>
                                        <p:tgtEl>
                                          <p:spTgt spid="18"/>
                                        </p:tgtEl>
                                        <p:attrNameLst>
                                          <p:attrName>ppt_w</p:attrName>
                                        </p:attrNameLst>
                                      </p:cBhvr>
                                      <p:tavLst>
                                        <p:tav tm="0">
                                          <p:val>
                                            <p:strVal val="4*#ppt_w"/>
                                          </p:val>
                                        </p:tav>
                                        <p:tav tm="100000">
                                          <p:val>
                                            <p:strVal val="#ppt_w"/>
                                          </p:val>
                                        </p:tav>
                                      </p:tavLst>
                                    </p:anim>
                                    <p:anim calcmode="lin" valueType="num">
                                      <p:cBhvr>
                                        <p:cTn id="50"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4" name="Check mark.wav"/>
                                        </p:tgtEl>
                                      </p:cMediaNode>
                                    </p:audio>
                                  </p:subTnLst>
                                </p:cTn>
                              </p:par>
                              <p:par>
                                <p:cTn id="51" presetID="1" presetClass="emph" presetSubtype="2" fill="hold" nodeType="withEffect">
                                  <p:stCondLst>
                                    <p:cond delay="1000"/>
                                  </p:stCondLst>
                                  <p:childTnLst>
                                    <p:animClr clrSpc="rgb" dir="cw">
                                      <p:cBhvr>
                                        <p:cTn id="52" dur="250" fill="hold"/>
                                        <p:tgtEl>
                                          <p:spTgt spid="13"/>
                                        </p:tgtEl>
                                        <p:attrNameLst>
                                          <p:attrName>fillcolor</p:attrName>
                                        </p:attrNameLst>
                                      </p:cBhvr>
                                      <p:to>
                                        <a:srgbClr val="00B050"/>
                                      </p:to>
                                    </p:animClr>
                                    <p:set>
                                      <p:cBhvr>
                                        <p:cTn id="53" dur="250" fill="hold"/>
                                        <p:tgtEl>
                                          <p:spTgt spid="13"/>
                                        </p:tgtEl>
                                        <p:attrNameLst>
                                          <p:attrName>fill.type</p:attrName>
                                        </p:attrNameLst>
                                      </p:cBhvr>
                                      <p:to>
                                        <p:strVal val="solid"/>
                                      </p:to>
                                    </p:set>
                                    <p:set>
                                      <p:cBhvr>
                                        <p:cTn id="54"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14"/>
                                        </p:tgtEl>
                                        <p:attrNameLst>
                                          <p:attrName>fillcolor</p:attrName>
                                        </p:attrNameLst>
                                      </p:cBhvr>
                                      <p:to>
                                        <a:srgbClr val="FFF2CC"/>
                                      </p:to>
                                    </p:animClr>
                                    <p:set>
                                      <p:cBhvr>
                                        <p:cTn id="60" dur="250" fill="hold"/>
                                        <p:tgtEl>
                                          <p:spTgt spid="14"/>
                                        </p:tgtEl>
                                        <p:attrNameLst>
                                          <p:attrName>fill.type</p:attrName>
                                        </p:attrNameLst>
                                      </p:cBhvr>
                                      <p:to>
                                        <p:strVal val="solid"/>
                                      </p:to>
                                    </p:set>
                                    <p:set>
                                      <p:cBhvr>
                                        <p:cTn id="61" dur="250" fill="hold"/>
                                        <p:tgtEl>
                                          <p:spTgt spid="14"/>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23" presetClass="entr" presetSubtype="32"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250" fill="hold"/>
                                        <p:tgtEl>
                                          <p:spTgt spid="19"/>
                                        </p:tgtEl>
                                        <p:attrNameLst>
                                          <p:attrName>ppt_w</p:attrName>
                                        </p:attrNameLst>
                                      </p:cBhvr>
                                      <p:tavLst>
                                        <p:tav tm="0">
                                          <p:val>
                                            <p:strVal val="4*#ppt_w"/>
                                          </p:val>
                                        </p:tav>
                                        <p:tav tm="100000">
                                          <p:val>
                                            <p:strVal val="#ppt_w"/>
                                          </p:val>
                                        </p:tav>
                                      </p:tavLst>
                                    </p:anim>
                                    <p:anim calcmode="lin" valueType="num">
                                      <p:cBhvr>
                                        <p:cTn id="65"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3" name="Wrong Buzzer.wav"/>
                                        </p:tgtEl>
                                      </p:cMediaNode>
                                    </p:audio>
                                  </p:subTnLst>
                                </p:cTn>
                              </p:par>
                              <p:par>
                                <p:cTn id="66" presetID="1" presetClass="emph" presetSubtype="2" fill="hold" nodeType="withEffect">
                                  <p:stCondLst>
                                    <p:cond delay="0"/>
                                  </p:stCondLst>
                                  <p:childTnLst>
                                    <p:animClr clrSpc="rgb" dir="cw">
                                      <p:cBhvr>
                                        <p:cTn id="67" dur="250" fill="hold"/>
                                        <p:tgtEl>
                                          <p:spTgt spid="14"/>
                                        </p:tgtEl>
                                        <p:attrNameLst>
                                          <p:attrName>fillcolor</p:attrName>
                                        </p:attrNameLst>
                                      </p:cBhvr>
                                      <p:to>
                                        <a:srgbClr val="FFFF00"/>
                                      </p:to>
                                    </p:animClr>
                                    <p:set>
                                      <p:cBhvr>
                                        <p:cTn id="68" dur="250" fill="hold"/>
                                        <p:tgtEl>
                                          <p:spTgt spid="14"/>
                                        </p:tgtEl>
                                        <p:attrNameLst>
                                          <p:attrName>fill.type</p:attrName>
                                        </p:attrNameLst>
                                      </p:cBhvr>
                                      <p:to>
                                        <p:strVal val="solid"/>
                                      </p:to>
                                    </p:set>
                                    <p:set>
                                      <p:cBhvr>
                                        <p:cTn id="69"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15"/>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15"/>
                                        </p:tgtEl>
                                        <p:attrNameLst>
                                          <p:attrName>fillcolor</p:attrName>
                                        </p:attrNameLst>
                                      </p:cBhvr>
                                      <p:to>
                                        <a:srgbClr val="FFF2CC"/>
                                      </p:to>
                                    </p:animClr>
                                    <p:set>
                                      <p:cBhvr>
                                        <p:cTn id="75" dur="250" fill="hold"/>
                                        <p:tgtEl>
                                          <p:spTgt spid="15"/>
                                        </p:tgtEl>
                                        <p:attrNameLst>
                                          <p:attrName>fill.type</p:attrName>
                                        </p:attrNameLst>
                                      </p:cBhvr>
                                      <p:to>
                                        <p:strVal val="solid"/>
                                      </p:to>
                                    </p:set>
                                    <p:set>
                                      <p:cBhvr>
                                        <p:cTn id="76" dur="250" fill="hold"/>
                                        <p:tgtEl>
                                          <p:spTgt spid="15"/>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7"/>
                                        </p:tgtEl>
                                        <p:attrNameLst>
                                          <p:attrName>style.visibility</p:attrName>
                                        </p:attrNameLst>
                                      </p:cBhvr>
                                      <p:to>
                                        <p:strVal val="visible"/>
                                      </p:to>
                                    </p:set>
                                    <p:anim calcmode="lin" valueType="num">
                                      <p:cBhvr>
                                        <p:cTn id="79" dur="250" fill="hold"/>
                                        <p:tgtEl>
                                          <p:spTgt spid="17"/>
                                        </p:tgtEl>
                                        <p:attrNameLst>
                                          <p:attrName>ppt_w</p:attrName>
                                        </p:attrNameLst>
                                      </p:cBhvr>
                                      <p:tavLst>
                                        <p:tav tm="0">
                                          <p:val>
                                            <p:strVal val="4*#ppt_w"/>
                                          </p:val>
                                        </p:tav>
                                        <p:tav tm="100000">
                                          <p:val>
                                            <p:strVal val="#ppt_w"/>
                                          </p:val>
                                        </p:tav>
                                      </p:tavLst>
                                    </p:anim>
                                    <p:anim calcmode="lin" valueType="num">
                                      <p:cBhvr>
                                        <p:cTn id="80"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3" name="Wrong Buzzer.wav"/>
                                        </p:tgtEl>
                                      </p:cMediaNode>
                                    </p:audio>
                                  </p:subTnLst>
                                </p:cTn>
                              </p:par>
                              <p:par>
                                <p:cTn id="81" presetID="1" presetClass="emph" presetSubtype="2" fill="hold" nodeType="withEffect">
                                  <p:stCondLst>
                                    <p:cond delay="1000"/>
                                  </p:stCondLst>
                                  <p:childTnLst>
                                    <p:animClr clrSpc="rgb" dir="cw">
                                      <p:cBhvr>
                                        <p:cTn id="82" dur="250" fill="hold"/>
                                        <p:tgtEl>
                                          <p:spTgt spid="15"/>
                                        </p:tgtEl>
                                        <p:attrNameLst>
                                          <p:attrName>fillcolor</p:attrName>
                                        </p:attrNameLst>
                                      </p:cBhvr>
                                      <p:to>
                                        <a:srgbClr val="FFFF00"/>
                                      </p:to>
                                    </p:animClr>
                                    <p:set>
                                      <p:cBhvr>
                                        <p:cTn id="83" dur="250" fill="hold"/>
                                        <p:tgtEl>
                                          <p:spTgt spid="15"/>
                                        </p:tgtEl>
                                        <p:attrNameLst>
                                          <p:attrName>fill.type</p:attrName>
                                        </p:attrNameLst>
                                      </p:cBhvr>
                                      <p:to>
                                        <p:strVal val="solid"/>
                                      </p:to>
                                    </p:set>
                                    <p:set>
                                      <p:cBhvr>
                                        <p:cTn id="8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2" grpId="0" bldLvl="0" animBg="1"/>
      <p:bldP spid="13" grpId="0" bldLvl="0" animBg="1"/>
      <p:bldP spid="14" grpId="0" bldLvl="0" animBg="1"/>
      <p:bldP spid="1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67660" y="1442085"/>
            <a:ext cx="645668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latin typeface="Calibri" panose="020F0502020204030204"/>
                <a:ea typeface="SimSun" panose="02010600030101010101" pitchFamily="2" charset="-122"/>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lvl="1" defTabSz="1219200">
                <a:defRPr/>
              </a:pPr>
              <a:r>
                <a:rPr lang="en-US" altLang="zh-CN" sz="8000" spc="300" dirty="0">
                  <a:solidFill>
                    <a:srgbClr val="FFFFFF"/>
                  </a:solidFill>
                  <a:latin typeface="Arial Rounded MT Bold" panose="020F0704030504030204" pitchFamily="34" charset="0"/>
                  <a:ea typeface="Microsoft YaHei" panose="020B0503020204020204" charset="-122"/>
                  <a:cs typeface="Arial Rounded MT Bold" panose="020F0704030504030204" pitchFamily="34" charset="0"/>
                </a:rPr>
                <a:t>Tiết 1 + 2</a:t>
              </a:r>
              <a:endParaRPr lang="zh-CN" altLang="en-US" sz="8000" spc="300" dirty="0">
                <a:solidFill>
                  <a:srgbClr val="FFFFFF"/>
                </a:solidFill>
                <a:latin typeface="Arial Rounded MT Bold" panose="020F0704030504030204" pitchFamily="34" charset="0"/>
                <a:ea typeface="Microsoft YaHei" panose="020B0503020204020204" charset="-122"/>
                <a:cs typeface="Arial Rounded MT Bold" panose="020F0704030504030204" pitchFamily="3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1016</Words>
  <Application>Microsoft Office PowerPoint</Application>
  <PresentationFormat>Widescreen</PresentationFormat>
  <Paragraphs>213</Paragraphs>
  <Slides>24</Slides>
  <Notes>12</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24</vt:i4>
      </vt:variant>
    </vt:vector>
  </HeadingPairs>
  <TitlesOfParts>
    <vt:vector size="38" baseType="lpstr">
      <vt:lpstr>Microsoft YaHei</vt:lpstr>
      <vt:lpstr>Arial</vt:lpstr>
      <vt:lpstr>Arial Rounded MT Bold</vt:lpstr>
      <vt:lpstr>Arial-Rounded</vt:lpstr>
      <vt:lpstr>Calibri</vt:lpstr>
      <vt:lpstr>Calibri Light</vt:lpstr>
      <vt:lpstr>Montserrat Medium</vt:lpstr>
      <vt:lpstr>Times New Roman</vt:lpstr>
      <vt:lpstr>1_Office Theme</vt:lpstr>
      <vt:lpstr>2_Office Theme</vt:lpstr>
      <vt:lpstr>2_Office 主题​​</vt:lpstr>
      <vt:lpstr>4_Office Theme</vt:lpstr>
      <vt:lpstr>5_Office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Các bạn trong tranh đang chơi trò chơi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2 câu thơ “Sao trời trôi qua/Thuyền thành trăng vàng” tả cánh diều vào lúc nào?</vt:lpstr>
      <vt:lpstr>3. Khổ thơ cuối muốn nói điều gì?</vt:lpstr>
      <vt:lpstr>3. Em thích nhất khổ thơ nào trong bài? Vì sao?</vt:lpstr>
      <vt:lpstr>PowerPoint Presentation</vt:lpstr>
      <vt:lpstr>1. Từ ngữ được dùng để nói về âm thanh của sáo diều: </vt:lpstr>
      <vt:lpstr>2. Dựa vào khổ thơ thứ tư, nói một câu tả cánh diều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Admin</dc:creator>
  <cp:lastModifiedBy>Hang Nguyen</cp:lastModifiedBy>
  <cp:revision>37</cp:revision>
  <dcterms:created xsi:type="dcterms:W3CDTF">2021-05-27T05:02:00Z</dcterms:created>
  <dcterms:modified xsi:type="dcterms:W3CDTF">2025-04-10T14:37:15Z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