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6" r:id="rId2"/>
    <p:sldMasterId id="2147483688" r:id="rId3"/>
    <p:sldMasterId id="2147483700" r:id="rId4"/>
    <p:sldMasterId id="2147483712" r:id="rId5"/>
  </p:sldMasterIdLst>
  <p:notesMasterIdLst>
    <p:notesMasterId r:id="rId22"/>
  </p:notesMasterIdLst>
  <p:sldIdLst>
    <p:sldId id="302" r:id="rId6"/>
    <p:sldId id="283" r:id="rId7"/>
    <p:sldId id="284" r:id="rId8"/>
    <p:sldId id="285" r:id="rId9"/>
    <p:sldId id="286" r:id="rId10"/>
    <p:sldId id="288" r:id="rId11"/>
    <p:sldId id="287" r:id="rId12"/>
    <p:sldId id="289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30933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5916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4/10/2025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376" tIns="45718" rIns="91376" bIns="45718" numCol="1" anchor="t" anchorCtr="0" compatLnSpc="1"/>
          <a:lstStyle/>
          <a:p>
            <a:pPr>
              <a:defRPr/>
            </a:pPr>
            <a:fld id="{9A0DB2DC-4C9A-4742-B13C-FB6460FD3503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x-non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737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3965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3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2" y="6021389"/>
            <a:ext cx="2400300" cy="958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882882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9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gif"/><Relationship Id="rId18" Type="http://schemas.openxmlformats.org/officeDocument/2006/relationships/slide" Target="slide11.xml"/><Relationship Id="rId3" Type="http://schemas.openxmlformats.org/officeDocument/2006/relationships/audio" Target="../media/audio1.wav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image" Target="../media/image25.gif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534495" y="3180782"/>
            <a:ext cx="8697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 DIỀU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4472C4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3 + 4)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94773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Ếch ộp, sơn ca và nai vàng chơi với nhau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1194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chơi với nhau rất thân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6777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Ba bạn thường kể cho nhau nghe những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79775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kể về những điều thú vị ở khắp mọi nơi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103231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Ba bạn nghĩ ra cách gì để thấy tận mắt những điều đã nghe?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64120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3 bạn quyết định đổi chỗ cho nhau: sơn ca xuống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nước, ếch ộp vào rừng, nai vàng tập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8285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 ộp, sơn ca và nai vàng đã rút ra bài học gì?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2787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Mỗi người thuộc về nơi khác nhau, có khả năng riêng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làm những điều phù hợp với khả năng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Chọn kể 1-2 đoạn của câu chuyện theo tranh</a:t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3325" y="1450340"/>
            <a:ext cx="7377430" cy="472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5080" y="2141220"/>
            <a:ext cx="8952230" cy="16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9510" y="-635"/>
            <a:ext cx="7533640" cy="6329680"/>
          </a:xfrm>
          <a:prstGeom prst="rect">
            <a:avLst/>
          </a:prstGeom>
        </p:spPr>
      </p:pic>
    </p:spTree>
  </p:cSld>
  <p:clrMapOvr>
    <a:masterClrMapping/>
  </p:clrMapOvr>
  <p:transition spd="slow" advClick="0" advTm="371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Làng quê xanh bóng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5325" y="131445"/>
            <a:ext cx="8634095" cy="349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325" y="3115310"/>
            <a:ext cx="8672195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3995420" y="1160780"/>
            <a:ext cx="6462395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30" y="1133475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211</Words>
  <Application>Microsoft Office PowerPoint</Application>
  <PresentationFormat>Widescreen</PresentationFormat>
  <Paragraphs>30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Montserrat Medium</vt:lpstr>
      <vt:lpstr>Times New Roman</vt:lpstr>
      <vt:lpstr>Verdana</vt:lpstr>
      <vt:lpstr>2_Office Theme</vt:lpstr>
      <vt:lpstr>3_Office Theme</vt:lpstr>
      <vt:lpstr>4_Office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Hang Nguyen</cp:lastModifiedBy>
  <cp:revision>37</cp:revision>
  <dcterms:created xsi:type="dcterms:W3CDTF">2021-05-27T05:02:00Z</dcterms:created>
  <dcterms:modified xsi:type="dcterms:W3CDTF">2025-04-10T14:37:57Z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