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2"/>
  </p:notesMasterIdLst>
  <p:sldIdLst>
    <p:sldId id="256" r:id="rId3"/>
    <p:sldId id="515" r:id="rId4"/>
    <p:sldId id="517" r:id="rId5"/>
    <p:sldId id="280" r:id="rId6"/>
    <p:sldId id="518" r:id="rId7"/>
    <p:sldId id="375" r:id="rId8"/>
    <p:sldId id="519" r:id="rId9"/>
    <p:sldId id="520" r:id="rId10"/>
    <p:sldId id="51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50" d="100"/>
          <a:sy n="50" d="100"/>
        </p:scale>
        <p:origin x="29" y="7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extLst>
      <p:ext uri="{BB962C8B-B14F-4D97-AF65-F5344CB8AC3E}">
        <p14:creationId xmlns:p14="http://schemas.microsoft.com/office/powerpoint/2010/main" val="349460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3981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10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397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061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04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494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29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63865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8464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364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44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12/16/2021</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7.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12/16/2021</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241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xmlns=""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3</a:t>
            </a:r>
          </a:p>
          <a:p>
            <a:pPr algn="ctr"/>
            <a:r>
              <a:rPr lang="en-US" sz="6000" dirty="0" err="1"/>
              <a:t>Viết</a:t>
            </a:r>
            <a:endParaRPr lang="en-US" sz="6000" dirty="0"/>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BE964924-19CD-4324-AE9E-2A98A932C676}"/>
              </a:ext>
            </a:extLst>
          </p:cNvPr>
          <p:cNvSpPr txBox="1"/>
          <p:nvPr/>
        </p:nvSpPr>
        <p:spPr>
          <a:xfrm>
            <a:off x="3664193" y="1776346"/>
            <a:ext cx="4520127" cy="830997"/>
          </a:xfrm>
          <a:prstGeom prst="rect">
            <a:avLst/>
          </a:prstGeom>
          <a:noFill/>
        </p:spPr>
        <p:txBody>
          <a:bodyPr wrap="square" rtlCol="0">
            <a:spAutoFit/>
          </a:bodyPr>
          <a:lstStyle/>
          <a:p>
            <a:pPr algn="ctr">
              <a:buClr>
                <a:srgbClr val="000000"/>
              </a:buClr>
              <a:buFont typeface="Arial"/>
              <a:buNone/>
            </a:pPr>
            <a:r>
              <a:rPr lang="vi-VN" sz="4800" kern="0" dirty="0">
                <a:solidFill>
                  <a:srgbClr val="FF0000"/>
                </a:solidFill>
                <a:latin typeface="Times New Roman" panose="02020603050405020304" pitchFamily="18" charset="0"/>
                <a:cs typeface="Times New Roman" panose="02020603050405020304" pitchFamily="18" charset="0"/>
                <a:sym typeface="Arial"/>
              </a:rPr>
              <a:t>NGHE- VIẾT</a:t>
            </a:r>
            <a:endParaRPr lang="en-US" sz="48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xmlns="" id="{A030DBAF-F6A0-46E1-8195-EB5DF4361525}"/>
              </a:ext>
            </a:extLst>
          </p:cNvPr>
          <p:cNvSpPr txBox="1"/>
          <p:nvPr/>
        </p:nvSpPr>
        <p:spPr>
          <a:xfrm>
            <a:off x="3823648" y="2684721"/>
            <a:ext cx="4400564" cy="769441"/>
          </a:xfrm>
          <a:prstGeom prst="rect">
            <a:avLst/>
          </a:prstGeom>
          <a:noFill/>
        </p:spPr>
        <p:txBody>
          <a:bodyPr wrap="none" rtlCol="0">
            <a:spAutoFit/>
          </a:bodyPr>
          <a:lstStyle/>
          <a:p>
            <a:pPr>
              <a:buClr>
                <a:srgbClr val="000000"/>
              </a:buClr>
              <a:buFont typeface="Arial"/>
              <a:buNone/>
            </a:pPr>
            <a:r>
              <a:rPr lang="x-none" sz="4400" b="1" kern="0" dirty="0">
                <a:solidFill>
                  <a:srgbClr val="17479D"/>
                </a:solidFill>
                <a:latin typeface="Times New Roman" panose="02020603050405020304" pitchFamily="18" charset="0"/>
                <a:cs typeface="Times New Roman" panose="02020603050405020304" pitchFamily="18" charset="0"/>
                <a:sym typeface="Arial"/>
              </a:rPr>
              <a:t>Đồ chơi yêu thích</a:t>
            </a:r>
          </a:p>
        </p:txBody>
      </p:sp>
      <p:sp>
        <p:nvSpPr>
          <p:cNvPr id="13" name="TextBox 12">
            <a:extLst>
              <a:ext uri="{FF2B5EF4-FFF2-40B4-BE49-F238E27FC236}">
                <a16:creationId xmlns:a16="http://schemas.microsoft.com/office/drawing/2014/main" xmlns="" id="{D59F6579-5792-404A-989A-5BBFBB78935A}"/>
              </a:ext>
            </a:extLst>
          </p:cNvPr>
          <p:cNvSpPr txBox="1"/>
          <p:nvPr/>
        </p:nvSpPr>
        <p:spPr>
          <a:xfrm>
            <a:off x="3738620" y="3315148"/>
            <a:ext cx="7352507" cy="923330"/>
          </a:xfrm>
          <a:prstGeom prst="rect">
            <a:avLst/>
          </a:prstGeom>
          <a:noFill/>
        </p:spPr>
        <p:txBody>
          <a:bodyPr wrap="square" rtlCol="0">
            <a:spAutoFit/>
          </a:bodyPr>
          <a:lstStyle/>
          <a:p>
            <a:pPr algn="just">
              <a:lnSpc>
                <a:spcPct val="150000"/>
              </a:lnSpc>
              <a:buClr>
                <a:srgbClr val="000000"/>
              </a:buClr>
              <a:buFont typeface="Arial"/>
              <a:buNone/>
            </a:pPr>
            <a:r>
              <a:rPr lang="vi-VN" sz="3600" b="1" kern="0" dirty="0">
                <a:solidFill>
                  <a:srgbClr val="FFAB40">
                    <a:lumMod val="75000"/>
                  </a:srgbClr>
                </a:solidFill>
                <a:latin typeface="Times New Roman" panose="02020603050405020304" pitchFamily="18" charset="0"/>
                <a:cs typeface="Times New Roman" panose="02020603050405020304" pitchFamily="18" charset="0"/>
                <a:sym typeface="Arial"/>
              </a:rPr>
              <a:t>Nghe - viết.</a:t>
            </a:r>
            <a:endParaRPr lang="vi-VN" sz="3600" kern="0" dirty="0">
              <a:solidFill>
                <a:srgbClr val="FFAB40">
                  <a:lumMod val="75000"/>
                </a:srgbClr>
              </a:solidFill>
              <a:latin typeface="Times New Roman" panose="02020603050405020304" pitchFamily="18" charset="0"/>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xmlns="" id="{AD48CBF0-2E0A-4421-B184-61575203D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925" y="3564039"/>
            <a:ext cx="460992" cy="523620"/>
          </a:xfrm>
          <a:prstGeom prst="rect">
            <a:avLst/>
          </a:prstGeom>
        </p:spPr>
      </p:pic>
      <p:pic>
        <p:nvPicPr>
          <p:cNvPr id="15" name="Picture 14">
            <a:extLst>
              <a:ext uri="{FF2B5EF4-FFF2-40B4-BE49-F238E27FC236}">
                <a16:creationId xmlns:a16="http://schemas.microsoft.com/office/drawing/2014/main" xmlns="" id="{0EE9F6D1-7CF3-4A5A-A191-82770119EF24}"/>
              </a:ext>
            </a:extLst>
          </p:cNvPr>
          <p:cNvPicPr>
            <a:picLocks noChangeAspect="1"/>
          </p:cNvPicPr>
          <p:nvPr/>
        </p:nvPicPr>
        <p:blipFill>
          <a:blip r:embed="rId3">
            <a:duotone>
              <a:srgbClr val="FC7D77">
                <a:shade val="45000"/>
                <a:satMod val="135000"/>
              </a:srgb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01291" y="4234892"/>
            <a:ext cx="435626" cy="523620"/>
          </a:xfrm>
          <a:prstGeom prst="rect">
            <a:avLst/>
          </a:prstGeom>
        </p:spPr>
      </p:pic>
      <p:sp>
        <p:nvSpPr>
          <p:cNvPr id="16" name="TextBox 15">
            <a:extLst>
              <a:ext uri="{FF2B5EF4-FFF2-40B4-BE49-F238E27FC236}">
                <a16:creationId xmlns:a16="http://schemas.microsoft.com/office/drawing/2014/main" xmlns="" id="{A4AD5761-74D0-4198-B443-A42D89AC6B17}"/>
              </a:ext>
            </a:extLst>
          </p:cNvPr>
          <p:cNvSpPr txBox="1"/>
          <p:nvPr/>
        </p:nvSpPr>
        <p:spPr>
          <a:xfrm>
            <a:off x="3738621" y="3985036"/>
            <a:ext cx="7352507" cy="923330"/>
          </a:xfrm>
          <a:prstGeom prst="rect">
            <a:avLst/>
          </a:prstGeom>
          <a:noFill/>
        </p:spPr>
        <p:txBody>
          <a:bodyPr wrap="square" rtlCol="0">
            <a:spAutoFit/>
          </a:bodyPr>
          <a:lstStyle/>
          <a:p>
            <a:pPr algn="just">
              <a:lnSpc>
                <a:spcPct val="150000"/>
              </a:lnSpc>
              <a:buClr>
                <a:srgbClr val="000000"/>
              </a:buClr>
              <a:buFont typeface="Arial"/>
              <a:buNone/>
            </a:pPr>
            <a:r>
              <a:rPr lang="vi-VN" sz="3600" b="1" kern="0" dirty="0">
                <a:solidFill>
                  <a:srgbClr val="FFAB40">
                    <a:lumMod val="75000"/>
                  </a:srgbClr>
                </a:solidFill>
                <a:latin typeface="Times New Roman" panose="02020603050405020304" pitchFamily="18" charset="0"/>
                <a:cs typeface="Times New Roman" panose="02020603050405020304" pitchFamily="18" charset="0"/>
                <a:sym typeface="Arial"/>
              </a:rPr>
              <a:t>Bài tập chính tả: ng/ ngh.</a:t>
            </a:r>
            <a:endParaRPr lang="vi-VN" sz="3600" kern="0" dirty="0">
              <a:solidFill>
                <a:srgbClr val="FFAB40">
                  <a:lumMod val="75000"/>
                </a:srgbClr>
              </a:solidFill>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xmlns="" id="{BFFBD5A4-05A7-4AD6-80A0-912EF583227D}"/>
              </a:ext>
            </a:extLst>
          </p:cNvPr>
          <p:cNvSpPr txBox="1"/>
          <p:nvPr/>
        </p:nvSpPr>
        <p:spPr>
          <a:xfrm>
            <a:off x="3738621" y="4587228"/>
            <a:ext cx="7352507" cy="923330"/>
          </a:xfrm>
          <a:prstGeom prst="rect">
            <a:avLst/>
          </a:prstGeom>
          <a:noFill/>
        </p:spPr>
        <p:txBody>
          <a:bodyPr wrap="square" rtlCol="0">
            <a:spAutoFit/>
          </a:bodyPr>
          <a:lstStyle/>
          <a:p>
            <a:pPr algn="just">
              <a:lnSpc>
                <a:spcPct val="150000"/>
              </a:lnSpc>
              <a:buClr>
                <a:srgbClr val="000000"/>
              </a:buClr>
              <a:buFont typeface="Arial"/>
              <a:buNone/>
            </a:pPr>
            <a:r>
              <a:rPr lang="vi-VN" sz="3600" b="1" kern="0" dirty="0">
                <a:solidFill>
                  <a:srgbClr val="FFAB40">
                    <a:lumMod val="75000"/>
                  </a:srgbClr>
                </a:solidFill>
                <a:latin typeface="Times New Roman" panose="02020603050405020304" pitchFamily="18" charset="0"/>
                <a:cs typeface="Times New Roman" panose="02020603050405020304" pitchFamily="18" charset="0"/>
                <a:sym typeface="Arial"/>
              </a:rPr>
              <a:t>Bài tập lựa chọn.</a:t>
            </a:r>
            <a:endParaRPr lang="vi-VN" sz="3600" kern="0" dirty="0">
              <a:solidFill>
                <a:srgbClr val="FFAB40">
                  <a:lumMod val="75000"/>
                </a:srgbClr>
              </a:solidFill>
              <a:latin typeface="Times New Roman" panose="02020603050405020304" pitchFamily="18" charset="0"/>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xmlns="" id="{EF4F59E9-C4E1-4669-9D75-30D4705C5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993" y="4832455"/>
            <a:ext cx="435626" cy="523620"/>
          </a:xfrm>
          <a:prstGeom prst="rect">
            <a:avLst/>
          </a:prstGeom>
        </p:spPr>
      </p:pic>
      <p:pic>
        <p:nvPicPr>
          <p:cNvPr id="19" name="Picture 18">
            <a:extLst>
              <a:ext uri="{FF2B5EF4-FFF2-40B4-BE49-F238E27FC236}">
                <a16:creationId xmlns:a16="http://schemas.microsoft.com/office/drawing/2014/main" xmlns="" id="{30AE02AF-943A-4451-8690-B1F2CFE8831F}"/>
              </a:ext>
            </a:extLst>
          </p:cNvPr>
          <p:cNvPicPr>
            <a:picLocks noChangeAspect="1"/>
          </p:cNvPicPr>
          <p:nvPr/>
        </p:nvPicPr>
        <p:blipFill>
          <a:blip r:embed="rId6"/>
          <a:stretch>
            <a:fillRect/>
          </a:stretch>
        </p:blipFill>
        <p:spPr>
          <a:xfrm>
            <a:off x="437878" y="317063"/>
            <a:ext cx="2533820" cy="1917313"/>
          </a:xfrm>
          <a:prstGeom prst="ellipse">
            <a:avLst/>
          </a:prstGeom>
        </p:spPr>
      </p:pic>
    </p:spTree>
    <p:extLst>
      <p:ext uri="{BB962C8B-B14F-4D97-AF65-F5344CB8AC3E}">
        <p14:creationId xmlns:p14="http://schemas.microsoft.com/office/powerpoint/2010/main" val="399260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50757"/>
            <a:ext cx="12651740" cy="707886"/>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Tớ</a:t>
            </a:r>
            <a:r>
              <a:rPr kumimoji="0" lang="en-US" altLang="en-US" sz="40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rất thích các đồ chơi truyền thống như diều, chong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Đồ chơi yêu thích</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chóng</a:t>
            </a: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đèn ông sao. Tớ cũng thích các đồ chơi hiện đại</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như lê-gô, ô tô điều khiển từ xa, siêu nhân. Đồ chơi</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nào tớ cũng giữ gìn cẩn thận.</a:t>
            </a:r>
          </a:p>
        </p:txBody>
      </p:sp>
      <p:pic>
        <p:nvPicPr>
          <p:cNvPr id="21" name="Content Placeholder 20" descr="logo"/>
          <p:cNvPicPr>
            <a:picLocks noGrp="1" noChangeAspect="1"/>
          </p:cNvPicPr>
          <p:nvPr>
            <p:ph idx="1"/>
          </p:nvPr>
        </p:nvPicPr>
        <p:blipFill>
          <a:blip r:embed="rId4"/>
          <a:stretch>
            <a:fillRect/>
          </a:stretch>
        </p:blipFill>
        <p:spPr>
          <a:xfrm>
            <a:off x="10649585" y="-2540"/>
            <a:ext cx="1542415" cy="1542415"/>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56B2C15-EC69-45F2-AD2C-81B699C29306}"/>
              </a:ext>
            </a:extLst>
          </p:cNvPr>
          <p:cNvSpPr txBox="1"/>
          <p:nvPr/>
        </p:nvSpPr>
        <p:spPr>
          <a:xfrm>
            <a:off x="4146479" y="1348324"/>
            <a:ext cx="5365827" cy="1107996"/>
          </a:xfrm>
          <a:prstGeom prst="rect">
            <a:avLst/>
          </a:prstGeom>
          <a:noFill/>
        </p:spPr>
        <p:txBody>
          <a:bodyPr wrap="square" rtlCol="0">
            <a:spAutoFit/>
          </a:bodyPr>
          <a:lstStyle/>
          <a:p>
            <a:pPr>
              <a:lnSpc>
                <a:spcPct val="150000"/>
              </a:lnSpc>
            </a:pPr>
            <a:r>
              <a:rPr lang="vi-VN" sz="4400" b="1" dirty="0">
                <a:solidFill>
                  <a:schemeClr val="accent1">
                    <a:lumMod val="50000"/>
                  </a:schemeClr>
                </a:solidFill>
                <a:latin typeface="Times New Roman" panose="02020603050405020304" pitchFamily="18" charset="0"/>
                <a:cs typeface="Times New Roman" panose="02020603050405020304" pitchFamily="18" charset="0"/>
              </a:rPr>
              <a:t>Các từ dễ viết sai</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307BBCAA-D20F-426D-ACF9-3D779787A48F}"/>
              </a:ext>
            </a:extLst>
          </p:cNvPr>
          <p:cNvSpPr/>
          <p:nvPr/>
        </p:nvSpPr>
        <p:spPr>
          <a:xfrm>
            <a:off x="4366078" y="1973272"/>
            <a:ext cx="5996762" cy="1107996"/>
          </a:xfrm>
          <a:prstGeom prst="rect">
            <a:avLst/>
          </a:prstGeom>
        </p:spPr>
        <p:txBody>
          <a:bodyPr wrap="square">
            <a:spAutoFit/>
          </a:bodyPr>
          <a:lstStyle/>
          <a:p>
            <a:pPr algn="just">
              <a:lnSpc>
                <a:spcPct val="150000"/>
              </a:lnSpc>
            </a:pPr>
            <a:r>
              <a:rPr lang="vi-VN" sz="4400" dirty="0">
                <a:latin typeface="Times New Roman" panose="02020603050405020304" pitchFamily="18" charset="0"/>
                <a:cs typeface="Times New Roman" panose="02020603050405020304" pitchFamily="18" charset="0"/>
              </a:rPr>
              <a:t>     truyền thống</a:t>
            </a:r>
          </a:p>
        </p:txBody>
      </p:sp>
      <p:sp>
        <p:nvSpPr>
          <p:cNvPr id="4" name="Oval 3">
            <a:extLst>
              <a:ext uri="{FF2B5EF4-FFF2-40B4-BE49-F238E27FC236}">
                <a16:creationId xmlns:a16="http://schemas.microsoft.com/office/drawing/2014/main" xmlns="" id="{61FDC1B2-475E-4CC8-A599-E39920ACF103}"/>
              </a:ext>
            </a:extLst>
          </p:cNvPr>
          <p:cNvSpPr/>
          <p:nvPr/>
        </p:nvSpPr>
        <p:spPr>
          <a:xfrm>
            <a:off x="4471739" y="25960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1F5EEDD1-90D0-41DC-AD31-52F3F6C0D4B0}"/>
              </a:ext>
            </a:extLst>
          </p:cNvPr>
          <p:cNvSpPr/>
          <p:nvPr/>
        </p:nvSpPr>
        <p:spPr>
          <a:xfrm>
            <a:off x="4366078" y="2561716"/>
            <a:ext cx="5996762" cy="1107996"/>
          </a:xfrm>
          <a:prstGeom prst="rect">
            <a:avLst/>
          </a:prstGeom>
        </p:spPr>
        <p:txBody>
          <a:bodyPr wrap="square">
            <a:spAutoFit/>
          </a:bodyPr>
          <a:lstStyle/>
          <a:p>
            <a:pPr algn="just">
              <a:lnSpc>
                <a:spcPct val="150000"/>
              </a:lnSpc>
            </a:pPr>
            <a:r>
              <a:rPr lang="vi-VN" sz="4400" dirty="0">
                <a:latin typeface="Times New Roman" panose="02020603050405020304" pitchFamily="18" charset="0"/>
                <a:cs typeface="Times New Roman" panose="02020603050405020304" pitchFamily="18" charset="0"/>
              </a:rPr>
              <a:t>     diều</a:t>
            </a:r>
          </a:p>
        </p:txBody>
      </p:sp>
      <p:sp>
        <p:nvSpPr>
          <p:cNvPr id="6" name="Oval 5">
            <a:extLst>
              <a:ext uri="{FF2B5EF4-FFF2-40B4-BE49-F238E27FC236}">
                <a16:creationId xmlns:a16="http://schemas.microsoft.com/office/drawing/2014/main" xmlns="" id="{34232DF3-EEBE-4822-BAD2-59A1D687D239}"/>
              </a:ext>
            </a:extLst>
          </p:cNvPr>
          <p:cNvSpPr/>
          <p:nvPr/>
        </p:nvSpPr>
        <p:spPr>
          <a:xfrm>
            <a:off x="4471739" y="318649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1692E63E-1AAA-4991-B594-81880DF3D727}"/>
              </a:ext>
            </a:extLst>
          </p:cNvPr>
          <p:cNvSpPr/>
          <p:nvPr/>
        </p:nvSpPr>
        <p:spPr>
          <a:xfrm>
            <a:off x="4366078" y="3168412"/>
            <a:ext cx="5996762" cy="1107996"/>
          </a:xfrm>
          <a:prstGeom prst="rect">
            <a:avLst/>
          </a:prstGeom>
        </p:spPr>
        <p:txBody>
          <a:bodyPr wrap="square">
            <a:spAutoFit/>
          </a:bodyPr>
          <a:lstStyle/>
          <a:p>
            <a:pPr algn="just">
              <a:lnSpc>
                <a:spcPct val="150000"/>
              </a:lnSpc>
            </a:pPr>
            <a:r>
              <a:rPr lang="vi-VN" sz="4400" dirty="0">
                <a:latin typeface="Times New Roman" panose="02020603050405020304" pitchFamily="18" charset="0"/>
                <a:cs typeface="Times New Roman" panose="02020603050405020304" pitchFamily="18" charset="0"/>
              </a:rPr>
              <a:t>     lê- gô</a:t>
            </a:r>
          </a:p>
        </p:txBody>
      </p:sp>
      <p:sp>
        <p:nvSpPr>
          <p:cNvPr id="8" name="Oval 7">
            <a:extLst>
              <a:ext uri="{FF2B5EF4-FFF2-40B4-BE49-F238E27FC236}">
                <a16:creationId xmlns:a16="http://schemas.microsoft.com/office/drawing/2014/main" xmlns="" id="{AF27D303-7069-4DC9-BC3C-41E80FA374A8}"/>
              </a:ext>
            </a:extLst>
          </p:cNvPr>
          <p:cNvSpPr/>
          <p:nvPr/>
        </p:nvSpPr>
        <p:spPr>
          <a:xfrm>
            <a:off x="4471739" y="379319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81260176-7441-4D11-99FE-0E53E32CBF2D}"/>
              </a:ext>
            </a:extLst>
          </p:cNvPr>
          <p:cNvSpPr/>
          <p:nvPr/>
        </p:nvSpPr>
        <p:spPr>
          <a:xfrm>
            <a:off x="4366078" y="3775108"/>
            <a:ext cx="5996762" cy="1107996"/>
          </a:xfrm>
          <a:prstGeom prst="rect">
            <a:avLst/>
          </a:prstGeom>
        </p:spPr>
        <p:txBody>
          <a:bodyPr wrap="square">
            <a:spAutoFit/>
          </a:bodyPr>
          <a:lstStyle/>
          <a:p>
            <a:pPr algn="just">
              <a:lnSpc>
                <a:spcPct val="150000"/>
              </a:lnSpc>
            </a:pPr>
            <a:r>
              <a:rPr lang="vi-VN" sz="4400" dirty="0">
                <a:latin typeface="Times New Roman" panose="02020603050405020304" pitchFamily="18" charset="0"/>
                <a:cs typeface="Times New Roman" panose="02020603050405020304" pitchFamily="18" charset="0"/>
              </a:rPr>
              <a:t>     giữ gìn</a:t>
            </a:r>
          </a:p>
        </p:txBody>
      </p:sp>
      <p:sp>
        <p:nvSpPr>
          <p:cNvPr id="10" name="Oval 9">
            <a:extLst>
              <a:ext uri="{FF2B5EF4-FFF2-40B4-BE49-F238E27FC236}">
                <a16:creationId xmlns:a16="http://schemas.microsoft.com/office/drawing/2014/main" xmlns="" id="{C8F3C40F-36D4-40F8-810F-A526DFB65E40}"/>
              </a:ext>
            </a:extLst>
          </p:cNvPr>
          <p:cNvSpPr/>
          <p:nvPr/>
        </p:nvSpPr>
        <p:spPr>
          <a:xfrm>
            <a:off x="4471739" y="439988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87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pic>
        <p:nvPicPr>
          <p:cNvPr id="5" name="图片 4">
            <a:extLst>
              <a:ext uri="{FF2B5EF4-FFF2-40B4-BE49-F238E27FC236}">
                <a16:creationId xmlns:a16="http://schemas.microsoft.com/office/drawing/2014/main" xmlns=""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63819" y="984575"/>
            <a:ext cx="6247250" cy="5064982"/>
          </a:xfrm>
          <a:prstGeom prst="rect">
            <a:avLst/>
          </a:prstGeom>
        </p:spPr>
      </p:pic>
      <p:pic>
        <p:nvPicPr>
          <p:cNvPr id="9" name="图片 8">
            <a:extLst>
              <a:ext uri="{FF2B5EF4-FFF2-40B4-BE49-F238E27FC236}">
                <a16:creationId xmlns:a16="http://schemas.microsoft.com/office/drawing/2014/main" xmlns=""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xmlns=""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xmlns=""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xmlns=""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xmlns=""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xmlns=""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xmlns=""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xmlns=""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xmlns=""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xmlns=""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pic>
        <p:nvPicPr>
          <p:cNvPr id="19" name="图片 15">
            <a:extLst>
              <a:ext uri="{FF2B5EF4-FFF2-40B4-BE49-F238E27FC236}">
                <a16:creationId xmlns:a16="http://schemas.microsoft.com/office/drawing/2014/main" xmlns="" id="{6F386899-3D28-460D-9409-A01BC1B9D9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6054713" y="2441796"/>
            <a:ext cx="422498" cy="436127"/>
          </a:xfrm>
          <a:prstGeom prst="rect">
            <a:avLst/>
          </a:prstGeom>
        </p:spPr>
      </p:pic>
      <p:sp>
        <p:nvSpPr>
          <p:cNvPr id="22" name="TextBox 21">
            <a:extLst>
              <a:ext uri="{FF2B5EF4-FFF2-40B4-BE49-F238E27FC236}">
                <a16:creationId xmlns:a16="http://schemas.microsoft.com/office/drawing/2014/main" xmlns="" id="{66A95525-5C5F-4548-92B5-73E9605BE4AA}"/>
              </a:ext>
            </a:extLst>
          </p:cNvPr>
          <p:cNvSpPr txBox="1"/>
          <p:nvPr/>
        </p:nvSpPr>
        <p:spPr>
          <a:xfrm>
            <a:off x="6460239" y="3214466"/>
            <a:ext cx="5365827" cy="650499"/>
          </a:xfrm>
          <a:prstGeom prst="rect">
            <a:avLst/>
          </a:prstGeom>
          <a:noFill/>
        </p:spPr>
        <p:txBody>
          <a:bodyPr wrap="square" rtlCol="0">
            <a:spAutoFit/>
          </a:bodyPr>
          <a:lstStyle/>
          <a:p>
            <a:pPr algn="ctr">
              <a:lnSpc>
                <a:spcPct val="150000"/>
              </a:lnSpc>
            </a:pPr>
            <a:r>
              <a:rPr lang="vi-VN" sz="2800" b="1" dirty="0">
                <a:solidFill>
                  <a:srgbClr val="0070C0"/>
                </a:solidFill>
                <a:latin typeface="+mj-lt"/>
              </a:rPr>
              <a:t>Học sinh viết bài vào vở ô li</a:t>
            </a:r>
            <a:endParaRPr lang="en-US" sz="2800" b="1" dirty="0">
              <a:solidFill>
                <a:srgbClr val="0070C0"/>
              </a:solidFill>
              <a:latin typeface="+mj-lt"/>
            </a:endParaRPr>
          </a:p>
        </p:txBody>
      </p:sp>
      <p:sp>
        <p:nvSpPr>
          <p:cNvPr id="23" name="TextBox 22">
            <a:extLst>
              <a:ext uri="{FF2B5EF4-FFF2-40B4-BE49-F238E27FC236}">
                <a16:creationId xmlns:a16="http://schemas.microsoft.com/office/drawing/2014/main" xmlns="" id="{0B9CBD07-9062-4CFF-A60D-6DC761BC71EA}"/>
              </a:ext>
            </a:extLst>
          </p:cNvPr>
          <p:cNvSpPr txBox="1"/>
          <p:nvPr/>
        </p:nvSpPr>
        <p:spPr>
          <a:xfrm>
            <a:off x="6496567" y="2229915"/>
            <a:ext cx="5365827" cy="1049133"/>
          </a:xfrm>
          <a:prstGeom prst="rect">
            <a:avLst/>
          </a:prstGeom>
          <a:noFill/>
        </p:spPr>
        <p:txBody>
          <a:bodyPr wrap="square" rtlCol="0">
            <a:spAutoFit/>
          </a:bodyPr>
          <a:lstStyle/>
          <a:p>
            <a:pPr algn="ctr">
              <a:lnSpc>
                <a:spcPct val="150000"/>
              </a:lnSpc>
            </a:pPr>
            <a:r>
              <a:rPr lang="vi-VN" sz="4800" b="1" dirty="0">
                <a:solidFill>
                  <a:schemeClr val="accent1">
                    <a:lumMod val="50000"/>
                  </a:schemeClr>
                </a:solidFill>
                <a:latin typeface="+mj-lt"/>
              </a:rPr>
              <a:t>VIẾT BÀI</a:t>
            </a:r>
            <a:endParaRPr lang="en-US" sz="4800" b="1" dirty="0">
              <a:solidFill>
                <a:schemeClr val="accent1">
                  <a:lumMod val="50000"/>
                </a:schemeClr>
              </a:solidFill>
              <a:latin typeface="+mj-lt"/>
            </a:endParaRPr>
          </a:p>
        </p:txBody>
      </p:sp>
    </p:spTree>
    <p:extLst>
      <p:ext uri="{BB962C8B-B14F-4D97-AF65-F5344CB8AC3E}">
        <p14:creationId xmlns:p14="http://schemas.microsoft.com/office/powerpoint/2010/main" val="4211067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8C82F19E-890A-4C20-A83A-C8203D35674C}"/>
              </a:ext>
            </a:extLst>
          </p:cNvPr>
          <p:cNvGrpSpPr/>
          <p:nvPr/>
        </p:nvGrpSpPr>
        <p:grpSpPr>
          <a:xfrm>
            <a:off x="952583" y="3889035"/>
            <a:ext cx="10432974" cy="1815882"/>
            <a:chOff x="340468" y="2928207"/>
            <a:chExt cx="6186792" cy="2671083"/>
          </a:xfrm>
        </p:grpSpPr>
        <p:grpSp>
          <p:nvGrpSpPr>
            <p:cNvPr id="22" name="Group 21">
              <a:extLst>
                <a:ext uri="{FF2B5EF4-FFF2-40B4-BE49-F238E27FC236}">
                  <a16:creationId xmlns:a16="http://schemas.microsoft.com/office/drawing/2014/main" xmlns="" id="{0BA5F15E-2F56-4AD5-B564-98A37E61C036}"/>
                </a:ext>
              </a:extLst>
            </p:cNvPr>
            <p:cNvGrpSpPr/>
            <p:nvPr/>
          </p:nvGrpSpPr>
          <p:grpSpPr>
            <a:xfrm>
              <a:off x="340468" y="2928207"/>
              <a:ext cx="6186792" cy="2671083"/>
              <a:chOff x="2210089" y="778545"/>
              <a:chExt cx="4697597" cy="2671083"/>
            </a:xfrm>
          </p:grpSpPr>
          <p:sp>
            <p:nvSpPr>
              <p:cNvPr id="25" name="Rectangle 5">
                <a:extLst>
                  <a:ext uri="{FF2B5EF4-FFF2-40B4-BE49-F238E27FC236}">
                    <a16:creationId xmlns:a16="http://schemas.microsoft.com/office/drawing/2014/main" xmlns="" id="{B9BADA89-A0C3-4FC1-9B6B-33E53F442F2C}"/>
                  </a:ext>
                </a:extLst>
              </p:cNvPr>
              <p:cNvSpPr/>
              <p:nvPr/>
            </p:nvSpPr>
            <p:spPr>
              <a:xfrm>
                <a:off x="2210089" y="778545"/>
                <a:ext cx="4697597" cy="2671083"/>
              </a:xfrm>
              <a:custGeom>
                <a:avLst/>
                <a:gdLst>
                  <a:gd name="connsiteX0" fmla="*/ 0 w 6186792"/>
                  <a:gd name="connsiteY0" fmla="*/ 0 h 1660839"/>
                  <a:gd name="connsiteX1" fmla="*/ 687421 w 6186792"/>
                  <a:gd name="connsiteY1" fmla="*/ 0 h 1660839"/>
                  <a:gd name="connsiteX2" fmla="*/ 1374843 w 6186792"/>
                  <a:gd name="connsiteY2" fmla="*/ 0 h 1660839"/>
                  <a:gd name="connsiteX3" fmla="*/ 2186000 w 6186792"/>
                  <a:gd name="connsiteY3" fmla="*/ 0 h 1660839"/>
                  <a:gd name="connsiteX4" fmla="*/ 2811553 w 6186792"/>
                  <a:gd name="connsiteY4" fmla="*/ 0 h 1660839"/>
                  <a:gd name="connsiteX5" fmla="*/ 3313371 w 6186792"/>
                  <a:gd name="connsiteY5" fmla="*/ 0 h 1660839"/>
                  <a:gd name="connsiteX6" fmla="*/ 3877056 w 6186792"/>
                  <a:gd name="connsiteY6" fmla="*/ 0 h 1660839"/>
                  <a:gd name="connsiteX7" fmla="*/ 4626346 w 6186792"/>
                  <a:gd name="connsiteY7" fmla="*/ 0 h 1660839"/>
                  <a:gd name="connsiteX8" fmla="*/ 5251899 w 6186792"/>
                  <a:gd name="connsiteY8" fmla="*/ 0 h 1660839"/>
                  <a:gd name="connsiteX9" fmla="*/ 6186792 w 6186792"/>
                  <a:gd name="connsiteY9" fmla="*/ 0 h 1660839"/>
                  <a:gd name="connsiteX10" fmla="*/ 6186792 w 6186792"/>
                  <a:gd name="connsiteY10" fmla="*/ 553613 h 1660839"/>
                  <a:gd name="connsiteX11" fmla="*/ 6186792 w 6186792"/>
                  <a:gd name="connsiteY11" fmla="*/ 1057401 h 1660839"/>
                  <a:gd name="connsiteX12" fmla="*/ 6186792 w 6186792"/>
                  <a:gd name="connsiteY12" fmla="*/ 1660839 h 1660839"/>
                  <a:gd name="connsiteX13" fmla="*/ 5375635 w 6186792"/>
                  <a:gd name="connsiteY13" fmla="*/ 1660839 h 1660839"/>
                  <a:gd name="connsiteX14" fmla="*/ 4688213 w 6186792"/>
                  <a:gd name="connsiteY14" fmla="*/ 1660839 h 1660839"/>
                  <a:gd name="connsiteX15" fmla="*/ 4124528 w 6186792"/>
                  <a:gd name="connsiteY15" fmla="*/ 1660839 h 1660839"/>
                  <a:gd name="connsiteX16" fmla="*/ 3313371 w 6186792"/>
                  <a:gd name="connsiteY16" fmla="*/ 1660839 h 1660839"/>
                  <a:gd name="connsiteX17" fmla="*/ 2749685 w 6186792"/>
                  <a:gd name="connsiteY17" fmla="*/ 1660839 h 1660839"/>
                  <a:gd name="connsiteX18" fmla="*/ 2186000 w 6186792"/>
                  <a:gd name="connsiteY18" fmla="*/ 1660839 h 1660839"/>
                  <a:gd name="connsiteX19" fmla="*/ 1498579 w 6186792"/>
                  <a:gd name="connsiteY19" fmla="*/ 1660839 h 1660839"/>
                  <a:gd name="connsiteX20" fmla="*/ 934893 w 6186792"/>
                  <a:gd name="connsiteY20" fmla="*/ 1660839 h 1660839"/>
                  <a:gd name="connsiteX21" fmla="*/ 0 w 6186792"/>
                  <a:gd name="connsiteY21" fmla="*/ 1660839 h 1660839"/>
                  <a:gd name="connsiteX22" fmla="*/ 0 w 6186792"/>
                  <a:gd name="connsiteY22" fmla="*/ 1090618 h 1660839"/>
                  <a:gd name="connsiteX23" fmla="*/ 0 w 6186792"/>
                  <a:gd name="connsiteY23" fmla="*/ 553613 h 1660839"/>
                  <a:gd name="connsiteX24" fmla="*/ 0 w 6186792"/>
                  <a:gd name="connsiteY24" fmla="*/ 0 h 166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86792" h="1660839" fill="none" extrusionOk="0">
                    <a:moveTo>
                      <a:pt x="0" y="0"/>
                    </a:moveTo>
                    <a:cubicBezTo>
                      <a:pt x="280648" y="-2528"/>
                      <a:pt x="434738" y="-5656"/>
                      <a:pt x="687421" y="0"/>
                    </a:cubicBezTo>
                    <a:cubicBezTo>
                      <a:pt x="940104" y="5656"/>
                      <a:pt x="1153272" y="-10821"/>
                      <a:pt x="1374843" y="0"/>
                    </a:cubicBezTo>
                    <a:cubicBezTo>
                      <a:pt x="1596414" y="10821"/>
                      <a:pt x="1796186" y="37994"/>
                      <a:pt x="2186000" y="0"/>
                    </a:cubicBezTo>
                    <a:cubicBezTo>
                      <a:pt x="2575814" y="-37994"/>
                      <a:pt x="2621385" y="18230"/>
                      <a:pt x="2811553" y="0"/>
                    </a:cubicBezTo>
                    <a:cubicBezTo>
                      <a:pt x="3001721" y="-18230"/>
                      <a:pt x="3151068" y="19547"/>
                      <a:pt x="3313371" y="0"/>
                    </a:cubicBezTo>
                    <a:cubicBezTo>
                      <a:pt x="3475674" y="-19547"/>
                      <a:pt x="3761528" y="7610"/>
                      <a:pt x="3877056" y="0"/>
                    </a:cubicBezTo>
                    <a:cubicBezTo>
                      <a:pt x="3992585" y="-7610"/>
                      <a:pt x="4470771" y="14949"/>
                      <a:pt x="4626346" y="0"/>
                    </a:cubicBezTo>
                    <a:cubicBezTo>
                      <a:pt x="4781921" y="-14949"/>
                      <a:pt x="5108356" y="9160"/>
                      <a:pt x="5251899" y="0"/>
                    </a:cubicBezTo>
                    <a:cubicBezTo>
                      <a:pt x="5395442" y="-9160"/>
                      <a:pt x="5971214" y="-32992"/>
                      <a:pt x="6186792" y="0"/>
                    </a:cubicBezTo>
                    <a:cubicBezTo>
                      <a:pt x="6205235" y="244820"/>
                      <a:pt x="6199048" y="344532"/>
                      <a:pt x="6186792" y="553613"/>
                    </a:cubicBezTo>
                    <a:cubicBezTo>
                      <a:pt x="6174536" y="762694"/>
                      <a:pt x="6187262" y="900178"/>
                      <a:pt x="6186792" y="1057401"/>
                    </a:cubicBezTo>
                    <a:cubicBezTo>
                      <a:pt x="6186322" y="1214624"/>
                      <a:pt x="6168602" y="1495989"/>
                      <a:pt x="6186792" y="1660839"/>
                    </a:cubicBezTo>
                    <a:cubicBezTo>
                      <a:pt x="5967100" y="1700495"/>
                      <a:pt x="5657235" y="1657581"/>
                      <a:pt x="5375635" y="1660839"/>
                    </a:cubicBezTo>
                    <a:cubicBezTo>
                      <a:pt x="5094035" y="1664097"/>
                      <a:pt x="4869127" y="1695039"/>
                      <a:pt x="4688213" y="1660839"/>
                    </a:cubicBezTo>
                    <a:cubicBezTo>
                      <a:pt x="4507299" y="1626639"/>
                      <a:pt x="4246456" y="1667633"/>
                      <a:pt x="4124528" y="1660839"/>
                    </a:cubicBezTo>
                    <a:cubicBezTo>
                      <a:pt x="4002601" y="1654045"/>
                      <a:pt x="3604569" y="1623449"/>
                      <a:pt x="3313371" y="1660839"/>
                    </a:cubicBezTo>
                    <a:cubicBezTo>
                      <a:pt x="3022173" y="1698229"/>
                      <a:pt x="2976947" y="1688757"/>
                      <a:pt x="2749685" y="1660839"/>
                    </a:cubicBezTo>
                    <a:cubicBezTo>
                      <a:pt x="2522423" y="1632921"/>
                      <a:pt x="2405310" y="1666802"/>
                      <a:pt x="2186000" y="1660839"/>
                    </a:cubicBezTo>
                    <a:cubicBezTo>
                      <a:pt x="1966690" y="1654876"/>
                      <a:pt x="1653650" y="1656395"/>
                      <a:pt x="1498579" y="1660839"/>
                    </a:cubicBezTo>
                    <a:cubicBezTo>
                      <a:pt x="1343508" y="1665283"/>
                      <a:pt x="1149551" y="1672139"/>
                      <a:pt x="934893" y="1660839"/>
                    </a:cubicBezTo>
                    <a:cubicBezTo>
                      <a:pt x="720235" y="1649539"/>
                      <a:pt x="231647" y="1634054"/>
                      <a:pt x="0" y="1660839"/>
                    </a:cubicBezTo>
                    <a:cubicBezTo>
                      <a:pt x="-14474" y="1441959"/>
                      <a:pt x="-7581" y="1274566"/>
                      <a:pt x="0" y="1090618"/>
                    </a:cubicBezTo>
                    <a:cubicBezTo>
                      <a:pt x="7581" y="906670"/>
                      <a:pt x="-18276" y="796785"/>
                      <a:pt x="0" y="553613"/>
                    </a:cubicBezTo>
                    <a:cubicBezTo>
                      <a:pt x="18276" y="310442"/>
                      <a:pt x="8255" y="112276"/>
                      <a:pt x="0" y="0"/>
                    </a:cubicBezTo>
                    <a:close/>
                  </a:path>
                  <a:path w="6186792" h="1660839" stroke="0" extrusionOk="0">
                    <a:moveTo>
                      <a:pt x="0" y="0"/>
                    </a:moveTo>
                    <a:cubicBezTo>
                      <a:pt x="274685" y="15388"/>
                      <a:pt x="437898" y="30618"/>
                      <a:pt x="687421" y="0"/>
                    </a:cubicBezTo>
                    <a:cubicBezTo>
                      <a:pt x="936944" y="-30618"/>
                      <a:pt x="1154847" y="9707"/>
                      <a:pt x="1436711" y="0"/>
                    </a:cubicBezTo>
                    <a:cubicBezTo>
                      <a:pt x="1718575" y="-9707"/>
                      <a:pt x="1792211" y="13382"/>
                      <a:pt x="2062264" y="0"/>
                    </a:cubicBezTo>
                    <a:cubicBezTo>
                      <a:pt x="2332317" y="-13382"/>
                      <a:pt x="2541101" y="216"/>
                      <a:pt x="2873421" y="0"/>
                    </a:cubicBezTo>
                    <a:cubicBezTo>
                      <a:pt x="3205741" y="-216"/>
                      <a:pt x="3254164" y="26368"/>
                      <a:pt x="3560843" y="0"/>
                    </a:cubicBezTo>
                    <a:cubicBezTo>
                      <a:pt x="3867522" y="-26368"/>
                      <a:pt x="3985970" y="-747"/>
                      <a:pt x="4124528" y="0"/>
                    </a:cubicBezTo>
                    <a:cubicBezTo>
                      <a:pt x="4263087" y="747"/>
                      <a:pt x="4528673" y="22737"/>
                      <a:pt x="4688213" y="0"/>
                    </a:cubicBezTo>
                    <a:cubicBezTo>
                      <a:pt x="4847754" y="-22737"/>
                      <a:pt x="4960140" y="-22538"/>
                      <a:pt x="5190031" y="0"/>
                    </a:cubicBezTo>
                    <a:cubicBezTo>
                      <a:pt x="5419922" y="22538"/>
                      <a:pt x="5934658" y="-21776"/>
                      <a:pt x="6186792" y="0"/>
                    </a:cubicBezTo>
                    <a:cubicBezTo>
                      <a:pt x="6172316" y="143115"/>
                      <a:pt x="6165585" y="356415"/>
                      <a:pt x="6186792" y="553613"/>
                    </a:cubicBezTo>
                    <a:cubicBezTo>
                      <a:pt x="6207999" y="750811"/>
                      <a:pt x="6183200" y="927613"/>
                      <a:pt x="6186792" y="1090618"/>
                    </a:cubicBezTo>
                    <a:cubicBezTo>
                      <a:pt x="6190384" y="1253623"/>
                      <a:pt x="6174781" y="1484750"/>
                      <a:pt x="6186792" y="1660839"/>
                    </a:cubicBezTo>
                    <a:cubicBezTo>
                      <a:pt x="5988753" y="1654184"/>
                      <a:pt x="5867601" y="1653338"/>
                      <a:pt x="5684974" y="1660839"/>
                    </a:cubicBezTo>
                    <a:cubicBezTo>
                      <a:pt x="5502347" y="1668340"/>
                      <a:pt x="5323020" y="1636772"/>
                      <a:pt x="5121289" y="1660839"/>
                    </a:cubicBezTo>
                    <a:cubicBezTo>
                      <a:pt x="4919559" y="1684906"/>
                      <a:pt x="4833956" y="1654675"/>
                      <a:pt x="4619471" y="1660839"/>
                    </a:cubicBezTo>
                    <a:cubicBezTo>
                      <a:pt x="4404986" y="1667003"/>
                      <a:pt x="4175047" y="1633999"/>
                      <a:pt x="3993918" y="1660839"/>
                    </a:cubicBezTo>
                    <a:cubicBezTo>
                      <a:pt x="3812789" y="1687679"/>
                      <a:pt x="3556178" y="1663840"/>
                      <a:pt x="3368365" y="1660839"/>
                    </a:cubicBezTo>
                    <a:cubicBezTo>
                      <a:pt x="3180552" y="1657838"/>
                      <a:pt x="2900576" y="1652920"/>
                      <a:pt x="2557207" y="1660839"/>
                    </a:cubicBezTo>
                    <a:cubicBezTo>
                      <a:pt x="2213838" y="1668758"/>
                      <a:pt x="2198779" y="1674651"/>
                      <a:pt x="2055390" y="1660839"/>
                    </a:cubicBezTo>
                    <a:cubicBezTo>
                      <a:pt x="1912001" y="1647027"/>
                      <a:pt x="1593294" y="1648644"/>
                      <a:pt x="1306101" y="1660839"/>
                    </a:cubicBezTo>
                    <a:cubicBezTo>
                      <a:pt x="1018908" y="1673034"/>
                      <a:pt x="809043" y="1663992"/>
                      <a:pt x="680547" y="1660839"/>
                    </a:cubicBezTo>
                    <a:cubicBezTo>
                      <a:pt x="552051" y="1657686"/>
                      <a:pt x="243816" y="1679180"/>
                      <a:pt x="0" y="1660839"/>
                    </a:cubicBezTo>
                    <a:cubicBezTo>
                      <a:pt x="12385" y="1427095"/>
                      <a:pt x="-26753" y="1321264"/>
                      <a:pt x="0" y="1123834"/>
                    </a:cubicBezTo>
                    <a:cubicBezTo>
                      <a:pt x="26753" y="926405"/>
                      <a:pt x="-15827" y="862247"/>
                      <a:pt x="0" y="603438"/>
                    </a:cubicBezTo>
                    <a:cubicBezTo>
                      <a:pt x="15827" y="344629"/>
                      <a:pt x="27566" y="209703"/>
                      <a:pt x="0" y="0"/>
                    </a:cubicBezTo>
                    <a:close/>
                  </a:path>
                </a:pathLst>
              </a:custGeom>
              <a:solidFill>
                <a:srgbClr val="FFAB40">
                  <a:lumMod val="40000"/>
                  <a:lumOff val="60000"/>
                </a:srgbClr>
              </a:solidFill>
              <a:ln w="19050">
                <a:solidFill>
                  <a:srgbClr val="FFAB40">
                    <a:lumMod val="50000"/>
                  </a:srgbClr>
                </a:solidFill>
              </a:ln>
            </p:spPr>
            <p:txBody>
              <a:bodyPr wrap="square">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b)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ười không học như               ọc không mài.</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c) Mấy cậu bạn đang             ó                 iêng tìm chỗ chơi đá cầu.</a:t>
                </a:r>
              </a:p>
            </p:txBody>
          </p:sp>
          <p:sp>
            <p:nvSpPr>
              <p:cNvPr id="26" name="Rectangle 25">
                <a:extLst>
                  <a:ext uri="{FF2B5EF4-FFF2-40B4-BE49-F238E27FC236}">
                    <a16:creationId xmlns:a16="http://schemas.microsoft.com/office/drawing/2014/main" xmlns="" id="{5297B7F4-1F18-4ADD-BCAC-2E0AC29D8952}"/>
                  </a:ext>
                </a:extLst>
              </p:cNvPr>
              <p:cNvSpPr/>
              <p:nvPr/>
            </p:nvSpPr>
            <p:spPr>
              <a:xfrm>
                <a:off x="2496499" y="1295043"/>
                <a:ext cx="470065" cy="565893"/>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27" name="Rectangle 26">
                <a:extLst>
                  <a:ext uri="{FF2B5EF4-FFF2-40B4-BE49-F238E27FC236}">
                    <a16:creationId xmlns:a16="http://schemas.microsoft.com/office/drawing/2014/main" xmlns="" id="{96502F1E-0FA1-4400-B78D-C32F9357E312}"/>
                  </a:ext>
                </a:extLst>
              </p:cNvPr>
              <p:cNvSpPr/>
              <p:nvPr/>
            </p:nvSpPr>
            <p:spPr>
              <a:xfrm>
                <a:off x="3707873" y="2712180"/>
                <a:ext cx="425585" cy="475363"/>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sp>
          <p:nvSpPr>
            <p:cNvPr id="23" name="Rectangle 22">
              <a:extLst>
                <a:ext uri="{FF2B5EF4-FFF2-40B4-BE49-F238E27FC236}">
                  <a16:creationId xmlns:a16="http://schemas.microsoft.com/office/drawing/2014/main" xmlns="" id="{A215CFE3-846B-4CC5-AAAB-F58DB7759B2E}"/>
                </a:ext>
              </a:extLst>
            </p:cNvPr>
            <p:cNvSpPr/>
            <p:nvPr/>
          </p:nvSpPr>
          <p:spPr>
            <a:xfrm>
              <a:off x="3098045" y="3515348"/>
              <a:ext cx="591407" cy="482697"/>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xmlns="" id="{94613235-9AC2-4460-9533-E2F5D7B3FFC2}"/>
                </a:ext>
              </a:extLst>
            </p:cNvPr>
            <p:cNvSpPr/>
            <p:nvPr/>
          </p:nvSpPr>
          <p:spPr>
            <a:xfrm>
              <a:off x="3057127" y="4861842"/>
              <a:ext cx="813103" cy="363894"/>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pic>
        <p:nvPicPr>
          <p:cNvPr id="28" name="Picture 27">
            <a:extLst>
              <a:ext uri="{FF2B5EF4-FFF2-40B4-BE49-F238E27FC236}">
                <a16:creationId xmlns:a16="http://schemas.microsoft.com/office/drawing/2014/main" xmlns="" id="{AEFB96B2-0251-42A6-9667-BA43693F05E0}"/>
              </a:ext>
            </a:extLst>
          </p:cNvPr>
          <p:cNvPicPr>
            <a:picLocks noChangeAspect="1"/>
          </p:cNvPicPr>
          <p:nvPr/>
        </p:nvPicPr>
        <p:blipFill>
          <a:blip r:embed="rId2">
            <a:duotone>
              <a:srgbClr val="FC7D77">
                <a:shade val="45000"/>
                <a:satMod val="135000"/>
              </a:srgb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95715" y="1499014"/>
            <a:ext cx="593745" cy="239363"/>
          </a:xfrm>
          <a:prstGeom prst="rect">
            <a:avLst/>
          </a:prstGeom>
        </p:spPr>
      </p:pic>
      <p:sp>
        <p:nvSpPr>
          <p:cNvPr id="29" name="TextBox 28">
            <a:extLst>
              <a:ext uri="{FF2B5EF4-FFF2-40B4-BE49-F238E27FC236}">
                <a16:creationId xmlns:a16="http://schemas.microsoft.com/office/drawing/2014/main" xmlns="" id="{82CEB3C6-A48A-46D7-B109-E3508B5D7F91}"/>
              </a:ext>
            </a:extLst>
          </p:cNvPr>
          <p:cNvSpPr txBox="1"/>
          <p:nvPr/>
        </p:nvSpPr>
        <p:spPr>
          <a:xfrm>
            <a:off x="2915645" y="354677"/>
            <a:ext cx="8957057" cy="738664"/>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17479D"/>
                </a:solidFill>
                <a:latin typeface="Times New Roman" panose="02020603050405020304" pitchFamily="18" charset="0"/>
                <a:cs typeface="Times New Roman" panose="02020603050405020304" pitchFamily="18" charset="0"/>
                <a:sym typeface="Arial"/>
              </a:rPr>
              <a:t>Chọn </a:t>
            </a:r>
            <a:r>
              <a:rPr lang="vi-VN" sz="2800" b="1" kern="0" dirty="0">
                <a:solidFill>
                  <a:srgbClr val="FF0000"/>
                </a:solidFill>
                <a:latin typeface="Times New Roman" panose="02020603050405020304" pitchFamily="18" charset="0"/>
                <a:cs typeface="Times New Roman" panose="02020603050405020304" pitchFamily="18" charset="0"/>
                <a:sym typeface="Arial"/>
              </a:rPr>
              <a:t>ng </a:t>
            </a:r>
            <a:r>
              <a:rPr lang="vi-VN" sz="2800" b="1" kern="0" dirty="0">
                <a:solidFill>
                  <a:srgbClr val="17479D"/>
                </a:solidFill>
                <a:latin typeface="Times New Roman" panose="02020603050405020304" pitchFamily="18" charset="0"/>
                <a:cs typeface="Times New Roman" panose="02020603050405020304" pitchFamily="18" charset="0"/>
                <a:sym typeface="Arial"/>
              </a:rPr>
              <a:t>hoặc </a:t>
            </a:r>
            <a:r>
              <a:rPr lang="vi-VN" sz="2800" b="1" kern="0" dirty="0">
                <a:solidFill>
                  <a:srgbClr val="FF0000"/>
                </a:solidFill>
                <a:latin typeface="Times New Roman" panose="02020603050405020304" pitchFamily="18" charset="0"/>
                <a:cs typeface="Times New Roman" panose="02020603050405020304" pitchFamily="18" charset="0"/>
                <a:sym typeface="Arial"/>
              </a:rPr>
              <a:t>ngh</a:t>
            </a:r>
            <a:r>
              <a:rPr lang="vi-VN" sz="2800" b="1" kern="0" dirty="0">
                <a:solidFill>
                  <a:srgbClr val="17479D"/>
                </a:solidFill>
                <a:latin typeface="Times New Roman" panose="02020603050405020304" pitchFamily="18" charset="0"/>
                <a:cs typeface="Times New Roman" panose="02020603050405020304" pitchFamily="18" charset="0"/>
                <a:sym typeface="Arial"/>
              </a:rPr>
              <a:t> thay cho ô vuông.</a:t>
            </a:r>
          </a:p>
        </p:txBody>
      </p:sp>
      <p:grpSp>
        <p:nvGrpSpPr>
          <p:cNvPr id="30" name="Group 29">
            <a:extLst>
              <a:ext uri="{FF2B5EF4-FFF2-40B4-BE49-F238E27FC236}">
                <a16:creationId xmlns:a16="http://schemas.microsoft.com/office/drawing/2014/main" xmlns="" id="{9ACB5E77-9E6E-48E2-B02E-78DB185086B3}"/>
              </a:ext>
            </a:extLst>
          </p:cNvPr>
          <p:cNvGrpSpPr/>
          <p:nvPr/>
        </p:nvGrpSpPr>
        <p:grpSpPr>
          <a:xfrm>
            <a:off x="2585617" y="1068555"/>
            <a:ext cx="7505649" cy="2677656"/>
            <a:chOff x="167951" y="-1207873"/>
            <a:chExt cx="4450877" cy="4422929"/>
          </a:xfrm>
        </p:grpSpPr>
        <p:sp>
          <p:nvSpPr>
            <p:cNvPr id="31" name="Rectangle 4">
              <a:extLst>
                <a:ext uri="{FF2B5EF4-FFF2-40B4-BE49-F238E27FC236}">
                  <a16:creationId xmlns:a16="http://schemas.microsoft.com/office/drawing/2014/main" xmlns="" id="{E03F0290-FD62-427E-82DE-2E5FE31960A8}"/>
                </a:ext>
              </a:extLst>
            </p:cNvPr>
            <p:cNvSpPr/>
            <p:nvPr/>
          </p:nvSpPr>
          <p:spPr>
            <a:xfrm>
              <a:off x="167951" y="-1207873"/>
              <a:ext cx="4450877" cy="4422929"/>
            </a:xfrm>
            <a:custGeom>
              <a:avLst/>
              <a:gdLst>
                <a:gd name="connsiteX0" fmla="*/ 0 w 4450877"/>
                <a:gd name="connsiteY0" fmla="*/ 0 h 1668342"/>
                <a:gd name="connsiteX1" fmla="*/ 4450877 w 4450877"/>
                <a:gd name="connsiteY1" fmla="*/ 0 h 1668342"/>
                <a:gd name="connsiteX2" fmla="*/ 4450877 w 4450877"/>
                <a:gd name="connsiteY2" fmla="*/ 1668342 h 1668342"/>
                <a:gd name="connsiteX3" fmla="*/ 0 w 4450877"/>
                <a:gd name="connsiteY3" fmla="*/ 1668342 h 1668342"/>
                <a:gd name="connsiteX4" fmla="*/ 0 w 4450877"/>
                <a:gd name="connsiteY4" fmla="*/ 0 h 166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77" h="1668342" fill="none" extrusionOk="0">
                  <a:moveTo>
                    <a:pt x="0" y="0"/>
                  </a:moveTo>
                  <a:cubicBezTo>
                    <a:pt x="2222464" y="106216"/>
                    <a:pt x="2526460" y="-142119"/>
                    <a:pt x="4450877" y="0"/>
                  </a:cubicBezTo>
                  <a:cubicBezTo>
                    <a:pt x="4313445" y="419868"/>
                    <a:pt x="4304515" y="852997"/>
                    <a:pt x="4450877" y="1668342"/>
                  </a:cubicBezTo>
                  <a:cubicBezTo>
                    <a:pt x="3575282" y="1639114"/>
                    <a:pt x="1286064" y="1652648"/>
                    <a:pt x="0" y="1668342"/>
                  </a:cubicBezTo>
                  <a:cubicBezTo>
                    <a:pt x="139583" y="1445441"/>
                    <a:pt x="44126" y="521199"/>
                    <a:pt x="0" y="0"/>
                  </a:cubicBezTo>
                  <a:close/>
                </a:path>
                <a:path w="4450877" h="1668342" stroke="0" extrusionOk="0">
                  <a:moveTo>
                    <a:pt x="0" y="0"/>
                  </a:moveTo>
                  <a:cubicBezTo>
                    <a:pt x="1400622" y="-71603"/>
                    <a:pt x="2418072" y="126493"/>
                    <a:pt x="4450877" y="0"/>
                  </a:cubicBezTo>
                  <a:cubicBezTo>
                    <a:pt x="4380993" y="394133"/>
                    <a:pt x="4481575" y="1444975"/>
                    <a:pt x="4450877" y="1668342"/>
                  </a:cubicBezTo>
                  <a:cubicBezTo>
                    <a:pt x="3311904" y="1713186"/>
                    <a:pt x="1603785" y="1511455"/>
                    <a:pt x="0" y="1668342"/>
                  </a:cubicBezTo>
                  <a:cubicBezTo>
                    <a:pt x="-34281" y="1258789"/>
                    <a:pt x="74771" y="591162"/>
                    <a:pt x="0" y="0"/>
                  </a:cubicBezTo>
                  <a:close/>
                </a:path>
              </a:pathLst>
            </a:custGeom>
            <a:solidFill>
              <a:srgbClr val="A889CC">
                <a:lumMod val="40000"/>
                <a:lumOff val="60000"/>
              </a:srgbClr>
            </a:solidFill>
            <a:ln w="19050">
              <a:solidFill>
                <a:srgbClr val="213054"/>
              </a:solidFill>
            </a:ln>
          </p:spPr>
          <p:txBody>
            <a:bodyPr wrap="square" anchor="b">
              <a:spAutoFit/>
            </a:bodyPr>
            <a:lstStyle/>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Dù ai nói               ả nói               iêng</a:t>
              </a:r>
            </a:p>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Lòng ta vẫn vững như kiềng ba chân.</a:t>
              </a:r>
            </a:p>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endParaRPr kumimoji="0" lang="x-none"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2" name="Rectangle 31">
              <a:extLst>
                <a:ext uri="{FF2B5EF4-FFF2-40B4-BE49-F238E27FC236}">
                  <a16:creationId xmlns:a16="http://schemas.microsoft.com/office/drawing/2014/main" xmlns="" id="{15F87F18-8EB9-4EC9-AA5E-AAAC656744E5}"/>
                </a:ext>
              </a:extLst>
            </p:cNvPr>
            <p:cNvSpPr/>
            <p:nvPr/>
          </p:nvSpPr>
          <p:spPr>
            <a:xfrm>
              <a:off x="1269454" y="-597044"/>
              <a:ext cx="728619" cy="778810"/>
            </a:xfrm>
            <a:prstGeom prst="rect">
              <a:avLst/>
            </a:prstGeom>
            <a:solidFill>
              <a:srgbClr val="FFFFFF"/>
            </a:solidFill>
            <a:ln w="2540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33" name="Rectangle 32">
              <a:extLst>
                <a:ext uri="{FF2B5EF4-FFF2-40B4-BE49-F238E27FC236}">
                  <a16:creationId xmlns:a16="http://schemas.microsoft.com/office/drawing/2014/main" xmlns="" id="{44266E0B-B89A-4E9D-A1EC-C8AB8CA71177}"/>
                </a:ext>
              </a:extLst>
            </p:cNvPr>
            <p:cNvSpPr/>
            <p:nvPr/>
          </p:nvSpPr>
          <p:spPr>
            <a:xfrm>
              <a:off x="2433887" y="-447389"/>
              <a:ext cx="728619" cy="833289"/>
            </a:xfrm>
            <a:prstGeom prst="rect">
              <a:avLst/>
            </a:prstGeom>
            <a:solidFill>
              <a:srgbClr val="FFFFFF"/>
            </a:solidFill>
            <a:ln w="2540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0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sp>
        <p:nvSpPr>
          <p:cNvPr id="34" name="Rectangle 33">
            <a:extLst>
              <a:ext uri="{FF2B5EF4-FFF2-40B4-BE49-F238E27FC236}">
                <a16:creationId xmlns:a16="http://schemas.microsoft.com/office/drawing/2014/main" xmlns="" id="{9211C353-FB71-4319-BD4D-5FE1B77F7B1F}"/>
              </a:ext>
            </a:extLst>
          </p:cNvPr>
          <p:cNvSpPr/>
          <p:nvPr/>
        </p:nvSpPr>
        <p:spPr>
          <a:xfrm>
            <a:off x="4935449" y="1295529"/>
            <a:ext cx="976393" cy="646331"/>
          </a:xfrm>
          <a:prstGeom prst="rect">
            <a:avLst/>
          </a:prstGeom>
        </p:spPr>
        <p:txBody>
          <a:bodyPr wrap="square">
            <a:spAutoFit/>
          </a:bodyPr>
          <a:lstStyle/>
          <a:p>
            <a:pPr>
              <a:buClr>
                <a:srgbClr val="000000"/>
              </a:buClr>
              <a:buFont typeface="Arial"/>
              <a:buNone/>
            </a:pPr>
            <a:r>
              <a:rPr lang="vi-VN" sz="3600" kern="0" dirty="0">
                <a:solidFill>
                  <a:srgbClr val="FF0000"/>
                </a:solidFill>
                <a:latin typeface="Times New Roman" panose="02020603050405020304" pitchFamily="18" charset="0"/>
                <a:cs typeface="Times New Roman" panose="02020603050405020304" pitchFamily="18" charset="0"/>
                <a:sym typeface="Arial"/>
              </a:rPr>
              <a:t>ng</a:t>
            </a:r>
            <a:endParaRPr lang="x-none" sz="36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5" name="Rectangle 34">
            <a:extLst>
              <a:ext uri="{FF2B5EF4-FFF2-40B4-BE49-F238E27FC236}">
                <a16:creationId xmlns:a16="http://schemas.microsoft.com/office/drawing/2014/main" xmlns="" id="{FB930AA3-8946-4144-BD6A-50C12DB21940}"/>
              </a:ext>
            </a:extLst>
          </p:cNvPr>
          <p:cNvSpPr/>
          <p:nvPr/>
        </p:nvSpPr>
        <p:spPr>
          <a:xfrm>
            <a:off x="6741054" y="1315754"/>
            <a:ext cx="1576502" cy="646331"/>
          </a:xfrm>
          <a:prstGeom prst="rect">
            <a:avLst/>
          </a:prstGeom>
        </p:spPr>
        <p:txBody>
          <a:bodyPr wrap="square">
            <a:spAutoFit/>
          </a:bodyPr>
          <a:lstStyle/>
          <a:p>
            <a:pPr>
              <a:buClr>
                <a:srgbClr val="000000"/>
              </a:buClr>
              <a:buFont typeface="Arial"/>
              <a:buNone/>
            </a:pPr>
            <a:r>
              <a:rPr lang="x-none" sz="3600" kern="0" dirty="0">
                <a:solidFill>
                  <a:srgbClr val="FF0000"/>
                </a:solidFill>
                <a:latin typeface="Times New Roman" panose="02020603050405020304" pitchFamily="18" charset="0"/>
                <a:cs typeface="Times New Roman" panose="02020603050405020304" pitchFamily="18" charset="0"/>
                <a:sym typeface="Arial"/>
              </a:rPr>
              <a:t>ngh</a:t>
            </a:r>
          </a:p>
        </p:txBody>
      </p:sp>
      <p:sp>
        <p:nvSpPr>
          <p:cNvPr id="36" name="Rectangle 35">
            <a:extLst>
              <a:ext uri="{FF2B5EF4-FFF2-40B4-BE49-F238E27FC236}">
                <a16:creationId xmlns:a16="http://schemas.microsoft.com/office/drawing/2014/main" xmlns="" id="{2A8A75B7-01A3-4235-B63D-EC3673C88B3B}"/>
              </a:ext>
            </a:extLst>
          </p:cNvPr>
          <p:cNvSpPr/>
          <p:nvPr/>
        </p:nvSpPr>
        <p:spPr>
          <a:xfrm>
            <a:off x="6173001" y="4110059"/>
            <a:ext cx="1160210" cy="584775"/>
          </a:xfrm>
          <a:prstGeom prst="rect">
            <a:avLst/>
          </a:prstGeom>
        </p:spPr>
        <p:txBody>
          <a:bodyPr wrap="square">
            <a:spAutoFit/>
          </a:bodyPr>
          <a:lstStyle/>
          <a:p>
            <a:pPr>
              <a:buClr>
                <a:srgbClr val="000000"/>
              </a:buClr>
              <a:buFont typeface="Arial"/>
              <a:buNone/>
            </a:pPr>
            <a:r>
              <a:rPr lang="x-none" sz="3200" kern="0" dirty="0">
                <a:solidFill>
                  <a:srgbClr val="FF0000"/>
                </a:solidFill>
                <a:latin typeface="Times New Roman" panose="02020603050405020304" pitchFamily="18" charset="0"/>
                <a:cs typeface="Times New Roman" panose="02020603050405020304" pitchFamily="18" charset="0"/>
                <a:sym typeface="Arial"/>
              </a:rPr>
              <a:t>ng</a:t>
            </a:r>
          </a:p>
        </p:txBody>
      </p:sp>
      <p:sp>
        <p:nvSpPr>
          <p:cNvPr id="37" name="Rectangle 36">
            <a:extLst>
              <a:ext uri="{FF2B5EF4-FFF2-40B4-BE49-F238E27FC236}">
                <a16:creationId xmlns:a16="http://schemas.microsoft.com/office/drawing/2014/main" xmlns="" id="{02BAA5A1-0D75-4BD1-BED8-6C75CC27B2DB}"/>
              </a:ext>
            </a:extLst>
          </p:cNvPr>
          <p:cNvSpPr/>
          <p:nvPr/>
        </p:nvSpPr>
        <p:spPr>
          <a:xfrm>
            <a:off x="2091003" y="4157799"/>
            <a:ext cx="1262932" cy="584775"/>
          </a:xfrm>
          <a:prstGeom prst="rect">
            <a:avLst/>
          </a:prstGeom>
        </p:spPr>
        <p:txBody>
          <a:bodyPr wrap="square">
            <a:spAutoFit/>
          </a:bodyPr>
          <a:lstStyle/>
          <a:p>
            <a:pPr>
              <a:buClr>
                <a:srgbClr val="000000"/>
              </a:buClr>
              <a:buFont typeface="Arial"/>
              <a:buNone/>
            </a:pPr>
            <a:r>
              <a:rPr lang="x-none" sz="3200" kern="0" dirty="0">
                <a:solidFill>
                  <a:srgbClr val="FF0000"/>
                </a:solidFill>
                <a:latin typeface="Times New Roman" panose="02020603050405020304" pitchFamily="18" charset="0"/>
                <a:cs typeface="Times New Roman" panose="02020603050405020304" pitchFamily="18" charset="0"/>
                <a:sym typeface="Arial"/>
              </a:rPr>
              <a:t>Ng</a:t>
            </a:r>
          </a:p>
        </p:txBody>
      </p:sp>
      <p:sp>
        <p:nvSpPr>
          <p:cNvPr id="38" name="Rectangle 37">
            <a:extLst>
              <a:ext uri="{FF2B5EF4-FFF2-40B4-BE49-F238E27FC236}">
                <a16:creationId xmlns:a16="http://schemas.microsoft.com/office/drawing/2014/main" xmlns="" id="{91503DCA-D8F6-4871-BF45-7576A01C0A79}"/>
              </a:ext>
            </a:extLst>
          </p:cNvPr>
          <p:cNvSpPr/>
          <p:nvPr/>
        </p:nvSpPr>
        <p:spPr>
          <a:xfrm>
            <a:off x="4751632" y="4961333"/>
            <a:ext cx="1160210" cy="584775"/>
          </a:xfrm>
          <a:prstGeom prst="rect">
            <a:avLst/>
          </a:prstGeom>
        </p:spPr>
        <p:txBody>
          <a:bodyPr wrap="square">
            <a:spAutoFit/>
          </a:bodyPr>
          <a:lstStyle/>
          <a:p>
            <a:pPr>
              <a:buClr>
                <a:srgbClr val="000000"/>
              </a:buClr>
              <a:buFont typeface="Arial"/>
              <a:buNone/>
            </a:pPr>
            <a:r>
              <a:rPr lang="x-none" sz="3200" kern="0" dirty="0">
                <a:solidFill>
                  <a:srgbClr val="FF0000"/>
                </a:solidFill>
                <a:latin typeface="Times New Roman" panose="02020603050405020304" pitchFamily="18" charset="0"/>
                <a:cs typeface="Times New Roman" panose="02020603050405020304" pitchFamily="18" charset="0"/>
                <a:sym typeface="Arial"/>
              </a:rPr>
              <a:t>ng</a:t>
            </a:r>
          </a:p>
        </p:txBody>
      </p:sp>
      <p:sp>
        <p:nvSpPr>
          <p:cNvPr id="39" name="Rectangle 38">
            <a:extLst>
              <a:ext uri="{FF2B5EF4-FFF2-40B4-BE49-F238E27FC236}">
                <a16:creationId xmlns:a16="http://schemas.microsoft.com/office/drawing/2014/main" xmlns="" id="{737A4575-68F2-4D39-912B-0F0A65885946}"/>
              </a:ext>
            </a:extLst>
          </p:cNvPr>
          <p:cNvSpPr/>
          <p:nvPr/>
        </p:nvSpPr>
        <p:spPr>
          <a:xfrm>
            <a:off x="6101421" y="4992416"/>
            <a:ext cx="1576502" cy="584775"/>
          </a:xfrm>
          <a:prstGeom prst="rect">
            <a:avLst/>
          </a:prstGeom>
        </p:spPr>
        <p:txBody>
          <a:bodyPr wrap="square">
            <a:spAutoFit/>
          </a:bodyPr>
          <a:lstStyle/>
          <a:p>
            <a:pPr>
              <a:buClr>
                <a:srgbClr val="000000"/>
              </a:buClr>
              <a:buFont typeface="Arial"/>
              <a:buNone/>
            </a:pPr>
            <a:r>
              <a:rPr lang="x-none" sz="3200" kern="0" dirty="0">
                <a:solidFill>
                  <a:srgbClr val="FF0000"/>
                </a:solidFill>
                <a:latin typeface="Times New Roman" panose="02020603050405020304" pitchFamily="18" charset="0"/>
                <a:cs typeface="Times New Roman" panose="02020603050405020304" pitchFamily="18" charset="0"/>
                <a:sym typeface="Arial"/>
              </a:rPr>
              <a:t>ngh</a:t>
            </a:r>
          </a:p>
        </p:txBody>
      </p:sp>
    </p:spTree>
    <p:extLst>
      <p:ext uri="{BB962C8B-B14F-4D97-AF65-F5344CB8AC3E}">
        <p14:creationId xmlns:p14="http://schemas.microsoft.com/office/powerpoint/2010/main" val="15800396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left)">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14:bounceEnd="50000">
                                          <p:cBhvr additive="base">
                                            <p:cTn id="14" dur="1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15" dur="1500" fill="hold"/>
                                            <p:tgtEl>
                                              <p:spTgt spid="3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50000">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14:bounceEnd="50000">
                                          <p:cBhvr additive="base">
                                            <p:cTn id="18" dur="1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19"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P spid="36" grpId="0"/>
          <p:bldP spid="37" grpId="0"/>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left)">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1500" fill="hold"/>
                                            <p:tgtEl>
                                              <p:spTgt spid="30"/>
                                            </p:tgtEl>
                                            <p:attrNameLst>
                                              <p:attrName>ppt_x</p:attrName>
                                            </p:attrNameLst>
                                          </p:cBhvr>
                                          <p:tavLst>
                                            <p:tav tm="0">
                                              <p:val>
                                                <p:strVal val="0-#ppt_w/2"/>
                                              </p:val>
                                            </p:tav>
                                            <p:tav tm="100000">
                                              <p:val>
                                                <p:strVal val="#ppt_x"/>
                                              </p:val>
                                            </p:tav>
                                          </p:tavLst>
                                        </p:anim>
                                        <p:anim calcmode="lin" valueType="num">
                                          <p:cBhvr additive="base">
                                            <p:cTn id="15" dur="1500" fill="hold"/>
                                            <p:tgtEl>
                                              <p:spTgt spid="3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500" fill="hold"/>
                                            <p:tgtEl>
                                              <p:spTgt spid="21"/>
                                            </p:tgtEl>
                                            <p:attrNameLst>
                                              <p:attrName>ppt_x</p:attrName>
                                            </p:attrNameLst>
                                          </p:cBhvr>
                                          <p:tavLst>
                                            <p:tav tm="0">
                                              <p:val>
                                                <p:strVal val="1+#ppt_w/2"/>
                                              </p:val>
                                            </p:tav>
                                            <p:tav tm="100000">
                                              <p:val>
                                                <p:strVal val="#ppt_x"/>
                                              </p:val>
                                            </p:tav>
                                          </p:tavLst>
                                        </p:anim>
                                        <p:anim calcmode="lin" valueType="num">
                                          <p:cBhvr additive="base">
                                            <p:cTn id="19"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P spid="36" grpId="0"/>
          <p:bldP spid="37" grpId="0"/>
          <p:bldP spid="38" grpId="0"/>
          <p:bldP spid="3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21FEFF0E-8029-4B82-BF31-28229759E1E4}"/>
              </a:ext>
            </a:extLst>
          </p:cNvPr>
          <p:cNvGrpSpPr/>
          <p:nvPr/>
        </p:nvGrpSpPr>
        <p:grpSpPr>
          <a:xfrm>
            <a:off x="2743200" y="3344248"/>
            <a:ext cx="4801315" cy="3046988"/>
            <a:chOff x="684737" y="3024759"/>
            <a:chExt cx="2578139" cy="3046988"/>
          </a:xfrm>
        </p:grpSpPr>
        <p:grpSp>
          <p:nvGrpSpPr>
            <p:cNvPr id="35" name="Group 34">
              <a:extLst>
                <a:ext uri="{FF2B5EF4-FFF2-40B4-BE49-F238E27FC236}">
                  <a16:creationId xmlns:a16="http://schemas.microsoft.com/office/drawing/2014/main" xmlns="" id="{02AEBD17-F885-4199-B6BE-E1E48E6FD8B6}"/>
                </a:ext>
              </a:extLst>
            </p:cNvPr>
            <p:cNvGrpSpPr/>
            <p:nvPr/>
          </p:nvGrpSpPr>
          <p:grpSpPr>
            <a:xfrm>
              <a:off x="684737" y="3024759"/>
              <a:ext cx="2578139" cy="3046988"/>
              <a:chOff x="684737" y="3024759"/>
              <a:chExt cx="2578139" cy="3046988"/>
            </a:xfrm>
          </p:grpSpPr>
          <p:sp>
            <p:nvSpPr>
              <p:cNvPr id="39" name="TextBox 38">
                <a:extLst>
                  <a:ext uri="{FF2B5EF4-FFF2-40B4-BE49-F238E27FC236}">
                    <a16:creationId xmlns:a16="http://schemas.microsoft.com/office/drawing/2014/main" xmlns="" id="{E7A786C1-41AC-4098-8614-999CE51C4EEC}"/>
                  </a:ext>
                </a:extLst>
              </p:cNvPr>
              <p:cNvSpPr txBox="1"/>
              <p:nvPr/>
            </p:nvSpPr>
            <p:spPr>
              <a:xfrm>
                <a:off x="684737" y="3024759"/>
                <a:ext cx="2578139" cy="3046988"/>
              </a:xfrm>
              <a:prstGeom prst="rect">
                <a:avLst/>
              </a:prstGeom>
              <a:noFill/>
            </p:spPr>
            <p:txBody>
              <a:bodyPr wrap="non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gió</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0" name="Rectangle 39">
                <a:extLst>
                  <a:ext uri="{FF2B5EF4-FFF2-40B4-BE49-F238E27FC236}">
                    <a16:creationId xmlns:a16="http://schemas.microsoft.com/office/drawing/2014/main" xmlns="" id="{9AB9DA3D-4983-420D-8451-AE0280DF9877}"/>
                  </a:ext>
                </a:extLst>
              </p:cNvPr>
              <p:cNvSpPr/>
              <p:nvPr/>
            </p:nvSpPr>
            <p:spPr>
              <a:xfrm>
                <a:off x="993812" y="3467529"/>
                <a:ext cx="765447" cy="401719"/>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sp>
          <p:nvSpPr>
            <p:cNvPr id="36" name="Rectangle 35">
              <a:extLst>
                <a:ext uri="{FF2B5EF4-FFF2-40B4-BE49-F238E27FC236}">
                  <a16:creationId xmlns:a16="http://schemas.microsoft.com/office/drawing/2014/main" xmlns="" id="{3375794F-79F8-4452-A4D7-DC7E90EBB158}"/>
                </a:ext>
              </a:extLst>
            </p:cNvPr>
            <p:cNvSpPr/>
            <p:nvPr/>
          </p:nvSpPr>
          <p:spPr>
            <a:xfrm>
              <a:off x="992554" y="4497607"/>
              <a:ext cx="765447"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xmlns="" id="{E862186E-C84A-4F63-A16A-2BBA3EA03DD0}"/>
                </a:ext>
              </a:extLst>
            </p:cNvPr>
            <p:cNvSpPr/>
            <p:nvPr/>
          </p:nvSpPr>
          <p:spPr>
            <a:xfrm>
              <a:off x="2023817" y="4503932"/>
              <a:ext cx="765447"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400" b="0" i="0" u="none" strike="noStrike" kern="0" cap="none" spc="0" normalizeH="0" baseline="0" noProof="0" dirty="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38" name="Rectangle 37">
              <a:extLst>
                <a:ext uri="{FF2B5EF4-FFF2-40B4-BE49-F238E27FC236}">
                  <a16:creationId xmlns:a16="http://schemas.microsoft.com/office/drawing/2014/main" xmlns="" id="{26F79192-B6AD-498F-A6A5-C51460651856}"/>
                </a:ext>
              </a:extLst>
            </p:cNvPr>
            <p:cNvSpPr/>
            <p:nvPr/>
          </p:nvSpPr>
          <p:spPr>
            <a:xfrm>
              <a:off x="914903" y="5489861"/>
              <a:ext cx="765447"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sp>
        <p:nvSpPr>
          <p:cNvPr id="41" name="TextBox 40">
            <a:extLst>
              <a:ext uri="{FF2B5EF4-FFF2-40B4-BE49-F238E27FC236}">
                <a16:creationId xmlns:a16="http://schemas.microsoft.com/office/drawing/2014/main" xmlns="" id="{9911C8B8-6857-4D4D-8B59-4F084269A1C5}"/>
              </a:ext>
            </a:extLst>
          </p:cNvPr>
          <p:cNvSpPr txBox="1"/>
          <p:nvPr/>
        </p:nvSpPr>
        <p:spPr>
          <a:xfrm>
            <a:off x="3362095" y="395886"/>
            <a:ext cx="9891828" cy="830997"/>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17479D"/>
                </a:solidFill>
                <a:latin typeface="Times New Roman" panose="02020603050405020304" pitchFamily="18" charset="0"/>
                <a:cs typeface="Times New Roman" panose="02020603050405020304" pitchFamily="18" charset="0"/>
                <a:sym typeface="Arial"/>
              </a:rPr>
              <a:t>Chọn a hoặc b </a:t>
            </a:r>
          </a:p>
        </p:txBody>
      </p:sp>
      <p:pic>
        <p:nvPicPr>
          <p:cNvPr id="42" name="Picture 41">
            <a:extLst>
              <a:ext uri="{FF2B5EF4-FFF2-40B4-BE49-F238E27FC236}">
                <a16:creationId xmlns:a16="http://schemas.microsoft.com/office/drawing/2014/main" xmlns="" id="{87AD071F-4E79-4BBB-BF8D-699BB9506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173" y="574542"/>
            <a:ext cx="489922" cy="353714"/>
          </a:xfrm>
          <a:prstGeom prst="rect">
            <a:avLst/>
          </a:prstGeom>
        </p:spPr>
      </p:pic>
      <p:sp>
        <p:nvSpPr>
          <p:cNvPr id="43" name="TextBox 42">
            <a:extLst>
              <a:ext uri="{FF2B5EF4-FFF2-40B4-BE49-F238E27FC236}">
                <a16:creationId xmlns:a16="http://schemas.microsoft.com/office/drawing/2014/main" xmlns="" id="{4379B495-921F-49AC-A5A1-B6FBBF313913}"/>
              </a:ext>
            </a:extLst>
          </p:cNvPr>
          <p:cNvSpPr txBox="1"/>
          <p:nvPr/>
        </p:nvSpPr>
        <p:spPr>
          <a:xfrm>
            <a:off x="1953239" y="962248"/>
            <a:ext cx="11784712" cy="830997"/>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FC7D77">
                    <a:lumMod val="75000"/>
                  </a:srgbClr>
                </a:solidFill>
                <a:latin typeface="Times New Roman" panose="02020603050405020304" pitchFamily="18" charset="0"/>
                <a:cs typeface="Times New Roman" panose="02020603050405020304" pitchFamily="18" charset="0"/>
                <a:sym typeface="Arial"/>
              </a:rPr>
              <a:t>a) </a:t>
            </a:r>
            <a:r>
              <a:rPr lang="vi-VN" sz="3200" kern="0" dirty="0">
                <a:solidFill>
                  <a:srgbClr val="000000"/>
                </a:solidFill>
                <a:latin typeface="Times New Roman" panose="02020603050405020304" pitchFamily="18" charset="0"/>
                <a:cs typeface="Times New Roman" panose="02020603050405020304" pitchFamily="18" charset="0"/>
                <a:sym typeface="Arial"/>
              </a:rPr>
              <a:t>Chọn </a:t>
            </a:r>
            <a:r>
              <a:rPr lang="vi-VN" sz="3200" b="1" kern="0" dirty="0">
                <a:solidFill>
                  <a:srgbClr val="FF0000"/>
                </a:solidFill>
                <a:latin typeface="Times New Roman" panose="02020603050405020304" pitchFamily="18" charset="0"/>
                <a:cs typeface="Times New Roman" panose="02020603050405020304" pitchFamily="18" charset="0"/>
                <a:sym typeface="Arial"/>
              </a:rPr>
              <a:t>ch</a:t>
            </a:r>
            <a:r>
              <a:rPr lang="vi-VN" sz="3200" kern="0" dirty="0">
                <a:solidFill>
                  <a:srgbClr val="000000"/>
                </a:solidFill>
                <a:latin typeface="Times New Roman" panose="02020603050405020304" pitchFamily="18" charset="0"/>
                <a:cs typeface="Times New Roman" panose="02020603050405020304" pitchFamily="18" charset="0"/>
                <a:sym typeface="Arial"/>
              </a:rPr>
              <a:t> hay </a:t>
            </a:r>
            <a:r>
              <a:rPr lang="vi-VN" sz="3200" b="1" kern="0" dirty="0">
                <a:solidFill>
                  <a:srgbClr val="FF0000"/>
                </a:solidFill>
                <a:latin typeface="Times New Roman" panose="02020603050405020304" pitchFamily="18" charset="0"/>
                <a:cs typeface="Times New Roman" panose="02020603050405020304" pitchFamily="18" charset="0"/>
                <a:sym typeface="Arial"/>
              </a:rPr>
              <a:t>tr</a:t>
            </a:r>
            <a:r>
              <a:rPr lang="vi-VN" sz="3200" kern="0" dirty="0">
                <a:solidFill>
                  <a:srgbClr val="000000"/>
                </a:solidFill>
                <a:latin typeface="Times New Roman" panose="02020603050405020304" pitchFamily="18" charset="0"/>
                <a:cs typeface="Times New Roman" panose="02020603050405020304" pitchFamily="18" charset="0"/>
                <a:sym typeface="Arial"/>
              </a:rPr>
              <a:t> thay cho ô vuông</a:t>
            </a:r>
          </a:p>
        </p:txBody>
      </p:sp>
      <p:sp>
        <p:nvSpPr>
          <p:cNvPr id="44" name="TextBox 43">
            <a:extLst>
              <a:ext uri="{FF2B5EF4-FFF2-40B4-BE49-F238E27FC236}">
                <a16:creationId xmlns:a16="http://schemas.microsoft.com/office/drawing/2014/main" xmlns="" id="{5CA644AF-0A9B-4923-BF3A-93C5C76AA0C3}"/>
              </a:ext>
            </a:extLst>
          </p:cNvPr>
          <p:cNvSpPr txBox="1"/>
          <p:nvPr/>
        </p:nvSpPr>
        <p:spPr>
          <a:xfrm>
            <a:off x="2027497" y="2714857"/>
            <a:ext cx="11784712" cy="830997"/>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FC7D77">
                    <a:lumMod val="75000"/>
                  </a:srgbClr>
                </a:solidFill>
                <a:latin typeface="Times New Roman" panose="02020603050405020304" pitchFamily="18" charset="0"/>
                <a:cs typeface="Times New Roman" panose="02020603050405020304" pitchFamily="18" charset="0"/>
                <a:sym typeface="Arial"/>
              </a:rPr>
              <a:t>b) </a:t>
            </a:r>
            <a:r>
              <a:rPr lang="vi-VN" sz="3200" kern="0" dirty="0">
                <a:solidFill>
                  <a:srgbClr val="000000"/>
                </a:solidFill>
                <a:latin typeface="Times New Roman" panose="02020603050405020304" pitchFamily="18" charset="0"/>
                <a:cs typeface="Times New Roman" panose="02020603050405020304" pitchFamily="18" charset="0"/>
                <a:sym typeface="Arial"/>
              </a:rPr>
              <a:t>Chọn </a:t>
            </a:r>
            <a:r>
              <a:rPr lang="vi-VN" sz="3200" b="1" kern="0" dirty="0">
                <a:solidFill>
                  <a:srgbClr val="FF0000"/>
                </a:solidFill>
                <a:latin typeface="Times New Roman" panose="02020603050405020304" pitchFamily="18" charset="0"/>
                <a:cs typeface="Times New Roman" panose="02020603050405020304" pitchFamily="18" charset="0"/>
                <a:sym typeface="Arial"/>
              </a:rPr>
              <a:t>uôn</a:t>
            </a:r>
            <a:r>
              <a:rPr lang="vi-VN" sz="3200" kern="0" dirty="0">
                <a:solidFill>
                  <a:srgbClr val="000000"/>
                </a:solidFill>
                <a:latin typeface="Times New Roman" panose="02020603050405020304" pitchFamily="18" charset="0"/>
                <a:cs typeface="Times New Roman" panose="02020603050405020304" pitchFamily="18" charset="0"/>
                <a:sym typeface="Arial"/>
              </a:rPr>
              <a:t> hay </a:t>
            </a:r>
            <a:r>
              <a:rPr lang="vi-VN" sz="3200" b="1" kern="0" dirty="0">
                <a:solidFill>
                  <a:srgbClr val="FF0000"/>
                </a:solidFill>
                <a:latin typeface="Times New Roman" panose="02020603050405020304" pitchFamily="18" charset="0"/>
                <a:cs typeface="Times New Roman" panose="02020603050405020304" pitchFamily="18" charset="0"/>
                <a:sym typeface="Arial"/>
              </a:rPr>
              <a:t>uông</a:t>
            </a:r>
            <a:r>
              <a:rPr lang="vi-VN" sz="3200" kern="0" dirty="0">
                <a:solidFill>
                  <a:srgbClr val="000000"/>
                </a:solidFill>
                <a:latin typeface="Times New Roman" panose="02020603050405020304" pitchFamily="18" charset="0"/>
                <a:cs typeface="Times New Roman" panose="02020603050405020304" pitchFamily="18" charset="0"/>
                <a:sym typeface="Arial"/>
              </a:rPr>
              <a:t> thay cho ô vuông</a:t>
            </a:r>
          </a:p>
        </p:txBody>
      </p:sp>
      <p:grpSp>
        <p:nvGrpSpPr>
          <p:cNvPr id="45" name="Group 44">
            <a:extLst>
              <a:ext uri="{FF2B5EF4-FFF2-40B4-BE49-F238E27FC236}">
                <a16:creationId xmlns:a16="http://schemas.microsoft.com/office/drawing/2014/main" xmlns="" id="{CA711C9C-D890-4B5A-88B3-472400EBFC9D}"/>
              </a:ext>
            </a:extLst>
          </p:cNvPr>
          <p:cNvGrpSpPr/>
          <p:nvPr/>
        </p:nvGrpSpPr>
        <p:grpSpPr>
          <a:xfrm>
            <a:off x="2737040" y="1444225"/>
            <a:ext cx="8797983" cy="1569660"/>
            <a:chOff x="1640120" y="870236"/>
            <a:chExt cx="4724211" cy="1569660"/>
          </a:xfrm>
        </p:grpSpPr>
        <p:sp>
          <p:nvSpPr>
            <p:cNvPr id="46" name="TextBox 45">
              <a:extLst>
                <a:ext uri="{FF2B5EF4-FFF2-40B4-BE49-F238E27FC236}">
                  <a16:creationId xmlns:a16="http://schemas.microsoft.com/office/drawing/2014/main" xmlns="" id="{C91D061E-2AE1-4DDF-827D-1AF53D23593A}"/>
                </a:ext>
              </a:extLst>
            </p:cNvPr>
            <p:cNvSpPr txBox="1"/>
            <p:nvPr/>
          </p:nvSpPr>
          <p:spPr>
            <a:xfrm>
              <a:off x="1803008" y="870236"/>
              <a:ext cx="4561323" cy="1569660"/>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ung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ung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sức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ong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óng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ong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xanh</a:t>
              </a:r>
              <a:endPar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xmlns="" id="{E674CD48-E306-4041-BD5A-0832FDA9783D}"/>
                </a:ext>
              </a:extLst>
            </p:cNvPr>
            <p:cNvSpPr/>
            <p:nvPr/>
          </p:nvSpPr>
          <p:spPr>
            <a:xfrm>
              <a:off x="1672461" y="1161645"/>
              <a:ext cx="547423"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400" b="0" i="0" u="none" strike="noStrike" kern="0" cap="none" spc="0" normalizeH="0" baseline="0" noProof="0" dirty="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xmlns="" id="{B87DC5FC-0471-4493-9F3B-E4D63F72A83D}"/>
                </a:ext>
              </a:extLst>
            </p:cNvPr>
            <p:cNvSpPr/>
            <p:nvPr/>
          </p:nvSpPr>
          <p:spPr>
            <a:xfrm>
              <a:off x="1640120" y="1919724"/>
              <a:ext cx="547423"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400" b="0" i="0" u="none" strike="noStrike" kern="0" cap="none" spc="0" normalizeH="0" baseline="0" noProof="0" dirty="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49" name="Rectangle 48">
              <a:extLst>
                <a:ext uri="{FF2B5EF4-FFF2-40B4-BE49-F238E27FC236}">
                  <a16:creationId xmlns:a16="http://schemas.microsoft.com/office/drawing/2014/main" xmlns="" id="{DEA91AC0-39E8-4E97-B7D9-99E181499D68}"/>
                </a:ext>
              </a:extLst>
            </p:cNvPr>
            <p:cNvSpPr/>
            <p:nvPr/>
          </p:nvSpPr>
          <p:spPr>
            <a:xfrm>
              <a:off x="2640699" y="1908153"/>
              <a:ext cx="480091"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xmlns="" id="{E5BB72CD-568E-4C62-8D22-E620FCBEB7F2}"/>
                </a:ext>
              </a:extLst>
            </p:cNvPr>
            <p:cNvSpPr/>
            <p:nvPr/>
          </p:nvSpPr>
          <p:spPr>
            <a:xfrm>
              <a:off x="4231625" y="1183243"/>
              <a:ext cx="547423"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51" name="Rectangle 50">
              <a:extLst>
                <a:ext uri="{FF2B5EF4-FFF2-40B4-BE49-F238E27FC236}">
                  <a16:creationId xmlns:a16="http://schemas.microsoft.com/office/drawing/2014/main" xmlns="" id="{3C74230C-F258-42AF-B8D1-3C8DB3247ED7}"/>
                </a:ext>
              </a:extLst>
            </p:cNvPr>
            <p:cNvSpPr/>
            <p:nvPr/>
          </p:nvSpPr>
          <p:spPr>
            <a:xfrm>
              <a:off x="3980933" y="1919724"/>
              <a:ext cx="547423" cy="36389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x-none"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sp>
        <p:nvSpPr>
          <p:cNvPr id="52" name="Rectangle 51">
            <a:extLst>
              <a:ext uri="{FF2B5EF4-FFF2-40B4-BE49-F238E27FC236}">
                <a16:creationId xmlns:a16="http://schemas.microsoft.com/office/drawing/2014/main" xmlns="" id="{FA8CF3B9-0035-4B62-B67C-DE03414999C7}"/>
              </a:ext>
            </a:extLst>
          </p:cNvPr>
          <p:cNvSpPr/>
          <p:nvPr/>
        </p:nvSpPr>
        <p:spPr>
          <a:xfrm>
            <a:off x="3379771" y="1551683"/>
            <a:ext cx="753489" cy="685124"/>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tr</a:t>
            </a:r>
            <a:endParaRPr lang="x-none"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xmlns="" id="{27FD366D-3672-4DC0-BDD1-40ECA3E4EC32}"/>
              </a:ext>
            </a:extLst>
          </p:cNvPr>
          <p:cNvSpPr/>
          <p:nvPr/>
        </p:nvSpPr>
        <p:spPr>
          <a:xfrm>
            <a:off x="7919853" y="1538056"/>
            <a:ext cx="998285" cy="685124"/>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ch</a:t>
            </a:r>
            <a:endParaRPr lang="x-none"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54" name="Rectangle 53">
            <a:extLst>
              <a:ext uri="{FF2B5EF4-FFF2-40B4-BE49-F238E27FC236}">
                <a16:creationId xmlns:a16="http://schemas.microsoft.com/office/drawing/2014/main" xmlns="" id="{17F82A64-0581-42D2-89EC-EB3A5470DD78}"/>
              </a:ext>
            </a:extLst>
          </p:cNvPr>
          <p:cNvSpPr/>
          <p:nvPr/>
        </p:nvSpPr>
        <p:spPr>
          <a:xfrm>
            <a:off x="3076563" y="2320272"/>
            <a:ext cx="998285" cy="685124"/>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ch</a:t>
            </a:r>
            <a:endParaRPr lang="x-none"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55" name="Rectangle 54">
            <a:extLst>
              <a:ext uri="{FF2B5EF4-FFF2-40B4-BE49-F238E27FC236}">
                <a16:creationId xmlns:a16="http://schemas.microsoft.com/office/drawing/2014/main" xmlns="" id="{2540729A-6821-474D-A71D-F35BCD747F80}"/>
              </a:ext>
            </a:extLst>
          </p:cNvPr>
          <p:cNvSpPr/>
          <p:nvPr/>
        </p:nvSpPr>
        <p:spPr>
          <a:xfrm>
            <a:off x="4941374" y="2280196"/>
            <a:ext cx="998285" cy="685124"/>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ch</a:t>
            </a:r>
            <a:endParaRPr lang="x-none"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56" name="Rectangle 55">
            <a:extLst>
              <a:ext uri="{FF2B5EF4-FFF2-40B4-BE49-F238E27FC236}">
                <a16:creationId xmlns:a16="http://schemas.microsoft.com/office/drawing/2014/main" xmlns="" id="{3F7A85E3-9241-4310-B998-0B55158D1F58}"/>
              </a:ext>
            </a:extLst>
          </p:cNvPr>
          <p:cNvSpPr/>
          <p:nvPr/>
        </p:nvSpPr>
        <p:spPr>
          <a:xfrm>
            <a:off x="7618124" y="2284878"/>
            <a:ext cx="753489" cy="685124"/>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tr</a:t>
            </a:r>
            <a:endParaRPr lang="x-none"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xmlns="" id="{EE017E0E-2B39-4957-B191-0A6F2B997585}"/>
              </a:ext>
            </a:extLst>
          </p:cNvPr>
          <p:cNvSpPr/>
          <p:nvPr/>
        </p:nvSpPr>
        <p:spPr>
          <a:xfrm>
            <a:off x="5068732" y="4646054"/>
            <a:ext cx="1359507" cy="685124"/>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uồn</a:t>
            </a:r>
            <a:endParaRPr lang="x-none"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58" name="Rectangle 57">
            <a:extLst>
              <a:ext uri="{FF2B5EF4-FFF2-40B4-BE49-F238E27FC236}">
                <a16:creationId xmlns:a16="http://schemas.microsoft.com/office/drawing/2014/main" xmlns="" id="{F25C327F-2CE1-496C-83D9-AA4BE2F4BED1}"/>
              </a:ext>
            </a:extLst>
          </p:cNvPr>
          <p:cNvSpPr/>
          <p:nvPr/>
        </p:nvSpPr>
        <p:spPr>
          <a:xfrm>
            <a:off x="3204841" y="4646055"/>
            <a:ext cx="1359507" cy="685124"/>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uồn</a:t>
            </a:r>
            <a:endParaRPr lang="x-none"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59" name="Rectangle 58">
            <a:extLst>
              <a:ext uri="{FF2B5EF4-FFF2-40B4-BE49-F238E27FC236}">
                <a16:creationId xmlns:a16="http://schemas.microsoft.com/office/drawing/2014/main" xmlns="" id="{AF989E62-7855-4BFC-984E-2F3EDEF7B89C}"/>
              </a:ext>
            </a:extLst>
          </p:cNvPr>
          <p:cNvSpPr/>
          <p:nvPr/>
        </p:nvSpPr>
        <p:spPr>
          <a:xfrm>
            <a:off x="3040389" y="5592771"/>
            <a:ext cx="1359507" cy="685124"/>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uộn</a:t>
            </a:r>
            <a:endParaRPr lang="x-none"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0" name="Rectangle 59">
            <a:extLst>
              <a:ext uri="{FF2B5EF4-FFF2-40B4-BE49-F238E27FC236}">
                <a16:creationId xmlns:a16="http://schemas.microsoft.com/office/drawing/2014/main" xmlns="" id="{2952FE5C-51B9-4F68-AF79-38712889CF14}"/>
              </a:ext>
            </a:extLst>
          </p:cNvPr>
          <p:cNvSpPr/>
          <p:nvPr/>
        </p:nvSpPr>
        <p:spPr>
          <a:xfrm>
            <a:off x="3179444" y="3666201"/>
            <a:ext cx="1678932" cy="685124"/>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uông</a:t>
            </a:r>
            <a:endParaRPr lang="x-none" sz="36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nvGrpSpPr>
          <p:cNvPr id="61" name="Group 60">
            <a:extLst>
              <a:ext uri="{FF2B5EF4-FFF2-40B4-BE49-F238E27FC236}">
                <a16:creationId xmlns:a16="http://schemas.microsoft.com/office/drawing/2014/main" xmlns="" id="{C2316163-6077-46E8-B316-DFDF34675AC0}"/>
              </a:ext>
            </a:extLst>
          </p:cNvPr>
          <p:cNvGrpSpPr/>
          <p:nvPr/>
        </p:nvGrpSpPr>
        <p:grpSpPr>
          <a:xfrm>
            <a:off x="4997728" y="3296625"/>
            <a:ext cx="3775752" cy="1360520"/>
            <a:chOff x="4054378" y="2876440"/>
            <a:chExt cx="2027448" cy="1360520"/>
          </a:xfrm>
        </p:grpSpPr>
        <p:pic>
          <p:nvPicPr>
            <p:cNvPr id="62" name="Picture 2" descr="Hình ảnh Vẽ Tay Cá Nhỏ Bằng Chuông Gió Minh Họa Chuông Gió đẹp Cá, Tay,  Sống, Phim miễn phí tải tập tin PNG PSDComment và Vector">
              <a:extLst>
                <a:ext uri="{FF2B5EF4-FFF2-40B4-BE49-F238E27FC236}">
                  <a16:creationId xmlns:a16="http://schemas.microsoft.com/office/drawing/2014/main" xmlns="" id="{7D909A5B-6118-47ED-BD9F-7630B18538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0020" y="2909661"/>
              <a:ext cx="1331806" cy="132729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Hình ảnh Phim Hoạt Hình Chuông Gió Chuông Gió Vẽ Tay Chuông Gió Phong Cách  Nhật Bản Chuông Gió Chúc Phúc, Chuông, Lục Lạc, Phim Hoạt Hình Chuông Gió  miễn phí tải">
              <a:extLst>
                <a:ext uri="{FF2B5EF4-FFF2-40B4-BE49-F238E27FC236}">
                  <a16:creationId xmlns:a16="http://schemas.microsoft.com/office/drawing/2014/main" xmlns="" id="{26D6A9AC-C9D6-4B4B-A953-B23FC28B3D7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000" b="90750" l="10000" r="90000">
                          <a14:foregroundMark x1="51583" y1="8667" x2="51583" y2="8667"/>
                          <a14:foregroundMark x1="58417" y1="5083" x2="58417" y2="5083"/>
                          <a14:foregroundMark x1="62917" y1="14167" x2="62917" y2="14167"/>
                          <a14:foregroundMark x1="53500" y1="90750" x2="53500" y2="90250"/>
                        </a14:backgroundRemoval>
                      </a14:imgEffect>
                    </a14:imgLayer>
                  </a14:imgProps>
                </a:ext>
                <a:ext uri="{28A0092B-C50C-407E-A947-70E740481C1C}">
                  <a14:useLocalDpi xmlns:a14="http://schemas.microsoft.com/office/drawing/2010/main" val="0"/>
                </a:ext>
              </a:extLst>
            </a:blip>
            <a:srcRect/>
            <a:stretch>
              <a:fillRect/>
            </a:stretch>
          </p:blipFill>
          <p:spPr bwMode="auto">
            <a:xfrm>
              <a:off x="4054378" y="2876440"/>
              <a:ext cx="1245422" cy="1245422"/>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6" descr="Hình ảnh Chuồn Chuồn đẹp Thân Màu Vàng Cánh Xanh Cánh, Chuồn Chuồn, Chuồn  Chuồn đẹp, Cơ Thể Màu Vàng miễn phí tải tập tin PNG PSDComment và Vector">
            <a:extLst>
              <a:ext uri="{FF2B5EF4-FFF2-40B4-BE49-F238E27FC236}">
                <a16:creationId xmlns:a16="http://schemas.microsoft.com/office/drawing/2014/main" xmlns="" id="{3705C2C2-0102-4F2B-9D17-6E893201F2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38663" flipH="1">
            <a:off x="7812503" y="4258292"/>
            <a:ext cx="2409393" cy="12775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Dressmaking Pins Stock Illustrations – 616 Dressmaking Pins Stock  Illustrations, Vectors &amp;amp; Clipart - Dreamstime">
            <a:extLst>
              <a:ext uri="{FF2B5EF4-FFF2-40B4-BE49-F238E27FC236}">
                <a16:creationId xmlns:a16="http://schemas.microsoft.com/office/drawing/2014/main" xmlns="" id="{AA774BF8-0D16-406A-AFA5-6098849363F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845" b="89983" l="2000" r="90000">
                        <a14:foregroundMark x1="1250" y1="47150" x2="7125" y2="54577"/>
                        <a14:foregroundMark x1="7125" y1="54577" x2="7250" y2="66149"/>
                        <a14:foregroundMark x1="7250" y1="65976" x2="2000" y2="66149"/>
                        <a14:backgroundMark x1="68125" y1="31952" x2="68625" y2="55095"/>
                        <a14:backgroundMark x1="68625" y1="55095" x2="70375" y2="60449"/>
                        <a14:backgroundMark x1="70375" y1="60967" x2="70375" y2="60967"/>
                        <a14:backgroundMark x1="70375" y1="61313" x2="70375" y2="65285"/>
                        <a14:backgroundMark x1="70125" y1="68566" x2="78250" y2="65285"/>
                      </a14:backgroundRemoval>
                    </a14:imgEffect>
                  </a14:imgLayer>
                </a14:imgProps>
              </a:ext>
              <a:ext uri="{28A0092B-C50C-407E-A947-70E740481C1C}">
                <a14:useLocalDpi xmlns:a14="http://schemas.microsoft.com/office/drawing/2010/main" val="0"/>
              </a:ext>
            </a:extLst>
          </a:blip>
          <a:srcRect/>
          <a:stretch>
            <a:fillRect/>
          </a:stretch>
        </p:blipFill>
        <p:spPr bwMode="auto">
          <a:xfrm>
            <a:off x="5549057" y="5210360"/>
            <a:ext cx="3055569" cy="118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wipe(left)">
                                      <p:cBhvr>
                                        <p:cTn id="12" dur="500"/>
                                        <p:tgtEl>
                                          <p:spTgt spid="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1000"/>
                                        <p:tgtEl>
                                          <p:spTgt spid="65"/>
                                        </p:tgtEl>
                                      </p:cBhvr>
                                    </p:animEffect>
                                    <p:anim calcmode="lin" valueType="num">
                                      <p:cBhvr>
                                        <p:cTn id="81" dur="1000" fill="hold"/>
                                        <p:tgtEl>
                                          <p:spTgt spid="65"/>
                                        </p:tgtEl>
                                        <p:attrNameLst>
                                          <p:attrName>ppt_x</p:attrName>
                                        </p:attrNameLst>
                                      </p:cBhvr>
                                      <p:tavLst>
                                        <p:tav tm="0">
                                          <p:val>
                                            <p:strVal val="#ppt_x"/>
                                          </p:val>
                                        </p:tav>
                                        <p:tav tm="100000">
                                          <p:val>
                                            <p:strVal val="#ppt_x"/>
                                          </p:val>
                                        </p:tav>
                                      </p:tavLst>
                                    </p:anim>
                                    <p:anim calcmode="lin" valueType="num">
                                      <p:cBhvr>
                                        <p:cTn id="82" dur="900" decel="100000" fill="hold"/>
                                        <p:tgtEl>
                                          <p:spTgt spid="65"/>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build="p"/>
      <p:bldP spid="44" grpId="0"/>
      <p:bldP spid="52" grpId="0"/>
      <p:bldP spid="53" grpId="0"/>
      <p:bldP spid="54" grpId="0"/>
      <p:bldP spid="55" grpId="0"/>
      <p:bldP spid="56" grpId="0"/>
      <p:bldP spid="57" grpId="0"/>
      <p:bldP spid="58" grpId="0"/>
      <p:bldP spid="59"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237</Words>
  <Application>Microsoft Office PowerPoint</Application>
  <PresentationFormat>Widescreen</PresentationFormat>
  <Paragraphs>53</Paragraphs>
  <Slides>9</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Arial-Rounded</vt:lpstr>
      <vt:lpstr>Calibri</vt:lpstr>
      <vt:lpstr>Calibri Light</vt:lpstr>
      <vt:lpstr>HP001 4 hàng</vt:lpstr>
      <vt:lpstr>Times New Roman</vt:lpstr>
      <vt:lpstr>等线</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36</cp:revision>
  <dcterms:created xsi:type="dcterms:W3CDTF">2021-07-20T01:55:21Z</dcterms:created>
  <dcterms:modified xsi:type="dcterms:W3CDTF">2021-12-16T08:40:09Z</dcterms:modified>
</cp:coreProperties>
</file>