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24" r:id="rId3"/>
    <p:sldMasterId id="2147483766" r:id="rId4"/>
  </p:sldMasterIdLst>
  <p:notesMasterIdLst>
    <p:notesMasterId r:id="rId23"/>
  </p:notesMasterIdLst>
  <p:sldIdLst>
    <p:sldId id="388" r:id="rId5"/>
    <p:sldId id="278" r:id="rId6"/>
    <p:sldId id="279" r:id="rId7"/>
    <p:sldId id="328" r:id="rId8"/>
    <p:sldId id="329" r:id="rId9"/>
    <p:sldId id="310" r:id="rId10"/>
    <p:sldId id="280" r:id="rId11"/>
    <p:sldId id="284" r:id="rId12"/>
    <p:sldId id="285" r:id="rId13"/>
    <p:sldId id="311" r:id="rId14"/>
    <p:sldId id="312" r:id="rId15"/>
    <p:sldId id="313" r:id="rId16"/>
    <p:sldId id="314" r:id="rId17"/>
    <p:sldId id="315" r:id="rId18"/>
    <p:sldId id="316" r:id="rId19"/>
    <p:sldId id="286" r:id="rId20"/>
    <p:sldId id="287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3397-2D67-453F-8250-E5792C95A77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4FC48-B797-467D-8D4F-713F95925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9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21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4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87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3B44-CA75-43D7-8405-646DFF0F7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35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76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91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442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86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49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53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99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27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2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908388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82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81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1488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8474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38759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0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82257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0550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147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9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4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6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5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8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1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  <p:sldLayoutId id="2147483763" r:id="rId13"/>
    <p:sldLayoutId id="2147483700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AB336-774E-4294-93B5-DD01E4DE6B21}"/>
              </a:ext>
            </a:extLst>
          </p:cNvPr>
          <p:cNvSpPr txBox="1"/>
          <p:nvPr userDrawn="1"/>
        </p:nvSpPr>
        <p:spPr>
          <a:xfrm>
            <a:off x="9310254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106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8950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slide" Target="slide12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GIF"/><Relationship Id="rId22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ctangular frame with flowers&#10;&#10;Description automatically generated">
            <a:extLst>
              <a:ext uri="{FF2B5EF4-FFF2-40B4-BE49-F238E27FC236}">
                <a16:creationId xmlns:a16="http://schemas.microsoft.com/office/drawing/2014/main" id="{B863FA9C-697A-B848-246F-8D17A9E5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3" r="2184" b="1"/>
          <a:stretch/>
        </p:blipFill>
        <p:spPr>
          <a:xfrm>
            <a:off x="0" y="13"/>
            <a:ext cx="12192000" cy="6857987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2DD4A1-5FBF-E903-E0CD-61C8C4CAD7C5}"/>
              </a:ext>
            </a:extLst>
          </p:cNvPr>
          <p:cNvSpPr/>
          <p:nvPr/>
        </p:nvSpPr>
        <p:spPr>
          <a:xfrm>
            <a:off x="1111045" y="3254673"/>
            <a:ext cx="10264878" cy="229303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4298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44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000000"/>
                </a:solidFill>
                <a:latin typeface="Arial"/>
                <a:cs typeface="Arial"/>
                <a:sym typeface="Arial"/>
              </a:rPr>
              <a:t>Nhiệt liệt chào mừng các thầy cô giáo đến dự tiết học</a:t>
            </a:r>
          </a:p>
          <a:p>
            <a:pPr algn="ctr" defTabSz="1219170">
              <a:buClr>
                <a:srgbClr val="000000"/>
              </a:buClr>
              <a:defRPr/>
            </a:pPr>
            <a:endParaRPr lang="vi-VN" sz="31800" b="1" kern="0" dirty="0">
              <a:ln w="9525">
                <a:solidFill>
                  <a:srgbClr val="BAE5E4"/>
                </a:solidFill>
                <a:prstDash val="solid"/>
              </a:ln>
              <a:solidFill>
                <a:schemeClr val="tx2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18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chemeClr val="tx2"/>
                </a:solidFill>
                <a:latin typeface="Arial"/>
                <a:cs typeface="Arial"/>
                <a:sym typeface="Arial"/>
              </a:rPr>
              <a:t>TIẾNG VIỆT</a:t>
            </a:r>
            <a:endParaRPr lang="en-US" sz="31800" b="1" kern="0" dirty="0">
              <a:ln w="9525">
                <a:solidFill>
                  <a:srgbClr val="BAE5E4"/>
                </a:solidFill>
                <a:prstDash val="solid"/>
              </a:ln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9C29A15-3B3A-710A-32C4-0F60203E2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92" y="3812458"/>
            <a:ext cx="8458016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vi-VN" sz="42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</a:t>
            </a:r>
            <a:r>
              <a:rPr lang="en-US" altLang="vi-VN" sz="42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vi-VN" sz="42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23: RỒNG RẮN LÊN MÂY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vi-VN" sz="4000" b="1" kern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(Tiết 3 + 4)</a:t>
            </a:r>
            <a:endParaRPr lang="vi-VN" altLang="vi-VN" sz="4000" b="1" i="1" kern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92C25-C8FB-EC1E-FD9A-5AA2DE1D7E1E}"/>
              </a:ext>
            </a:extLst>
          </p:cNvPr>
          <p:cNvSpPr txBox="1"/>
          <p:nvPr/>
        </p:nvSpPr>
        <p:spPr>
          <a:xfrm>
            <a:off x="2266993" y="327738"/>
            <a:ext cx="770849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vi-VN" altLang="vi-VN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UBND QUẬN DƯƠNG KINH</a:t>
            </a:r>
          </a:p>
          <a:p>
            <a:pPr algn="ctr"/>
            <a:r>
              <a:rPr lang="vi-VN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ANH DŨNG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AC56BE-3119-3942-9979-14C80C9677D1}"/>
              </a:ext>
            </a:extLst>
          </p:cNvPr>
          <p:cNvCxnSpPr/>
          <p:nvPr/>
        </p:nvCxnSpPr>
        <p:spPr>
          <a:xfrm>
            <a:off x="4640826" y="1140542"/>
            <a:ext cx="32053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222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D357D-B4A3-43A4-89FE-D1E38D3B5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357187"/>
            <a:ext cx="904875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49A082-5722-41AF-B7D0-2968A2C66A47}"/>
              </a:ext>
            </a:extLst>
          </p:cNvPr>
          <p:cNvSpPr/>
          <p:nvPr/>
        </p:nvSpPr>
        <p:spPr>
          <a:xfrm>
            <a:off x="205740" y="240030"/>
            <a:ext cx="92697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0AB79-3110-4FCD-B2D6-63025242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703" y="1596944"/>
            <a:ext cx="6515100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FAF72-EA79-44B5-BA26-6C9E8C8A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703" y="4013281"/>
            <a:ext cx="65722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E9BF0D-0379-47E6-A1D2-D9223D221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1" y="1874520"/>
            <a:ext cx="8876316" cy="20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58836" y="1912949"/>
            <a:ext cx="3667317" cy="2016125"/>
            <a:chOff x="2073773" y="1004412"/>
            <a:chExt cx="1515922" cy="1512168"/>
          </a:xfrm>
        </p:grpSpPr>
        <p:sp>
          <p:nvSpPr>
            <p:cNvPr id="16" name="15"/>
            <p:cNvSpPr/>
            <p:nvPr/>
          </p:nvSpPr>
          <p:spPr>
            <a:xfrm>
              <a:off x="2073773" y="1004412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11369" y="1319481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9535"/>
            <a:ext cx="5658899" cy="565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52" y="1465006"/>
            <a:ext cx="5346380" cy="53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94512" y="68825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5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0" y="1193921"/>
            <a:ext cx="3400631" cy="32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83741" y="1193921"/>
            <a:ext cx="8072285" cy="36477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 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44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52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-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469490" y="858708"/>
            <a:ext cx="10815484" cy="125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466532" y="1158104"/>
            <a:ext cx="9447274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ngựa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đau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tàu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925242" y="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469490" y="2549396"/>
            <a:ext cx="11201400" cy="3467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1324916" y="2840494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1466532" y="3363714"/>
            <a:ext cx="392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&gt;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1281714" y="3808498"/>
            <a:ext cx="808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1281714" y="4319093"/>
            <a:ext cx="808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&gt;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1281714" y="4829688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1281714" y="5352908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&gt;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M, g, b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7" grpId="0" animBg="1"/>
      <p:bldP spid="18" grpId="0"/>
      <p:bldP spid="20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93661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6122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343</Words>
  <Application>Microsoft Office PowerPoint</Application>
  <PresentationFormat>Widescreen</PresentationFormat>
  <Paragraphs>44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Kalam</vt:lpstr>
      <vt:lpstr>Montserrat</vt:lpstr>
      <vt:lpstr>Times New Roman</vt:lpstr>
      <vt:lpstr>2_Office Theme</vt:lpstr>
      <vt:lpstr>6_Office Theme</vt:lpstr>
      <vt:lpstr>7_Office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45</cp:revision>
  <dcterms:created xsi:type="dcterms:W3CDTF">2021-05-27T01:09:20Z</dcterms:created>
  <dcterms:modified xsi:type="dcterms:W3CDTF">2025-04-10T15:11:28Z</dcterms:modified>
</cp:coreProperties>
</file>