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741" r:id="rId2"/>
    <p:sldMasterId id="2147483898" r:id="rId3"/>
    <p:sldMasterId id="2147483918" r:id="rId4"/>
  </p:sldMasterIdLst>
  <p:notesMasterIdLst>
    <p:notesMasterId r:id="rId30"/>
  </p:notesMasterIdLst>
  <p:sldIdLst>
    <p:sldId id="2007577194" r:id="rId5"/>
    <p:sldId id="317" r:id="rId6"/>
    <p:sldId id="318" r:id="rId7"/>
    <p:sldId id="257" r:id="rId8"/>
    <p:sldId id="262" r:id="rId9"/>
    <p:sldId id="261" r:id="rId10"/>
    <p:sldId id="347" r:id="rId11"/>
    <p:sldId id="264" r:id="rId12"/>
    <p:sldId id="266" r:id="rId13"/>
    <p:sldId id="359" r:id="rId14"/>
    <p:sldId id="349" r:id="rId15"/>
    <p:sldId id="351" r:id="rId16"/>
    <p:sldId id="267" r:id="rId17"/>
    <p:sldId id="319" r:id="rId18"/>
    <p:sldId id="320" r:id="rId19"/>
    <p:sldId id="2007577195" r:id="rId20"/>
    <p:sldId id="274" r:id="rId21"/>
    <p:sldId id="352" r:id="rId22"/>
    <p:sldId id="353" r:id="rId23"/>
    <p:sldId id="354" r:id="rId24"/>
    <p:sldId id="360" r:id="rId25"/>
    <p:sldId id="325" r:id="rId26"/>
    <p:sldId id="326" r:id="rId27"/>
    <p:sldId id="276" r:id="rId28"/>
    <p:sldId id="27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0F4FF6-0C19-4085-A24B-D7CC56FA106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FED00-B1CD-41CE-8CCC-0E16A0702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38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6213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8823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7767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5987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FED00-B1CD-41CE-8CCC-0E16A0702E6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36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15228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7380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4051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12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729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80789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860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371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87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25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644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40597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9134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787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11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730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159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81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7129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7531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8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48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1751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245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605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525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9263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008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453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2486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76770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965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84586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66828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770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9484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310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021806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9226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301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4F27F4-E913-43D7-AD0C-00B508DBCF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3492971-D6CB-4E29-AD5E-C3C4381A9F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B076BE-7A61-44A4-BE97-989E7221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F5C7B5-5B9A-4AFA-9EC4-4F4654FC0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CC629-2424-4BDA-8274-584DD3574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154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3094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524EA9-7100-4BAD-88BE-E73530FAA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141E99D-9383-4CCE-8C78-F93B5E95F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DE5B506-081A-403D-A4FC-DB0D9DAB7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24781E-6E8D-4496-A782-E04E43D1E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A7BA04-B1A4-4565-B8A8-1200B4908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439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75378F-D804-45C0-8869-6810DE817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B7C80B-8E48-477A-8215-64DA66D825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785243-2A56-40A8-824A-3B7DE987C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D27D962-982B-4D18-B23A-17BA96A5E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1538D5-3E18-49F0-B727-218B9F3E6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804F80-DF02-41FA-A80D-4382DD7E7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025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19973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92938-EEB7-424E-8CE9-CEC34B78D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07C6B9-CDDD-45B4-BCF8-CF7B8F695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5CAB06A-29B6-4B29-8DEC-15450FB43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83C25F-368C-4216-849C-96B16AF983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ABD49E5-FF5D-436E-B805-AD663129D8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E0D386F-92A5-4253-A09B-50C7D900D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59C9393-C265-4F5B-A271-72C945163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96E8F71-058B-4A01-AF10-C98DFBAB6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485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0E20E8-693B-4187-91B7-4ED53D5B8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C2235B9-7825-4857-A13A-44EB0539B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9F43CE1-308D-4A8F-BF7C-34482D9C9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F2C6E43-66A4-4537-935F-64BFD31FF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980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DEA18B4-4107-4E56-BE2B-DB24DC16C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303D616-43D3-4283-B269-E8DCB9328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77DDA00-571E-4BA2-81BF-184052025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288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8A2C5F-F7A4-4FFB-ADEF-BFFFD25E4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532055-C49F-492B-93DC-C7736C87E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C53738B-85C7-47CB-8085-D8D4EDEC82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7BBA39D-804F-46DA-8A32-AEA16D967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E51214-5701-42B5-91B3-2070B4A6F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B4E1D75-3578-4F90-A26A-0E856715A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188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7D44D9-5906-4444-A2E3-82B13E714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E9AA3FA-2CD3-493F-8734-89E07A359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2B53FEB-9E2D-4956-9D7E-CB8C8B21E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36B280-EC89-44E4-B8B2-7AA6F98B5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AE7856-2077-4F60-A12B-B38DD4510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E453A37-A6B7-45DC-B9D5-0C6A0B0E1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8822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D1F83A-D995-4DA6-B0BF-E5E9E7893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D9CD03B-1487-40AF-B331-B0E4932D3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9D57E2-B860-44E0-9AF4-67C43FFE6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98EF83-F0D5-4924-B50A-63CD12603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156CA0-1F81-4701-B1B5-7A7B73492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3307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6A8EB87-89B7-4DC2-886F-D82971062E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BACC57C-342E-48B2-8BEF-335D81EB15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E70D7DA-C54F-4E6C-8577-97D6C4F57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A5339C-8C92-490C-B8BE-D9AE0EB88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69922C0-8706-4F1B-A4F5-FB826806D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6633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8712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6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291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227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3901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6544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159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688" r:id="rId12"/>
    <p:sldLayoutId id="2147483767" r:id="rId13"/>
    <p:sldLayoutId id="2147483793" r:id="rId14"/>
    <p:sldLayoutId id="2147483794" r:id="rId15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46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613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673" r:id="rId19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E060670-4D26-48ED-9635-2C1F39A64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43775CD-3B67-46D3-B2A2-63098E80E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489BB3-2455-41C7-AC8A-304689557D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C7D76-960B-46FE-A880-7E807A291F2E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789089-EC4B-49E7-BB95-074FD5FD25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10331C-5BA4-4482-94B3-C523C76E7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769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3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gif"/><Relationship Id="rId18" Type="http://schemas.openxmlformats.org/officeDocument/2006/relationships/image" Target="../media/image47.png"/><Relationship Id="rId26" Type="http://schemas.openxmlformats.org/officeDocument/2006/relationships/image" Target="../media/image52.png"/><Relationship Id="rId3" Type="http://schemas.openxmlformats.org/officeDocument/2006/relationships/image" Target="../media/image38.gif"/><Relationship Id="rId21" Type="http://schemas.microsoft.com/office/2007/relationships/hdphoto" Target="../media/hdphoto11.wdp"/><Relationship Id="rId7" Type="http://schemas.microsoft.com/office/2007/relationships/hdphoto" Target="../media/hdphoto6.wdp"/><Relationship Id="rId12" Type="http://schemas.openxmlformats.org/officeDocument/2006/relationships/image" Target="../media/image43.gif"/><Relationship Id="rId17" Type="http://schemas.microsoft.com/office/2007/relationships/hdphoto" Target="../media/hdphoto10.wdp"/><Relationship Id="rId25" Type="http://schemas.microsoft.com/office/2007/relationships/hdphoto" Target="../media/hdphoto13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6.png"/><Relationship Id="rId20" Type="http://schemas.openxmlformats.org/officeDocument/2006/relationships/image" Target="../media/image49.png"/><Relationship Id="rId29" Type="http://schemas.microsoft.com/office/2007/relationships/hdphoto" Target="../media/hdphoto15.wdp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11" Type="http://schemas.microsoft.com/office/2007/relationships/hdphoto" Target="../media/hdphoto8.wdp"/><Relationship Id="rId24" Type="http://schemas.openxmlformats.org/officeDocument/2006/relationships/image" Target="../media/image51.png"/><Relationship Id="rId32" Type="http://schemas.microsoft.com/office/2007/relationships/hdphoto" Target="../media/hdphoto16.wdp"/><Relationship Id="rId5" Type="http://schemas.microsoft.com/office/2007/relationships/hdphoto" Target="../media/hdphoto5.wdp"/><Relationship Id="rId15" Type="http://schemas.microsoft.com/office/2007/relationships/hdphoto" Target="../media/hdphoto9.wdp"/><Relationship Id="rId23" Type="http://schemas.microsoft.com/office/2007/relationships/hdphoto" Target="../media/hdphoto12.wdp"/><Relationship Id="rId28" Type="http://schemas.openxmlformats.org/officeDocument/2006/relationships/image" Target="../media/image53.png"/><Relationship Id="rId10" Type="http://schemas.openxmlformats.org/officeDocument/2006/relationships/image" Target="../media/image42.png"/><Relationship Id="rId19" Type="http://schemas.openxmlformats.org/officeDocument/2006/relationships/image" Target="../media/image48.gif"/><Relationship Id="rId31" Type="http://schemas.openxmlformats.org/officeDocument/2006/relationships/image" Target="../media/image55.png"/><Relationship Id="rId4" Type="http://schemas.openxmlformats.org/officeDocument/2006/relationships/image" Target="../media/image39.png"/><Relationship Id="rId9" Type="http://schemas.microsoft.com/office/2007/relationships/hdphoto" Target="../media/hdphoto7.wdp"/><Relationship Id="rId14" Type="http://schemas.openxmlformats.org/officeDocument/2006/relationships/image" Target="../media/image45.png"/><Relationship Id="rId22" Type="http://schemas.openxmlformats.org/officeDocument/2006/relationships/image" Target="../media/image50.png"/><Relationship Id="rId27" Type="http://schemas.microsoft.com/office/2007/relationships/hdphoto" Target="../media/hdphoto14.wdp"/><Relationship Id="rId30" Type="http://schemas.openxmlformats.org/officeDocument/2006/relationships/image" Target="../media/image5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4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9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8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22.png"/><Relationship Id="rId5" Type="http://schemas.openxmlformats.org/officeDocument/2006/relationships/audio" Target="NULL" TargetMode="External"/><Relationship Id="rId1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7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4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9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8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NULL" TargetMode="Externa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jpg"/><Relationship Id="rId5" Type="http://schemas.openxmlformats.org/officeDocument/2006/relationships/slideLayout" Target="../slideLayouts/slideLayout17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Anh nen\60.jpg">
            <a:extLst>
              <a:ext uri="{FF2B5EF4-FFF2-40B4-BE49-F238E27FC236}">
                <a16:creationId xmlns:a16="http://schemas.microsoft.com/office/drawing/2014/main" id="{021FFDF1-6739-44D3-B9C7-B6F8AA0C6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4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7" descr="C:\Users\Administrator\Desktop\Untitled-1.png">
            <a:extLst>
              <a:ext uri="{FF2B5EF4-FFF2-40B4-BE49-F238E27FC236}">
                <a16:creationId xmlns:a16="http://schemas.microsoft.com/office/drawing/2014/main" id="{1A4D870D-F534-4392-A6D6-F005A2CAF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2044" y="2961921"/>
            <a:ext cx="4692455" cy="464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D4C279B7-ACE5-4EA0-9DAE-ACF83CC46FAE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281963" y="3456570"/>
            <a:ext cx="10220212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857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24: NẶN ĐỒ CHƠI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 + 2)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6" name="TextBox 2">
            <a:extLst>
              <a:ext uri="{FF2B5EF4-FFF2-40B4-BE49-F238E27FC236}">
                <a16:creationId xmlns:a16="http://schemas.microsoft.com/office/drawing/2014/main" id="{C21B19A0-BA03-4F8B-9FD2-CEC54B88C01F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07156" y="2699983"/>
            <a:ext cx="6324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IẾNG VIỆT </a:t>
            </a:r>
          </a:p>
        </p:txBody>
      </p:sp>
      <p:pic>
        <p:nvPicPr>
          <p:cNvPr id="3077" name="Picture 2" descr="C:\Users\Administrator\Desktop\1.png">
            <a:extLst>
              <a:ext uri="{FF2B5EF4-FFF2-40B4-BE49-F238E27FC236}">
                <a16:creationId xmlns:a16="http://schemas.microsoft.com/office/drawing/2014/main" id="{D26674DB-3DDE-4C15-9159-41DE86A5A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33" y="453851"/>
            <a:ext cx="116205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3" descr="C:\Users\Administrator\Desktop\Untitled-1.png">
            <a:extLst>
              <a:ext uri="{FF2B5EF4-FFF2-40B4-BE49-F238E27FC236}">
                <a16:creationId xmlns:a16="http://schemas.microsoft.com/office/drawing/2014/main" id="{F7F22D2E-82DD-49A4-942E-E43D827E3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4" y="201358"/>
            <a:ext cx="2278062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2" descr="C:\Users\Administrator\Desktop\1.png">
            <a:extLst>
              <a:ext uri="{FF2B5EF4-FFF2-40B4-BE49-F238E27FC236}">
                <a16:creationId xmlns:a16="http://schemas.microsoft.com/office/drawing/2014/main" id="{BBDD5362-258B-493B-A03A-E603E4C4B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2" y="-116682"/>
            <a:ext cx="1768475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Administrator\Desktop\1.png">
            <a:extLst>
              <a:ext uri="{FF2B5EF4-FFF2-40B4-BE49-F238E27FC236}">
                <a16:creationId xmlns:a16="http://schemas.microsoft.com/office/drawing/2014/main" id="{8BC89FCD-8D27-415B-B28F-4B7837281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6131" y="160338"/>
            <a:ext cx="1371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4" descr="C:\Users\Administrator\Desktop\2.png">
            <a:extLst>
              <a:ext uri="{FF2B5EF4-FFF2-40B4-BE49-F238E27FC236}">
                <a16:creationId xmlns:a16="http://schemas.microsoft.com/office/drawing/2014/main" id="{1D6E38F3-586C-427C-B0F7-FF03BF473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412" y="3044754"/>
            <a:ext cx="4572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5" descr="C:\Users\Administrator\Desktop\3.png">
            <a:extLst>
              <a:ext uri="{FF2B5EF4-FFF2-40B4-BE49-F238E27FC236}">
                <a16:creationId xmlns:a16="http://schemas.microsoft.com/office/drawing/2014/main" id="{98894E6F-2C48-487C-916F-78C6063E9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7487" y="1796688"/>
            <a:ext cx="1237651" cy="2411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2" descr="C:\Users\Administrator\Desktop\1.png">
            <a:extLst>
              <a:ext uri="{FF2B5EF4-FFF2-40B4-BE49-F238E27FC236}">
                <a16:creationId xmlns:a16="http://schemas.microsoft.com/office/drawing/2014/main" id="{948B7FA2-3FD3-449B-A3B3-D202F9AB7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181" y="687388"/>
            <a:ext cx="1163637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2" descr="C:\Users\Administrator\Desktop\1.png">
            <a:extLst>
              <a:ext uri="{FF2B5EF4-FFF2-40B4-BE49-F238E27FC236}">
                <a16:creationId xmlns:a16="http://schemas.microsoft.com/office/drawing/2014/main" id="{8996FB49-8F45-4D57-B3F3-BD1D86150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191" y="16058"/>
            <a:ext cx="116205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377551F-5914-45BA-9F7F-DF55985EDED4}"/>
              </a:ext>
            </a:extLst>
          </p:cNvPr>
          <p:cNvSpPr/>
          <p:nvPr/>
        </p:nvSpPr>
        <p:spPr>
          <a:xfrm>
            <a:off x="2734469" y="39033"/>
            <a:ext cx="73152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0" cap="none" spc="0" normalizeH="0" baseline="0" noProof="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cs typeface="Times New Roman"/>
              </a:rPr>
              <a:t>UBND QUẬN DƯƠNG KINH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0" cap="none" spc="0" normalizeH="0" baseline="0" noProof="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cs typeface="Times New Roman"/>
              </a:rPr>
              <a:t>TRƯỜNG TIỂU HỌC ANH DŨNG</a:t>
            </a:r>
            <a:endParaRPr kumimoji="0" lang="en-US" sz="2400" b="0" i="0" u="none" strike="noStrike" kern="10" cap="none" spc="0" normalizeH="0" baseline="0" noProof="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4EDA17-CB2A-4D5F-845D-B0CB7C7B0218}"/>
              </a:ext>
            </a:extLst>
          </p:cNvPr>
          <p:cNvSpPr/>
          <p:nvPr/>
        </p:nvSpPr>
        <p:spPr>
          <a:xfrm>
            <a:off x="474306" y="1397431"/>
            <a:ext cx="11243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VogueH"/>
                <a:cs typeface="Arial" charset="0"/>
              </a:rPr>
              <a:t>Chµo</a:t>
            </a:r>
            <a:r>
              <a:rPr kumimoji="0" lang="en-US" sz="40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VogueH"/>
                <a:cs typeface="Arial" charset="0"/>
              </a:rPr>
              <a:t> </a:t>
            </a:r>
            <a:r>
              <a:rPr kumimoji="0" lang="en-US" sz="4000" b="0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VogueH"/>
                <a:cs typeface="Arial" charset="0"/>
              </a:rPr>
              <a:t>mõng</a:t>
            </a:r>
            <a:r>
              <a:rPr kumimoji="0" lang="en-US" sz="40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VogueH"/>
                <a:cs typeface="Arial" charset="0"/>
              </a:rPr>
              <a:t> </a:t>
            </a:r>
            <a:r>
              <a:rPr kumimoji="0" lang="en-US" sz="4000" b="0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VogueH"/>
                <a:cs typeface="Arial" charset="0"/>
              </a:rPr>
              <a:t>c¸c</a:t>
            </a:r>
            <a:r>
              <a:rPr kumimoji="0" lang="en-US" sz="40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VogueH"/>
                <a:cs typeface="Arial" charset="0"/>
              </a:rPr>
              <a:t> </a:t>
            </a:r>
            <a:r>
              <a:rPr kumimoji="0" lang="en-US" sz="4000" b="0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VogueH"/>
                <a:cs typeface="Arial" charset="0"/>
              </a:rPr>
              <a:t>thÇy</a:t>
            </a:r>
            <a:r>
              <a:rPr kumimoji="0" lang="en-US" sz="40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VogueH"/>
                <a:cs typeface="Arial" charset="0"/>
              </a:rPr>
              <a:t>, c« </a:t>
            </a:r>
            <a:r>
              <a:rPr kumimoji="0" lang="en-US" sz="4000" b="0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VogueH"/>
                <a:cs typeface="Arial" charset="0"/>
              </a:rPr>
              <a:t>gi¸o</a:t>
            </a:r>
            <a:r>
              <a:rPr kumimoji="0" lang="vi-VN" sz="40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VogueH"/>
                <a:cs typeface="Arial" charset="0"/>
              </a:rPr>
              <a:t> V</a:t>
            </a:r>
            <a:r>
              <a:rPr kumimoji="0" lang="en-US" sz="40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VogueH"/>
                <a:cs typeface="Arial" charset="0"/>
              </a:rPr>
              <a:t>Ò </a:t>
            </a:r>
            <a:r>
              <a:rPr kumimoji="0" lang="en-US" sz="4000" b="0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VogueH"/>
                <a:cs typeface="Arial" charset="0"/>
              </a:rPr>
              <a:t>dù</a:t>
            </a:r>
            <a:r>
              <a:rPr kumimoji="0" lang="en-US" sz="40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VogueH"/>
                <a:cs typeface="Arial" charset="0"/>
              </a:rPr>
              <a:t> </a:t>
            </a:r>
            <a:r>
              <a:rPr kumimoji="0" lang="en-US" sz="4000" b="0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VogueH"/>
                <a:cs typeface="Arial" charset="0"/>
              </a:rPr>
              <a:t>giê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srgbClr val="4472C4">
                    <a:satMod val="175000"/>
                    <a:alpha val="40000"/>
                  </a:srgbClr>
                </a:glow>
              </a:effectLst>
              <a:uLnTx/>
              <a:uFillTx/>
              <a:latin typeface="Arial" charset="0"/>
              <a:cs typeface="Arial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9A95696-0F49-C726-AEFE-80976E864F9C}"/>
              </a:ext>
            </a:extLst>
          </p:cNvPr>
          <p:cNvCxnSpPr/>
          <p:nvPr/>
        </p:nvCxnSpPr>
        <p:spPr>
          <a:xfrm flipV="1">
            <a:off x="5253135" y="869340"/>
            <a:ext cx="2803824" cy="72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268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80AE4C-83C9-4CDD-B844-D1E98F1422BE}"/>
              </a:ext>
            </a:extLst>
          </p:cNvPr>
          <p:cNvSpPr txBox="1"/>
          <p:nvPr/>
        </p:nvSpPr>
        <p:spPr>
          <a:xfrm>
            <a:off x="3097530" y="80010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1C389F-9E9A-4B0B-AA3A-BE94F5B7DEF0}"/>
              </a:ext>
            </a:extLst>
          </p:cNvPr>
          <p:cNvSpPr txBox="1"/>
          <p:nvPr/>
        </p:nvSpPr>
        <p:spPr>
          <a:xfrm>
            <a:off x="605790" y="653236"/>
            <a:ext cx="38061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99B854-BE98-483D-BD88-FA2B845B5908}"/>
              </a:ext>
            </a:extLst>
          </p:cNvPr>
          <p:cNvSpPr txBox="1"/>
          <p:nvPr/>
        </p:nvSpPr>
        <p:spPr>
          <a:xfrm>
            <a:off x="4122420" y="710882"/>
            <a:ext cx="38061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64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46385-2AAA-413A-9946-10D257EA9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0022" y="1357213"/>
            <a:ext cx="3943350" cy="333375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BCBB2C-BE54-47C3-99D2-9995B5E4FA52}"/>
              </a:ext>
            </a:extLst>
          </p:cNvPr>
          <p:cNvCxnSpPr/>
          <p:nvPr/>
        </p:nvCxnSpPr>
        <p:spPr>
          <a:xfrm flipH="1">
            <a:off x="3569904" y="757580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EC9270-C1D4-4F32-BD6D-B3106FD2079B}"/>
              </a:ext>
            </a:extLst>
          </p:cNvPr>
          <p:cNvCxnSpPr/>
          <p:nvPr/>
        </p:nvCxnSpPr>
        <p:spPr>
          <a:xfrm flipH="1">
            <a:off x="3125815" y="1097280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270E7C0-7CF5-41DC-B044-17CC590CAD2B}"/>
              </a:ext>
            </a:extLst>
          </p:cNvPr>
          <p:cNvCxnSpPr/>
          <p:nvPr/>
        </p:nvCxnSpPr>
        <p:spPr>
          <a:xfrm flipH="1">
            <a:off x="3701606" y="1565652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277E10-507B-4964-A4B6-5126D63A4C72}"/>
              </a:ext>
            </a:extLst>
          </p:cNvPr>
          <p:cNvCxnSpPr/>
          <p:nvPr/>
        </p:nvCxnSpPr>
        <p:spPr>
          <a:xfrm flipH="1">
            <a:off x="3445462" y="1978402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579CE06-089D-46FE-AF06-04BDC389B5EE}"/>
              </a:ext>
            </a:extLst>
          </p:cNvPr>
          <p:cNvCxnSpPr/>
          <p:nvPr/>
        </p:nvCxnSpPr>
        <p:spPr>
          <a:xfrm flipH="1">
            <a:off x="2934107" y="2817713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53BA48-E74B-4F6B-A2A3-53B7589285CC}"/>
              </a:ext>
            </a:extLst>
          </p:cNvPr>
          <p:cNvCxnSpPr/>
          <p:nvPr/>
        </p:nvCxnSpPr>
        <p:spPr>
          <a:xfrm flipH="1">
            <a:off x="2984633" y="3278367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422E406-F173-446A-AC21-B1AC1F048181}"/>
              </a:ext>
            </a:extLst>
          </p:cNvPr>
          <p:cNvCxnSpPr/>
          <p:nvPr/>
        </p:nvCxnSpPr>
        <p:spPr>
          <a:xfrm flipH="1">
            <a:off x="3549172" y="3661416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E88C4F-C830-41D4-9E4E-832270D07DE4}"/>
              </a:ext>
            </a:extLst>
          </p:cNvPr>
          <p:cNvCxnSpPr/>
          <p:nvPr/>
        </p:nvCxnSpPr>
        <p:spPr>
          <a:xfrm flipH="1">
            <a:off x="3672816" y="4106695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2BB4C45-02A7-4A63-A4D1-C2F949486E2F}"/>
              </a:ext>
            </a:extLst>
          </p:cNvPr>
          <p:cNvCxnSpPr/>
          <p:nvPr/>
        </p:nvCxnSpPr>
        <p:spPr>
          <a:xfrm flipH="1">
            <a:off x="3478489" y="4961951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E626EFD-1A35-40B2-AC03-B2893D829FF5}"/>
              </a:ext>
            </a:extLst>
          </p:cNvPr>
          <p:cNvCxnSpPr/>
          <p:nvPr/>
        </p:nvCxnSpPr>
        <p:spPr>
          <a:xfrm flipH="1">
            <a:off x="3367364" y="5394960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F5D21B-9CAA-493F-893E-052B94BBC233}"/>
              </a:ext>
            </a:extLst>
          </p:cNvPr>
          <p:cNvCxnSpPr/>
          <p:nvPr/>
        </p:nvCxnSpPr>
        <p:spPr>
          <a:xfrm flipH="1">
            <a:off x="3323101" y="5827969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60544EF-660D-4843-AF0B-B3634E03E0ED}"/>
              </a:ext>
            </a:extLst>
          </p:cNvPr>
          <p:cNvCxnSpPr/>
          <p:nvPr/>
        </p:nvCxnSpPr>
        <p:spPr>
          <a:xfrm flipH="1">
            <a:off x="3811977" y="6247059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F12A3CE-E14D-42A1-AF12-F02941774213}"/>
              </a:ext>
            </a:extLst>
          </p:cNvPr>
          <p:cNvCxnSpPr/>
          <p:nvPr/>
        </p:nvCxnSpPr>
        <p:spPr>
          <a:xfrm flipH="1">
            <a:off x="7212698" y="788819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98A293-959B-4D72-A89D-D2985A462210}"/>
              </a:ext>
            </a:extLst>
          </p:cNvPr>
          <p:cNvCxnSpPr/>
          <p:nvPr/>
        </p:nvCxnSpPr>
        <p:spPr>
          <a:xfrm flipH="1">
            <a:off x="7458057" y="1275656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305B313-AA13-4FEF-A70B-1130969DBC18}"/>
              </a:ext>
            </a:extLst>
          </p:cNvPr>
          <p:cNvCxnSpPr/>
          <p:nvPr/>
        </p:nvCxnSpPr>
        <p:spPr>
          <a:xfrm flipH="1">
            <a:off x="6802279" y="1601852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EE771D8-1B67-4B7B-8DFA-0CE813630E59}"/>
              </a:ext>
            </a:extLst>
          </p:cNvPr>
          <p:cNvCxnSpPr/>
          <p:nvPr/>
        </p:nvCxnSpPr>
        <p:spPr>
          <a:xfrm flipH="1">
            <a:off x="7362595" y="2040404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2AA1DE7-C2FA-4593-835D-EAB2237E6FE0}"/>
              </a:ext>
            </a:extLst>
          </p:cNvPr>
          <p:cNvCxnSpPr/>
          <p:nvPr/>
        </p:nvCxnSpPr>
        <p:spPr>
          <a:xfrm flipH="1">
            <a:off x="7403337" y="2911484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3D4C972-7E99-4379-88F7-B36BBAA47B39}"/>
              </a:ext>
            </a:extLst>
          </p:cNvPr>
          <p:cNvCxnSpPr/>
          <p:nvPr/>
        </p:nvCxnSpPr>
        <p:spPr>
          <a:xfrm flipH="1">
            <a:off x="6768880" y="3284544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FAA8697-4327-4CDF-A3E8-B27A1E401FBD}"/>
              </a:ext>
            </a:extLst>
          </p:cNvPr>
          <p:cNvCxnSpPr/>
          <p:nvPr/>
        </p:nvCxnSpPr>
        <p:spPr>
          <a:xfrm flipH="1">
            <a:off x="6972776" y="3694831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F267D7F-D057-4904-A1A0-290B6AC42CEC}"/>
              </a:ext>
            </a:extLst>
          </p:cNvPr>
          <p:cNvCxnSpPr/>
          <p:nvPr/>
        </p:nvCxnSpPr>
        <p:spPr>
          <a:xfrm flipH="1">
            <a:off x="7100004" y="4107985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283701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448608" y="2209585"/>
            <a:ext cx="2966800" cy="75836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Google Shape;1686;p48"/>
          <p:cNvSpPr txBox="1">
            <a:spLocks noGrp="1"/>
          </p:cNvSpPr>
          <p:nvPr>
            <p:ph type="subTitle" idx="3"/>
          </p:nvPr>
        </p:nvSpPr>
        <p:spPr>
          <a:xfrm>
            <a:off x="4395268" y="4273830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>
            <a:extLst>
              <a:ext uri="{FF2B5EF4-FFF2-40B4-BE49-F238E27FC236}">
                <a16:creationId xmlns:a16="http://schemas.microsoft.com/office/drawing/2014/main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4338280" y="2897397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823599" y="3567983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vểnh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râu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0" name="Google Shape;378;p32">
            <a:extLst>
              <a:ext uri="{FF2B5EF4-FFF2-40B4-BE49-F238E27FC236}">
                <a16:creationId xmlns:a16="http://schemas.microsoft.com/office/drawing/2014/main" id="{926121A4-5C1A-48FF-977D-84092DAEFBFF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>
              <a:extLst>
                <a:ext uri="{FF2B5EF4-FFF2-40B4-BE49-F238E27FC236}">
                  <a16:creationId xmlns:a16="http://schemas.microsoft.com/office/drawing/2014/main" id="{31190D26-AB75-4A5B-8AA6-89C532CCE3F9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80;p32">
              <a:extLst>
                <a:ext uri="{FF2B5EF4-FFF2-40B4-BE49-F238E27FC236}">
                  <a16:creationId xmlns:a16="http://schemas.microsoft.com/office/drawing/2014/main" id="{EB208419-4119-440D-A16C-9220BAB5C848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81;p32">
              <a:extLst>
                <a:ext uri="{FF2B5EF4-FFF2-40B4-BE49-F238E27FC236}">
                  <a16:creationId xmlns:a16="http://schemas.microsoft.com/office/drawing/2014/main" id="{90B94524-488C-4A8F-9183-2B2BEF04EC3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386;p32">
            <a:extLst>
              <a:ext uri="{FF2B5EF4-FFF2-40B4-BE49-F238E27FC236}">
                <a16:creationId xmlns:a16="http://schemas.microsoft.com/office/drawing/2014/main" id="{7D76E32D-C560-4ACA-947B-AC36318F8724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8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418132" y="4944416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9925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26" grpId="0" build="p"/>
      <p:bldP spid="88" grpId="0"/>
      <p:bldP spid="89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4809" y="2278217"/>
            <a:ext cx="2109019" cy="2109019"/>
            <a:chOff x="156834" y="1993081"/>
            <a:chExt cx="2109019" cy="2109019"/>
          </a:xfrm>
        </p:grpSpPr>
        <p:sp>
          <p:nvSpPr>
            <p:cNvPr id="5" name="Oval 4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1028" name="Picture 4" descr="Bộ sản phẩm hoàn thiệ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8394" y="2160588"/>
            <a:ext cx="5175249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151616" y="854569"/>
            <a:ext cx="8732694" cy="2098675"/>
            <a:chOff x="172324" y="1157225"/>
            <a:chExt cx="2109019" cy="1406784"/>
          </a:xfrm>
        </p:grpSpPr>
        <p:sp>
          <p:nvSpPr>
            <p:cNvPr id="16" name="Hexagon 15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88889" y="1370052"/>
              <a:ext cx="1954115" cy="722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Cối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trầu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vi-VN" sz="28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Đồ</a:t>
              </a:r>
              <a:r>
                <a:rPr lang="en-US" altLang="vi-VN" sz="2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8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để</a:t>
              </a:r>
              <a:r>
                <a:rPr lang="en-US" altLang="vi-VN" sz="2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8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giã</a:t>
              </a:r>
              <a:r>
                <a:rPr lang="en-US" altLang="vi-VN" sz="2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8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trầu</a:t>
              </a:r>
              <a:r>
                <a:rPr lang="en-US" altLang="vi-VN" sz="2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lang="en-US" altLang="vi-VN" sz="28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thường</a:t>
              </a:r>
              <a:r>
                <a:rPr lang="en-US" altLang="vi-VN" sz="2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8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làm</a:t>
              </a:r>
              <a:r>
                <a:rPr lang="en-US" altLang="vi-VN" sz="2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8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bằng</a:t>
              </a:r>
              <a:r>
                <a:rPr lang="en-US" altLang="vi-VN" sz="2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8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đồng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51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54AFE8B-D7EC-421E-B935-F822609EFA25}"/>
              </a:ext>
            </a:extLst>
          </p:cNvPr>
          <p:cNvGrpSpPr/>
          <p:nvPr/>
        </p:nvGrpSpPr>
        <p:grpSpPr>
          <a:xfrm>
            <a:off x="2424750" y="1938318"/>
            <a:ext cx="6916420" cy="2098675"/>
            <a:chOff x="172324" y="1157225"/>
            <a:chExt cx="2109019" cy="1406784"/>
          </a:xfrm>
        </p:grpSpPr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BCEDC67E-565A-4773-8DCE-16609157CD7E}"/>
                </a:ext>
              </a:extLst>
            </p:cNvPr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35710A1-5780-4503-BA48-6F1866A9085B}"/>
                </a:ext>
              </a:extLst>
            </p:cNvPr>
            <p:cNvSpPr txBox="1"/>
            <p:nvPr/>
          </p:nvSpPr>
          <p:spPr>
            <a:xfrm>
              <a:off x="288889" y="1370052"/>
              <a:ext cx="1954115" cy="722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trí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Tỏ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ra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bằng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long,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vui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thích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vì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đúng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ý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muốn</a:t>
              </a:r>
              <a:r>
                <a:rPr lang="en-US" altLang="vi-VN" sz="2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80AE4C-83C9-4CDD-B844-D1E98F1422BE}"/>
              </a:ext>
            </a:extLst>
          </p:cNvPr>
          <p:cNvSpPr txBox="1"/>
          <p:nvPr/>
        </p:nvSpPr>
        <p:spPr>
          <a:xfrm>
            <a:off x="3097530" y="80010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1C389F-9E9A-4B0B-AA3A-BE94F5B7DEF0}"/>
              </a:ext>
            </a:extLst>
          </p:cNvPr>
          <p:cNvSpPr txBox="1"/>
          <p:nvPr/>
        </p:nvSpPr>
        <p:spPr>
          <a:xfrm>
            <a:off x="605790" y="653236"/>
            <a:ext cx="38061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99B854-BE98-483D-BD88-FA2B845B5908}"/>
              </a:ext>
            </a:extLst>
          </p:cNvPr>
          <p:cNvSpPr txBox="1"/>
          <p:nvPr/>
        </p:nvSpPr>
        <p:spPr>
          <a:xfrm>
            <a:off x="4122420" y="710882"/>
            <a:ext cx="38061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64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46385-2AAA-413A-9946-10D257EA9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022" y="1357213"/>
            <a:ext cx="3943350" cy="3333750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668F2950-BBB3-4C6F-B692-C68D72670589}"/>
              </a:ext>
            </a:extLst>
          </p:cNvPr>
          <p:cNvSpPr/>
          <p:nvPr/>
        </p:nvSpPr>
        <p:spPr>
          <a:xfrm>
            <a:off x="4411980" y="5394960"/>
            <a:ext cx="5474970" cy="116260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BCBB2C-BE54-47C3-99D2-9995B5E4FA52}"/>
              </a:ext>
            </a:extLst>
          </p:cNvPr>
          <p:cNvCxnSpPr/>
          <p:nvPr/>
        </p:nvCxnSpPr>
        <p:spPr>
          <a:xfrm flipH="1">
            <a:off x="3569904" y="757580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EC9270-C1D4-4F32-BD6D-B3106FD2079B}"/>
              </a:ext>
            </a:extLst>
          </p:cNvPr>
          <p:cNvCxnSpPr/>
          <p:nvPr/>
        </p:nvCxnSpPr>
        <p:spPr>
          <a:xfrm flipH="1">
            <a:off x="3125815" y="1097280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270E7C0-7CF5-41DC-B044-17CC590CAD2B}"/>
              </a:ext>
            </a:extLst>
          </p:cNvPr>
          <p:cNvCxnSpPr/>
          <p:nvPr/>
        </p:nvCxnSpPr>
        <p:spPr>
          <a:xfrm flipH="1">
            <a:off x="3701606" y="1565652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277E10-507B-4964-A4B6-5126D63A4C72}"/>
              </a:ext>
            </a:extLst>
          </p:cNvPr>
          <p:cNvCxnSpPr/>
          <p:nvPr/>
        </p:nvCxnSpPr>
        <p:spPr>
          <a:xfrm flipH="1">
            <a:off x="3445462" y="1978402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579CE06-089D-46FE-AF06-04BDC389B5EE}"/>
              </a:ext>
            </a:extLst>
          </p:cNvPr>
          <p:cNvCxnSpPr/>
          <p:nvPr/>
        </p:nvCxnSpPr>
        <p:spPr>
          <a:xfrm flipH="1">
            <a:off x="2934107" y="2817713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53BA48-E74B-4F6B-A2A3-53B7589285CC}"/>
              </a:ext>
            </a:extLst>
          </p:cNvPr>
          <p:cNvCxnSpPr/>
          <p:nvPr/>
        </p:nvCxnSpPr>
        <p:spPr>
          <a:xfrm flipH="1">
            <a:off x="2984633" y="3278367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422E406-F173-446A-AC21-B1AC1F048181}"/>
              </a:ext>
            </a:extLst>
          </p:cNvPr>
          <p:cNvCxnSpPr/>
          <p:nvPr/>
        </p:nvCxnSpPr>
        <p:spPr>
          <a:xfrm flipH="1">
            <a:off x="3549172" y="3661416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E88C4F-C830-41D4-9E4E-832270D07DE4}"/>
              </a:ext>
            </a:extLst>
          </p:cNvPr>
          <p:cNvCxnSpPr/>
          <p:nvPr/>
        </p:nvCxnSpPr>
        <p:spPr>
          <a:xfrm flipH="1">
            <a:off x="3672816" y="4106695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2BB4C45-02A7-4A63-A4D1-C2F949486E2F}"/>
              </a:ext>
            </a:extLst>
          </p:cNvPr>
          <p:cNvCxnSpPr/>
          <p:nvPr/>
        </p:nvCxnSpPr>
        <p:spPr>
          <a:xfrm flipH="1">
            <a:off x="3478489" y="4961951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E626EFD-1A35-40B2-AC03-B2893D829FF5}"/>
              </a:ext>
            </a:extLst>
          </p:cNvPr>
          <p:cNvCxnSpPr/>
          <p:nvPr/>
        </p:nvCxnSpPr>
        <p:spPr>
          <a:xfrm flipH="1">
            <a:off x="3367364" y="5394960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F5D21B-9CAA-493F-893E-052B94BBC233}"/>
              </a:ext>
            </a:extLst>
          </p:cNvPr>
          <p:cNvCxnSpPr/>
          <p:nvPr/>
        </p:nvCxnSpPr>
        <p:spPr>
          <a:xfrm flipH="1">
            <a:off x="3323101" y="5827969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60544EF-660D-4843-AF0B-B3634E03E0ED}"/>
              </a:ext>
            </a:extLst>
          </p:cNvPr>
          <p:cNvCxnSpPr/>
          <p:nvPr/>
        </p:nvCxnSpPr>
        <p:spPr>
          <a:xfrm flipH="1">
            <a:off x="3811977" y="6247059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F12A3CE-E14D-42A1-AF12-F02941774213}"/>
              </a:ext>
            </a:extLst>
          </p:cNvPr>
          <p:cNvCxnSpPr/>
          <p:nvPr/>
        </p:nvCxnSpPr>
        <p:spPr>
          <a:xfrm flipH="1">
            <a:off x="7212698" y="788819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98A293-959B-4D72-A89D-D2985A462210}"/>
              </a:ext>
            </a:extLst>
          </p:cNvPr>
          <p:cNvCxnSpPr/>
          <p:nvPr/>
        </p:nvCxnSpPr>
        <p:spPr>
          <a:xfrm flipH="1">
            <a:off x="7458057" y="1275656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305B313-AA13-4FEF-A70B-1130969DBC18}"/>
              </a:ext>
            </a:extLst>
          </p:cNvPr>
          <p:cNvCxnSpPr/>
          <p:nvPr/>
        </p:nvCxnSpPr>
        <p:spPr>
          <a:xfrm flipH="1">
            <a:off x="6802279" y="1601852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EE771D8-1B67-4B7B-8DFA-0CE813630E59}"/>
              </a:ext>
            </a:extLst>
          </p:cNvPr>
          <p:cNvCxnSpPr/>
          <p:nvPr/>
        </p:nvCxnSpPr>
        <p:spPr>
          <a:xfrm flipH="1">
            <a:off x="7362595" y="2040404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2AA1DE7-C2FA-4593-835D-EAB2237E6FE0}"/>
              </a:ext>
            </a:extLst>
          </p:cNvPr>
          <p:cNvCxnSpPr/>
          <p:nvPr/>
        </p:nvCxnSpPr>
        <p:spPr>
          <a:xfrm flipH="1">
            <a:off x="7403337" y="2911484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3D4C972-7E99-4379-88F7-B36BBAA47B39}"/>
              </a:ext>
            </a:extLst>
          </p:cNvPr>
          <p:cNvCxnSpPr/>
          <p:nvPr/>
        </p:nvCxnSpPr>
        <p:spPr>
          <a:xfrm flipH="1">
            <a:off x="6768880" y="3284544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FAA8697-4327-4CDF-A3E8-B27A1E401FBD}"/>
              </a:ext>
            </a:extLst>
          </p:cNvPr>
          <p:cNvCxnSpPr/>
          <p:nvPr/>
        </p:nvCxnSpPr>
        <p:spPr>
          <a:xfrm flipH="1">
            <a:off x="6972776" y="3694831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F267D7F-D057-4904-A1A0-290B6AC42CEC}"/>
              </a:ext>
            </a:extLst>
          </p:cNvPr>
          <p:cNvCxnSpPr/>
          <p:nvPr/>
        </p:nvCxnSpPr>
        <p:spPr>
          <a:xfrm flipH="1">
            <a:off x="7100004" y="4107985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34770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80AE4C-83C9-4CDD-B844-D1E98F1422BE}"/>
              </a:ext>
            </a:extLst>
          </p:cNvPr>
          <p:cNvSpPr txBox="1"/>
          <p:nvPr/>
        </p:nvSpPr>
        <p:spPr>
          <a:xfrm>
            <a:off x="3097530" y="80010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1C389F-9E9A-4B0B-AA3A-BE94F5B7DEF0}"/>
              </a:ext>
            </a:extLst>
          </p:cNvPr>
          <p:cNvSpPr txBox="1"/>
          <p:nvPr/>
        </p:nvSpPr>
        <p:spPr>
          <a:xfrm>
            <a:off x="605790" y="653236"/>
            <a:ext cx="38061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99B854-BE98-483D-BD88-FA2B845B5908}"/>
              </a:ext>
            </a:extLst>
          </p:cNvPr>
          <p:cNvSpPr txBox="1"/>
          <p:nvPr/>
        </p:nvSpPr>
        <p:spPr>
          <a:xfrm>
            <a:off x="4122420" y="710882"/>
            <a:ext cx="38061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64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46385-2AAA-413A-9946-10D257EA9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022" y="1357213"/>
            <a:ext cx="3943350" cy="3333750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668F2950-BBB3-4C6F-B692-C68D72670589}"/>
              </a:ext>
            </a:extLst>
          </p:cNvPr>
          <p:cNvSpPr/>
          <p:nvPr/>
        </p:nvSpPr>
        <p:spPr>
          <a:xfrm>
            <a:off x="6195060" y="5169734"/>
            <a:ext cx="4263390" cy="1387832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78F1B836-4587-48AB-B766-7364FBC94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" y="422911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16B915FE-4723-4524-855B-42C3B352B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48" y="2516326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2D356575-1788-4709-8997-513325DFC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65" y="4717335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86A4EBEA-A915-4E89-AC42-97C95A9D5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895" y="422911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9A9B2491-BFF2-473E-87F2-1EB56D55D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078" y="2668905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087106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A179A-222C-6561-493B-E4A363BF4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844CF862-0DA1-2DAD-1E54-0A8B0009A9A5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FA4D1994-7678-CA24-A3B0-7BA991B31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8415D98E-3BFC-3A8B-0B7E-8F0FA227D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E16B08AF-F287-D271-9131-F5141D171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0FB203D-537C-0F9A-D7F1-06B811ADA9C5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B54A990E-6F86-5DED-33E2-BE91B9B7048C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6613112C-79AE-49BF-747E-127F29B70CD8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B243FE5A-9E87-56DC-0529-3AC6BDB9248B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B32414C5-BC14-B86D-FC7F-796F03F0360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F40EFC1B-9C61-DE0D-1C11-5BEAA0EA4A5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882C443F-7409-DA6C-1AAE-506367A24A3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BD079D71-6D86-2FD3-D683-99C9CAA812D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32307993-0B5B-DBD3-A707-FE7AE656FB31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C3F7FD83-8A2C-1BD0-E444-5C475CA0655D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56478DB6-9ABD-C869-1CB3-8FB30C0136E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965B12C0-CF9A-FDF6-A324-E659CC2A0782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01B80788-B07B-7322-A848-5D11541DC46A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88ED75CB-8313-9E11-CE87-5817D6505110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71D85C7C-7CE8-1DCF-B18F-B9AF90528F8A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D8F1AAF3-B3A4-E422-CEE0-07BDF3EE71DE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AAD9E985-F618-350C-08F1-167EEE4BF0E2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1438FDC7-5B79-629B-9764-6B82F738643C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CE6A6184-7F90-2208-4B89-B02199B5F057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81EC9AC8-ED44-D358-FBB3-ACE4C4EF98FA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02604FBD-D626-F501-55CF-2CB09880C4A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5F9045E0-55A0-8C81-46EB-3231CC526626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460200D9-F57A-6F33-5B5A-B5177B4CD7A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F8BB96CF-6D3D-C04A-AF02-42D643343A3D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45CC734B-F5A0-2EB0-6B46-90E6EAE0D168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2B95DE6B-52F7-5E98-E654-1F6157E1736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FD4111E7-DC2E-A5FE-307F-8FBA30FADA8F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982D941A-1D86-F767-449C-95C70AEBEA3A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95011A8E-9C72-387D-F2B3-F1FBDF44B1D0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5B58004B-CFC6-5FA8-9F15-00FF4078397F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D7495C1C-3BB8-094E-7BE4-62C20ADCA801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EDC657A0-2067-FC60-23E3-D9074338EEB3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B0D6101-BB20-733C-EE5B-750C99366EBA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818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90140" y="2352319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708368" y="2792050"/>
            <a:ext cx="7202809" cy="7613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lvl="0" algn="ctr"/>
            <a:endParaRPr lang="en-US" sz="28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62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10429" y="2529073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5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071563" y="4499840"/>
            <a:ext cx="10048874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3239018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512474" y="2390373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708368" y="2792050"/>
            <a:ext cx="7202809" cy="7613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>
              <a:buSzTx/>
              <a:defRPr/>
            </a:pP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lvl="0" algn="ctr"/>
            <a:endParaRPr lang="en-US" sz="28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62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10429" y="2529073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5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2062968" y="4499840"/>
            <a:ext cx="8585368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cha,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4096693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-217956"/>
            <a:ext cx="12725400" cy="4286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87564" y="787243"/>
            <a:ext cx="3950271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27995" y="45770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512475" y="1970555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708368" y="2330246"/>
            <a:ext cx="7202809" cy="119583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>
              <a:buSzTx/>
              <a:defRPr/>
            </a:pP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lvl="0" algn="ctr"/>
            <a:endParaRPr lang="en-US" sz="28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62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32764" y="2214318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5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846385-2AAA-413A-9946-10D257EA99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4887" y="3553399"/>
            <a:ext cx="3468081" cy="3152201"/>
          </a:xfrm>
          <a:prstGeom prst="rect">
            <a:avLst/>
          </a:prstGeom>
        </p:spPr>
      </p:pic>
      <p:sp>
        <p:nvSpPr>
          <p:cNvPr id="17" name="Thought Bubble: Cloud 3">
            <a:extLst>
              <a:ext uri="{FF2B5EF4-FFF2-40B4-BE49-F238E27FC236}">
                <a16:creationId xmlns:a16="http://schemas.microsoft.com/office/drawing/2014/main" id="{F5586EB6-D6F8-413B-AED3-AD0BF95E3220}"/>
              </a:ext>
            </a:extLst>
          </p:cNvPr>
          <p:cNvSpPr/>
          <p:nvPr/>
        </p:nvSpPr>
        <p:spPr>
          <a:xfrm>
            <a:off x="1002890" y="3785953"/>
            <a:ext cx="6491997" cy="218222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vi-VN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hể hiện lòng hiếu thảo, quan tâm mọi người của bé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144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80AE4C-83C9-4CDD-B844-D1E98F1422BE}"/>
              </a:ext>
            </a:extLst>
          </p:cNvPr>
          <p:cNvSpPr txBox="1"/>
          <p:nvPr/>
        </p:nvSpPr>
        <p:spPr>
          <a:xfrm>
            <a:off x="3097530" y="80010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1C389F-9E9A-4B0B-AA3A-BE94F5B7DEF0}"/>
              </a:ext>
            </a:extLst>
          </p:cNvPr>
          <p:cNvSpPr txBox="1"/>
          <p:nvPr/>
        </p:nvSpPr>
        <p:spPr>
          <a:xfrm>
            <a:off x="605790" y="653236"/>
            <a:ext cx="38061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99B854-BE98-483D-BD88-FA2B845B5908}"/>
              </a:ext>
            </a:extLst>
          </p:cNvPr>
          <p:cNvSpPr txBox="1"/>
          <p:nvPr/>
        </p:nvSpPr>
        <p:spPr>
          <a:xfrm>
            <a:off x="4122420" y="710882"/>
            <a:ext cx="38061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64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46385-2AAA-413A-9946-10D257EA9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0022" y="1357213"/>
            <a:ext cx="3943350" cy="3333750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668F2950-BBB3-4C6F-B692-C68D72670589}"/>
              </a:ext>
            </a:extLst>
          </p:cNvPr>
          <p:cNvSpPr/>
          <p:nvPr/>
        </p:nvSpPr>
        <p:spPr>
          <a:xfrm>
            <a:off x="5191432" y="5394960"/>
            <a:ext cx="4432628" cy="116260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44100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Hoạt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động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6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80AE4C-83C9-4CDD-B844-D1E98F1422BE}"/>
              </a:ext>
            </a:extLst>
          </p:cNvPr>
          <p:cNvSpPr txBox="1"/>
          <p:nvPr/>
        </p:nvSpPr>
        <p:spPr>
          <a:xfrm>
            <a:off x="3097530" y="80010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1C389F-9E9A-4B0B-AA3A-BE94F5B7DEF0}"/>
              </a:ext>
            </a:extLst>
          </p:cNvPr>
          <p:cNvSpPr txBox="1"/>
          <p:nvPr/>
        </p:nvSpPr>
        <p:spPr>
          <a:xfrm>
            <a:off x="605790" y="653236"/>
            <a:ext cx="38061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99B854-BE98-483D-BD88-FA2B845B5908}"/>
              </a:ext>
            </a:extLst>
          </p:cNvPr>
          <p:cNvSpPr txBox="1"/>
          <p:nvPr/>
        </p:nvSpPr>
        <p:spPr>
          <a:xfrm>
            <a:off x="4122420" y="710882"/>
            <a:ext cx="38061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64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46385-2AAA-413A-9946-10D257EA9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022" y="1357213"/>
            <a:ext cx="3943350" cy="333375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8F2950-BBB3-4C6F-B692-C68D72670589}"/>
              </a:ext>
            </a:extLst>
          </p:cNvPr>
          <p:cNvSpPr/>
          <p:nvPr/>
        </p:nvSpPr>
        <p:spPr>
          <a:xfrm>
            <a:off x="3840480" y="5394960"/>
            <a:ext cx="7882892" cy="11626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từ ngữ cho biết chú mèo rất vui vì được bé tặng quà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BACA82-2C43-4093-BD1F-BEB6C56BB364}"/>
              </a:ext>
            </a:extLst>
          </p:cNvPr>
          <p:cNvCxnSpPr>
            <a:cxnSpLocks/>
          </p:cNvCxnSpPr>
          <p:nvPr/>
        </p:nvCxnSpPr>
        <p:spPr>
          <a:xfrm>
            <a:off x="5372100" y="2023110"/>
            <a:ext cx="12573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857037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4473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97129B2-4A57-43C2-A395-5A36EECBF574}"/>
              </a:ext>
            </a:extLst>
          </p:cNvPr>
          <p:cNvSpPr/>
          <p:nvPr/>
        </p:nvSpPr>
        <p:spPr>
          <a:xfrm>
            <a:off x="2160270" y="1954530"/>
            <a:ext cx="6629400" cy="147447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háo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hức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</a:t>
            </a:r>
            <a:endParaRPr 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ẹn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gặp lại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bài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54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nhé!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78195" y="1685926"/>
            <a:ext cx="3784849" cy="533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89934" y="1643062"/>
            <a:ext cx="3092466" cy="125437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rắn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65734" y="1685926"/>
            <a:ext cx="2711466" cy="125437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lê-gô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2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39" y="152402"/>
            <a:ext cx="789052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rắn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lang="en-US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42040" y="1846888"/>
            <a:ext cx="3030220" cy="133542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60184" y="1994052"/>
            <a:ext cx="3369415" cy="1142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Ngă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48316" y="1660972"/>
            <a:ext cx="2716195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22360" y="1551435"/>
            <a:ext cx="2641040" cy="11656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4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7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637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36815" y="3651687"/>
            <a:ext cx="1478408" cy="8992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085F13C-88B2-4B55-A7E6-F5BD15CE3E9A}"/>
              </a:ext>
            </a:extLst>
          </p:cNvPr>
          <p:cNvSpPr/>
          <p:nvPr/>
        </p:nvSpPr>
        <p:spPr>
          <a:xfrm>
            <a:off x="3071973" y="4890977"/>
            <a:ext cx="7983019" cy="139467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rắn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cưỡi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nhong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nhong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đuổi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747489-729E-4F80-8077-9159864A1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8019" y="274637"/>
            <a:ext cx="7719237" cy="4467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80AE4C-83C9-4CDD-B844-D1E98F1422BE}"/>
              </a:ext>
            </a:extLst>
          </p:cNvPr>
          <p:cNvSpPr txBox="1"/>
          <p:nvPr/>
        </p:nvSpPr>
        <p:spPr>
          <a:xfrm>
            <a:off x="3097530" y="80010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1C389F-9E9A-4B0B-AA3A-BE94F5B7DEF0}"/>
              </a:ext>
            </a:extLst>
          </p:cNvPr>
          <p:cNvSpPr txBox="1"/>
          <p:nvPr/>
        </p:nvSpPr>
        <p:spPr>
          <a:xfrm>
            <a:off x="605790" y="653236"/>
            <a:ext cx="38061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99B854-BE98-483D-BD88-FA2B845B5908}"/>
              </a:ext>
            </a:extLst>
          </p:cNvPr>
          <p:cNvSpPr txBox="1"/>
          <p:nvPr/>
        </p:nvSpPr>
        <p:spPr>
          <a:xfrm>
            <a:off x="4122420" y="710882"/>
            <a:ext cx="38061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lang="en-US" sz="2800" b="0" i="0" dirty="0">
              <a:solidFill>
                <a:srgbClr val="00264D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28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8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lang="en-US" sz="28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8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46385-2AAA-413A-9946-10D257EA9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022" y="1357213"/>
            <a:ext cx="3943350" cy="3333750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668F2950-BBB3-4C6F-B692-C68D72670589}"/>
              </a:ext>
            </a:extLst>
          </p:cNvPr>
          <p:cNvSpPr/>
          <p:nvPr/>
        </p:nvSpPr>
        <p:spPr>
          <a:xfrm>
            <a:off x="6195060" y="5394960"/>
            <a:ext cx="3429000" cy="116260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2017\TH Le hong phong\BAI TNXH CHUAN\BAI TNXH CHUAN\NHAC CAT\1.mp3"/>
  <p:tag name="PPSNARRATION" val="37,474973381,E:\2017\TH Le hong phong\BAI TNXH CHUAN\BAI TNXH CHUAN\DUONG GIAO THONG_pptx\Media.ppcx"/>
  <p:tag name="HTML_SHAPEINFO" val="&lt;SlideThumbPath val=&quot;Slide1.PNG&quot;/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4&quot;/&gt;&lt;/TableIndex&gt;&lt;/ShapeTextInfo&gt;"/>
  <p:tag name="PRESENTER_SHAPEINFO" val="&lt;ThreeDShapeInfo&gt;&lt;uuid val=&quot;{F9F53BBB-2748-4737-B9E6-B436B1D47A06}&quot;/&gt;&lt;isInvalidForFieldText val=&quot;0&quot;/&gt;&lt;Image&gt;&lt;filename val=&quot;E:\2017\TH Le hong phong\BAI TNXH CHUAN\Bai 19-Duong Giao Thong\data\asimages\{F9F53BBB-2748-4737-B9E6-B436B1D47A06}_1.png&quot;/&gt;&lt;left val=&quot;108&quot;/&gt;&lt;top val=&quot;207&quot;/&gt;&lt;width val=&quot;523&quot;/&gt;&lt;height val=&quot;6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0&quot;/&gt;&lt;/TableIndex&gt;&lt;/ShapeTextInfo&gt;"/>
  <p:tag name="HTML_SHAPEINFO" val="&lt;ThreeDShapeInfo&gt;&lt;uuid val=&quot;&quot;/&gt;&lt;isInvalidForFieldText val=&quot;0&quot;/&gt;&lt;Image&gt;&lt;filename val=&quot;E:\2017\TH Le hong phong\BAI TNXH CHUAN\Bai 19-Duong Giao Thong\data\asimages\{1376DABB-013B-4BD7-B118-AC68744E0320}_1.png&quot;/&gt;&lt;left val=&quot;198&quot;/&gt;&lt;top val=&quot;177&quot;/&gt;&lt;width val=&quot;528&quot;/&gt;&lt;height val=&quot;44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heme/theme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5oxp1pb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1099</Words>
  <Application>Microsoft Office PowerPoint</Application>
  <PresentationFormat>Widescreen</PresentationFormat>
  <Paragraphs>83</Paragraphs>
  <Slides>25</Slides>
  <Notes>7</Notes>
  <HiddenSlides>0</HiddenSlides>
  <MMClips>21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5" baseType="lpstr">
      <vt:lpstr>Microsoft YaHei</vt:lpstr>
      <vt:lpstr>.VnVogueH</vt:lpstr>
      <vt:lpstr>Arial</vt:lpstr>
      <vt:lpstr>Arial-Rounded</vt:lpstr>
      <vt:lpstr>Calibri</vt:lpstr>
      <vt:lpstr>Calibri Light</vt:lpstr>
      <vt:lpstr>Helvetica</vt:lpstr>
      <vt:lpstr>Montserrat</vt:lpstr>
      <vt:lpstr>Montserrat Medium</vt:lpstr>
      <vt:lpstr>Nunito</vt:lpstr>
      <vt:lpstr>Nunito SemiBold</vt:lpstr>
      <vt:lpstr>Roboto</vt:lpstr>
      <vt:lpstr>Times New Roman</vt:lpstr>
      <vt:lpstr>Trebuchet MS</vt:lpstr>
      <vt:lpstr>Verdana</vt:lpstr>
      <vt:lpstr>Wingdings 3</vt:lpstr>
      <vt:lpstr>7_Office Theme</vt:lpstr>
      <vt:lpstr>Office Theme</vt:lpstr>
      <vt:lpstr>Facet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Tìm thêm từ ngữ chỉ cảm xúc vui mừng?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Hang Nguyen</cp:lastModifiedBy>
  <cp:revision>44</cp:revision>
  <dcterms:created xsi:type="dcterms:W3CDTF">2021-05-27T02:02:39Z</dcterms:created>
  <dcterms:modified xsi:type="dcterms:W3CDTF">2025-04-10T15:15:52Z</dcterms:modified>
</cp:coreProperties>
</file>