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  <p:sldMasterId id="2147483841" r:id="rId3"/>
    <p:sldMasterId id="2147483898" r:id="rId4"/>
    <p:sldMasterId id="2147483918" r:id="rId5"/>
  </p:sldMasterIdLst>
  <p:notesMasterIdLst>
    <p:notesMasterId r:id="rId23"/>
  </p:notesMasterIdLst>
  <p:sldIdLst>
    <p:sldId id="2007577194" r:id="rId6"/>
    <p:sldId id="278" r:id="rId7"/>
    <p:sldId id="279" r:id="rId8"/>
    <p:sldId id="259" r:id="rId9"/>
    <p:sldId id="356" r:id="rId10"/>
    <p:sldId id="357" r:id="rId11"/>
    <p:sldId id="358" r:id="rId12"/>
    <p:sldId id="327" r:id="rId13"/>
    <p:sldId id="328" r:id="rId14"/>
    <p:sldId id="284" r:id="rId15"/>
    <p:sldId id="285" r:id="rId16"/>
    <p:sldId id="339" r:id="rId17"/>
    <p:sldId id="340" r:id="rId18"/>
    <p:sldId id="361" r:id="rId19"/>
    <p:sldId id="362" r:id="rId20"/>
    <p:sldId id="34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2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15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9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43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02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85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8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28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18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82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0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3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1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7" r:id="rId17"/>
    <p:sldLayoutId id="21474836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7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gif"/><Relationship Id="rId18" Type="http://schemas.openxmlformats.org/officeDocument/2006/relationships/image" Target="../media/image36.png"/><Relationship Id="rId26" Type="http://schemas.openxmlformats.org/officeDocument/2006/relationships/image" Target="../media/image41.png"/><Relationship Id="rId3" Type="http://schemas.openxmlformats.org/officeDocument/2006/relationships/image" Target="../media/image27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32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24" Type="http://schemas.openxmlformats.org/officeDocument/2006/relationships/image" Target="../media/image40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42.png"/><Relationship Id="rId10" Type="http://schemas.openxmlformats.org/officeDocument/2006/relationships/image" Target="../media/image31.png"/><Relationship Id="rId19" Type="http://schemas.openxmlformats.org/officeDocument/2006/relationships/image" Target="../media/image37.gif"/><Relationship Id="rId31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microsoft.com/office/2007/relationships/hdphoto" Target="../media/hdphoto3.wdp"/><Relationship Id="rId14" Type="http://schemas.openxmlformats.org/officeDocument/2006/relationships/image" Target="../media/image34.png"/><Relationship Id="rId22" Type="http://schemas.openxmlformats.org/officeDocument/2006/relationships/image" Target="../media/image39.png"/><Relationship Id="rId27" Type="http://schemas.microsoft.com/office/2007/relationships/hdphoto" Target="../media/hdphoto10.wdp"/><Relationship Id="rId30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h nen\60.jpg">
            <a:extLst>
              <a:ext uri="{FF2B5EF4-FFF2-40B4-BE49-F238E27FC236}">
                <a16:creationId xmlns:a16="http://schemas.microsoft.com/office/drawing/2014/main" id="{021FFDF1-6739-44D3-B9C7-B6F8AA0C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7" descr="C:\Users\Administrator\Desktop\Untitled-1.png">
            <a:extLst>
              <a:ext uri="{FF2B5EF4-FFF2-40B4-BE49-F238E27FC236}">
                <a16:creationId xmlns:a16="http://schemas.microsoft.com/office/drawing/2014/main" id="{1A4D870D-F534-4392-A6D6-F005A2CA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44" y="2961921"/>
            <a:ext cx="4692455" cy="464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4C279B7-ACE5-4EA0-9DAE-ACF83CC46FA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81963" y="3456570"/>
            <a:ext cx="1022021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24: NẶN ĐỒ CHƠI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 + 4)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C21B19A0-BA03-4F8B-9FD2-CEC54B88C01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7156" y="2699983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 </a:t>
            </a:r>
          </a:p>
        </p:txBody>
      </p:sp>
      <p:pic>
        <p:nvPicPr>
          <p:cNvPr id="3077" name="Picture 2" descr="C:\Users\Administrator\Desktop\1.png">
            <a:extLst>
              <a:ext uri="{FF2B5EF4-FFF2-40B4-BE49-F238E27FC236}">
                <a16:creationId xmlns:a16="http://schemas.microsoft.com/office/drawing/2014/main" id="{D26674DB-3DDE-4C15-9159-41DE86A5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33" y="453851"/>
            <a:ext cx="1162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esktop\Untitled-1.png">
            <a:extLst>
              <a:ext uri="{FF2B5EF4-FFF2-40B4-BE49-F238E27FC236}">
                <a16:creationId xmlns:a16="http://schemas.microsoft.com/office/drawing/2014/main" id="{F7F22D2E-82DD-49A4-942E-E43D827E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" y="201358"/>
            <a:ext cx="22780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Users\Administrator\Desktop\1.png">
            <a:extLst>
              <a:ext uri="{FF2B5EF4-FFF2-40B4-BE49-F238E27FC236}">
                <a16:creationId xmlns:a16="http://schemas.microsoft.com/office/drawing/2014/main" id="{BBDD5362-258B-493B-A03A-E603E4C4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-116682"/>
            <a:ext cx="17684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Administrator\Desktop\1.png">
            <a:extLst>
              <a:ext uri="{FF2B5EF4-FFF2-40B4-BE49-F238E27FC236}">
                <a16:creationId xmlns:a16="http://schemas.microsoft.com/office/drawing/2014/main" id="{8BC89FCD-8D27-415B-B28F-4B78372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160338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C:\Users\Administrator\Desktop\2.png">
            <a:extLst>
              <a:ext uri="{FF2B5EF4-FFF2-40B4-BE49-F238E27FC236}">
                <a16:creationId xmlns:a16="http://schemas.microsoft.com/office/drawing/2014/main" id="{1D6E38F3-586C-427C-B0F7-FF03BF47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2" y="3044754"/>
            <a:ext cx="457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C:\Users\Administrator\Desktop\3.png">
            <a:extLst>
              <a:ext uri="{FF2B5EF4-FFF2-40B4-BE49-F238E27FC236}">
                <a16:creationId xmlns:a16="http://schemas.microsoft.com/office/drawing/2014/main" id="{98894E6F-2C48-487C-916F-78C6063E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487" y="1796688"/>
            <a:ext cx="1237651" cy="241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C:\Users\Administrator\Desktop\1.png">
            <a:extLst>
              <a:ext uri="{FF2B5EF4-FFF2-40B4-BE49-F238E27FC236}">
                <a16:creationId xmlns:a16="http://schemas.microsoft.com/office/drawing/2014/main" id="{948B7FA2-3FD3-449B-A3B3-D202F9AB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81" y="687388"/>
            <a:ext cx="11636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Administrator\Desktop\1.png">
            <a:extLst>
              <a:ext uri="{FF2B5EF4-FFF2-40B4-BE49-F238E27FC236}">
                <a16:creationId xmlns:a16="http://schemas.microsoft.com/office/drawing/2014/main" id="{8996FB49-8F45-4D57-B3F3-BD1D8615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91" y="16058"/>
            <a:ext cx="1162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7551F-5914-45BA-9F7F-DF55985EDED4}"/>
              </a:ext>
            </a:extLst>
          </p:cNvPr>
          <p:cNvSpPr/>
          <p:nvPr/>
        </p:nvSpPr>
        <p:spPr>
          <a:xfrm>
            <a:off x="2734469" y="39033"/>
            <a:ext cx="7315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TRƯỜNG TIỂU HỌC ANH DŨNG</a:t>
            </a:r>
            <a:endParaRPr kumimoji="0" lang="en-US" sz="240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4EDA17-CB2A-4D5F-845D-B0CB7C7B0218}"/>
              </a:ext>
            </a:extLst>
          </p:cNvPr>
          <p:cNvSpPr/>
          <p:nvPr/>
        </p:nvSpPr>
        <p:spPr>
          <a:xfrm>
            <a:off x="474306" y="1397431"/>
            <a:ext cx="11243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Chµo</a:t>
            </a:r>
            <a:r>
              <a:rPr kumimoji="0" lang="en-US" sz="4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 </a:t>
            </a:r>
            <a:r>
              <a:rPr kumimoji="0" lang="en-US" sz="40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mõng</a:t>
            </a:r>
            <a:r>
              <a:rPr kumimoji="0" lang="en-US" sz="4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 </a:t>
            </a:r>
            <a:r>
              <a:rPr kumimoji="0" lang="en-US" sz="40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c¸c</a:t>
            </a:r>
            <a:r>
              <a:rPr kumimoji="0" lang="en-US" sz="4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 </a:t>
            </a:r>
            <a:r>
              <a:rPr kumimoji="0" lang="en-US" sz="40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thÇy</a:t>
            </a:r>
            <a:r>
              <a:rPr kumimoji="0" lang="en-US" sz="4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, c« </a:t>
            </a:r>
            <a:r>
              <a:rPr kumimoji="0" lang="en-US" sz="40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gi¸o</a:t>
            </a:r>
            <a:r>
              <a:rPr kumimoji="0" lang="vi-VN" sz="4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 V</a:t>
            </a:r>
            <a:r>
              <a:rPr kumimoji="0" lang="en-US" sz="4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Ò </a:t>
            </a:r>
            <a:r>
              <a:rPr kumimoji="0" lang="en-US" sz="40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dù</a:t>
            </a:r>
            <a:r>
              <a:rPr kumimoji="0" lang="en-US" sz="4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 </a:t>
            </a:r>
            <a:r>
              <a:rPr kumimoji="0" lang="en-US" sz="40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VogueH"/>
                <a:cs typeface="Arial" charset="0"/>
              </a:rPr>
              <a:t>giê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A95696-0F49-C726-AEFE-80976E864F9C}"/>
              </a:ext>
            </a:extLst>
          </p:cNvPr>
          <p:cNvCxnSpPr/>
          <p:nvPr/>
        </p:nvCxnSpPr>
        <p:spPr>
          <a:xfrm flipV="1">
            <a:off x="5253135" y="869340"/>
            <a:ext cx="2803824" cy="7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26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091058" y="1412875"/>
            <a:ext cx="361009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0" y="1114150"/>
            <a:ext cx="8048528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88483" y="18107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4350" y="2832887"/>
            <a:ext cx="4131970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6122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1004711" y="126107"/>
            <a:ext cx="95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10029"/>
            <a:ext cx="6953955" cy="39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49D155-92AA-4B11-ABE9-CF484DC3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09189"/>
              </p:ext>
            </p:extLst>
          </p:nvPr>
        </p:nvGraphicFramePr>
        <p:xfrm>
          <a:off x="798945" y="643466"/>
          <a:ext cx="10594110" cy="55710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66323">
                  <a:extLst>
                    <a:ext uri="{9D8B030D-6E8A-4147-A177-3AD203B41FA5}">
                      <a16:colId xmlns:a16="http://schemas.microsoft.com/office/drawing/2014/main" val="4027742681"/>
                    </a:ext>
                  </a:extLst>
                </a:gridCol>
                <a:gridCol w="5527787">
                  <a:extLst>
                    <a:ext uri="{9D8B030D-6E8A-4147-A177-3AD203B41FA5}">
                      <a16:colId xmlns:a16="http://schemas.microsoft.com/office/drawing/2014/main" val="3628480543"/>
                    </a:ext>
                  </a:extLst>
                </a:gridCol>
              </a:tblGrid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 chơi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 điểm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3286876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 bóng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3978308413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Con diều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đỏ pha vàng 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347913205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Đèn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đỏ pha xanh lá cây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274981149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chong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chóng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 màu sắc pha trộn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75731082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 bông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rắng pha vàng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336806195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búp bê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hồng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422706539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 tô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vàng pha xanh ngọc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80584741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máy bay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lá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2359473560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 nạ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dương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5107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866898" y="498763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4428F-99E1-40CE-A283-9CF3C5B0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29" y="1312966"/>
            <a:ext cx="8242968" cy="171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3517289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4299499"/>
            <a:ext cx="10450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542434" y="1786811"/>
            <a:ext cx="10450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lphaLcPeriod"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đồ chơi ô tô, máy bay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l">
              <a:buAutoNum type="alphaLcPeriod"/>
            </a:pPr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Bố dạy em làm đèn ông sao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diều giấy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/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 bạn đá bóng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đá cầu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nhảy dây trên sân 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866898" y="498763"/>
            <a:ext cx="972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717407"/>
            <a:ext cx="8305800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2030679" y="3688359"/>
            <a:ext cx="894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 nhận được bao nhiêu là quà: búp bê, hộp đựng bút, đồng hồ báo thức và chiếc nơ hồng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bài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256453" y="141287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641657" y="1585758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4629212" y="3972232"/>
            <a:ext cx="6461576" cy="102387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043949" y="1585758"/>
            <a:ext cx="4707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11" y="3568788"/>
            <a:ext cx="7017527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vểnh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râu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vẫy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đuôi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tròn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xoe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giã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trầu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861499" y="528271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thích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chí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1585758"/>
            <a:ext cx="398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800" dirty="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1229677" y="3832527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5641657" y="1585758"/>
            <a:ext cx="398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lang="vi-VN" sz="2800" dirty="0"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49" y="3568788"/>
            <a:ext cx="7017527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DEBEF-CDBD-42DA-A2F2-8AA90D7A3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911542"/>
            <a:ext cx="9240203" cy="31689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362BEC-C010-43D5-9A4C-176345B23B67}"/>
              </a:ext>
            </a:extLst>
          </p:cNvPr>
          <p:cNvCxnSpPr>
            <a:cxnSpLocks/>
          </p:cNvCxnSpPr>
          <p:nvPr/>
        </p:nvCxnSpPr>
        <p:spPr>
          <a:xfrm flipV="1">
            <a:off x="5872638" y="2308860"/>
            <a:ext cx="356712" cy="377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DC7148-6492-4C0F-8E7F-3D9D1CE7D3A9}"/>
              </a:ext>
            </a:extLst>
          </p:cNvPr>
          <p:cNvCxnSpPr/>
          <p:nvPr/>
        </p:nvCxnSpPr>
        <p:spPr>
          <a:xfrm>
            <a:off x="4343400" y="2308860"/>
            <a:ext cx="617220" cy="377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F4FF62-89CC-45E5-A116-79D12E63D23B}"/>
              </a:ext>
            </a:extLst>
          </p:cNvPr>
          <p:cNvCxnSpPr/>
          <p:nvPr/>
        </p:nvCxnSpPr>
        <p:spPr>
          <a:xfrm flipH="1">
            <a:off x="4560570" y="2834640"/>
            <a:ext cx="110871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F994FA-6548-436A-91B4-EFB1DD729B05}"/>
              </a:ext>
            </a:extLst>
          </p:cNvPr>
          <p:cNvCxnSpPr/>
          <p:nvPr/>
        </p:nvCxnSpPr>
        <p:spPr>
          <a:xfrm>
            <a:off x="5114925" y="2834640"/>
            <a:ext cx="1571625" cy="594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5AE461-CF7F-4912-ADEF-8AA050A10A15}"/>
              </a:ext>
            </a:extLst>
          </p:cNvPr>
          <p:cNvCxnSpPr/>
          <p:nvPr/>
        </p:nvCxnSpPr>
        <p:spPr>
          <a:xfrm flipV="1">
            <a:off x="5872638" y="2686050"/>
            <a:ext cx="1796892" cy="148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A2487-73CC-40CF-A721-8BEF4C0FA0BE}"/>
              </a:ext>
            </a:extLst>
          </p:cNvPr>
          <p:cNvSpPr txBox="1"/>
          <p:nvPr/>
        </p:nvSpPr>
        <p:spPr>
          <a:xfrm>
            <a:off x="597877" y="0"/>
            <a:ext cx="60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CA04D-7D98-41E7-A546-9285C7A6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84" y="880793"/>
            <a:ext cx="8346831" cy="33168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3E25A-FF47-4A84-A435-407D6A3BFA38}"/>
              </a:ext>
            </a:extLst>
          </p:cNvPr>
          <p:cNvSpPr/>
          <p:nvPr/>
        </p:nvSpPr>
        <p:spPr>
          <a:xfrm>
            <a:off x="5052646" y="3622431"/>
            <a:ext cx="1043354" cy="575260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A3F33A-A790-4366-9F69-D14762F1A134}"/>
              </a:ext>
            </a:extLst>
          </p:cNvPr>
          <p:cNvSpPr/>
          <p:nvPr/>
        </p:nvSpPr>
        <p:spPr>
          <a:xfrm>
            <a:off x="8182708" y="3622431"/>
            <a:ext cx="562707" cy="575260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B4F4C-1C00-4FB4-A12B-3E020D3969AA}"/>
              </a:ext>
            </a:extLst>
          </p:cNvPr>
          <p:cNvSpPr txBox="1"/>
          <p:nvPr/>
        </p:nvSpPr>
        <p:spPr>
          <a:xfrm>
            <a:off x="2368061" y="5215988"/>
            <a:ext cx="81592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đường uốn lượn quanh sườn núi.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hướng dương vươn mình đón ánh mặt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5E971-CB3A-40A5-9D33-6D40C1ED1F92}"/>
              </a:ext>
            </a:extLst>
          </p:cNvPr>
          <p:cNvSpPr txBox="1"/>
          <p:nvPr/>
        </p:nvSpPr>
        <p:spPr>
          <a:xfrm>
            <a:off x="1664677" y="4302369"/>
            <a:ext cx="6002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Content Placeholder 8" descr="0083">
            <a:extLst>
              <a:ext uri="{FF2B5EF4-FFF2-40B4-BE49-F238E27FC236}">
                <a16:creationId xmlns:a16="http://schemas.microsoft.com/office/drawing/2014/main" id="{CB29CF91-03CA-4FE1-BAA6-66E0FFC01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4" y="5037086"/>
            <a:ext cx="726831" cy="655955"/>
          </a:xfrm>
          <a:prstGeom prst="rect">
            <a:avLst/>
          </a:prstGeom>
        </p:spPr>
      </p:pic>
      <p:pic>
        <p:nvPicPr>
          <p:cNvPr id="14" name="Content Placeholder 8" descr="0083">
            <a:extLst>
              <a:ext uri="{FF2B5EF4-FFF2-40B4-BE49-F238E27FC236}">
                <a16:creationId xmlns:a16="http://schemas.microsoft.com/office/drawing/2014/main" id="{91196559-674D-4C15-BEAE-DC0EC2094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22" y="5035269"/>
            <a:ext cx="457199" cy="655955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14388E54-B618-47C5-A28A-4379C45E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4" y="5649229"/>
            <a:ext cx="726831" cy="655955"/>
          </a:xfrm>
          <a:prstGeom prst="rect">
            <a:avLst/>
          </a:prstGeom>
        </p:spPr>
      </p:pic>
      <p:pic>
        <p:nvPicPr>
          <p:cNvPr id="16" name="Content Placeholder 8" descr="0083">
            <a:extLst>
              <a:ext uri="{FF2B5EF4-FFF2-40B4-BE49-F238E27FC236}">
                <a16:creationId xmlns:a16="http://schemas.microsoft.com/office/drawing/2014/main" id="{2DB7A307-A559-4084-85A4-D8232BD6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784" y="5624221"/>
            <a:ext cx="726831" cy="655955"/>
          </a:xfrm>
          <a:prstGeom prst="rect">
            <a:avLst/>
          </a:prstGeom>
        </p:spPr>
      </p:pic>
      <p:pic>
        <p:nvPicPr>
          <p:cNvPr id="17" name="Content Placeholder 8" descr="0083">
            <a:extLst>
              <a:ext uri="{FF2B5EF4-FFF2-40B4-BE49-F238E27FC236}">
                <a16:creationId xmlns:a16="http://schemas.microsoft.com/office/drawing/2014/main" id="{610754DD-C197-43FB-8ACD-437397A4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21" y="5624221"/>
            <a:ext cx="609601" cy="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2017\TH Le hong phong\BAI TNXH CHUAN\BAI TNXH CHUAN\NHAC CAT\1.mp3"/>
  <p:tag name="PPSNARRATION" val="37,474973381,E:\2017\TH Le hong phong\BAI TNXH CHUAN\BAI TNXH CHUAN\DUONG GIAO THONG_pptx\Media.ppcx"/>
  <p:tag name="HTML_SHAPEINFO" val="&lt;SlideThumbPath val=&quot;Slide1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F9F53BBB-2748-4737-B9E6-B436B1D47A06}&quot;/&gt;&lt;isInvalidForFieldText val=&quot;0&quot;/&gt;&lt;Image&gt;&lt;filename val=&quot;E:\2017\TH Le hong phong\BAI TNXH CHUAN\Bai 19-Duong Giao Thong\data\asimages\{F9F53BBB-2748-4737-B9E6-B436B1D47A06}_1.png&quot;/&gt;&lt;left val=&quot;108&quot;/&gt;&lt;top val=&quot;207&quot;/&gt;&lt;width val=&quot;523&quot;/&gt;&lt;height val=&quot;6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E:\2017\TH Le hong phong\BAI TNXH CHUAN\Bai 19-Duong Giao Thong\data\asimages\{1376DABB-013B-4BD7-B118-AC68744E0320}_1.png&quot;/&gt;&lt;left val=&quot;198&quot;/&gt;&lt;top val=&quot;177&quot;/&gt;&lt;width val=&quot;528&quot;/&gt;&lt;height val=&quot;44&quot;/&gt;&lt;hasText val=&quot;1&quot;/&gt;&lt;/Image&gt;&lt;/ThreeDShapeInfo&gt;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5oxp1pb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545</Words>
  <Application>Microsoft Office PowerPoint</Application>
  <PresentationFormat>Widescreen</PresentationFormat>
  <Paragraphs>75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Microsoft YaHei</vt:lpstr>
      <vt:lpstr>.VnVogueH</vt:lpstr>
      <vt:lpstr>Arial</vt:lpstr>
      <vt:lpstr>Arial Rounded MT Bold</vt:lpstr>
      <vt:lpstr>Arial-Rounded</vt:lpstr>
      <vt:lpstr>Calibri</vt:lpstr>
      <vt:lpstr>Calibri Light</vt:lpstr>
      <vt:lpstr>Helvetica</vt:lpstr>
      <vt:lpstr>HP001 4 hàng</vt:lpstr>
      <vt:lpstr>HP001 4 hang 1 ô ly</vt:lpstr>
      <vt:lpstr>Montserrat</vt:lpstr>
      <vt:lpstr>Montserrat Medium</vt:lpstr>
      <vt:lpstr>Nunito</vt:lpstr>
      <vt:lpstr>Nunito SemiBold</vt:lpstr>
      <vt:lpstr>Roboto</vt:lpstr>
      <vt:lpstr>Times New Roman</vt:lpstr>
      <vt:lpstr>Trebuchet MS</vt:lpstr>
      <vt:lpstr>Wingdings 3</vt:lpstr>
      <vt:lpstr>7_Office Theme</vt:lpstr>
      <vt:lpstr>Office Theme</vt:lpstr>
      <vt:lpstr>1_Facet</vt:lpstr>
      <vt:lpstr>Facet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44</cp:revision>
  <dcterms:created xsi:type="dcterms:W3CDTF">2021-05-27T02:02:39Z</dcterms:created>
  <dcterms:modified xsi:type="dcterms:W3CDTF">2025-04-10T15:16:58Z</dcterms:modified>
</cp:coreProperties>
</file>