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41" r:id="rId2"/>
    <p:sldMasterId id="2147483841" r:id="rId3"/>
    <p:sldMasterId id="2147483898" r:id="rId4"/>
    <p:sldMasterId id="2147483918" r:id="rId5"/>
  </p:sldMasterIdLst>
  <p:notesMasterIdLst>
    <p:notesMasterId r:id="rId16"/>
  </p:notesMasterIdLst>
  <p:sldIdLst>
    <p:sldId id="2007577194" r:id="rId6"/>
    <p:sldId id="278" r:id="rId7"/>
    <p:sldId id="332" r:id="rId8"/>
    <p:sldId id="343" r:id="rId9"/>
    <p:sldId id="344" r:id="rId10"/>
    <p:sldId id="335" r:id="rId11"/>
    <p:sldId id="336" r:id="rId12"/>
    <p:sldId id="345" r:id="rId13"/>
    <p:sldId id="34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F4FF6-0C19-4085-A24B-D7CC56FA1061}"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FED00-B1CD-41CE-8CCC-0E16A0702E6A}" type="slidenum">
              <a:rPr lang="en-US" smtClean="0"/>
              <a:t>‹#›</a:t>
            </a:fld>
            <a:endParaRPr lang="en-US"/>
          </a:p>
        </p:txBody>
      </p:sp>
    </p:spTree>
    <p:extLst>
      <p:ext uri="{BB962C8B-B14F-4D97-AF65-F5344CB8AC3E}">
        <p14:creationId xmlns:p14="http://schemas.microsoft.com/office/powerpoint/2010/main" val="108093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75611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8</a:t>
            </a:fld>
            <a:endParaRPr lang="en-US"/>
          </a:p>
        </p:txBody>
      </p:sp>
    </p:spTree>
    <p:extLst>
      <p:ext uri="{BB962C8B-B14F-4D97-AF65-F5344CB8AC3E}">
        <p14:creationId xmlns:p14="http://schemas.microsoft.com/office/powerpoint/2010/main" val="35277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10</a:t>
            </a:fld>
            <a:endParaRPr lang="en-US"/>
          </a:p>
        </p:txBody>
      </p:sp>
    </p:spTree>
    <p:extLst>
      <p:ext uri="{BB962C8B-B14F-4D97-AF65-F5344CB8AC3E}">
        <p14:creationId xmlns:p14="http://schemas.microsoft.com/office/powerpoint/2010/main" val="366063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522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38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405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t>4/10/2025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791912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4567510" y="2130260"/>
            <a:ext cx="3798892" cy="76134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4568263" y="3631225"/>
            <a:ext cx="379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4551046" y="1879377"/>
            <a:ext cx="1929205" cy="443849"/>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4" name="Google Shape;94;p15"/>
          <p:cNvSpPr txBox="1">
            <a:spLocks noGrp="1"/>
          </p:cNvSpPr>
          <p:nvPr>
            <p:ph type="ctrTitle" idx="3"/>
          </p:nvPr>
        </p:nvSpPr>
        <p:spPr>
          <a:xfrm>
            <a:off x="4567667" y="3343015"/>
            <a:ext cx="1929200" cy="444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5" name="Google Shape;95;p15"/>
          <p:cNvSpPr txBox="1">
            <a:spLocks noGrp="1"/>
          </p:cNvSpPr>
          <p:nvPr>
            <p:ph type="subTitle" idx="4"/>
          </p:nvPr>
        </p:nvSpPr>
        <p:spPr>
          <a:xfrm rot="-273526">
            <a:off x="4488490" y="5036135"/>
            <a:ext cx="3799621" cy="76132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4455622" y="4825113"/>
            <a:ext cx="1929175" cy="443984"/>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7" name="Google Shape;97;p15"/>
          <p:cNvSpPr txBox="1">
            <a:spLocks noGrp="1"/>
          </p:cNvSpPr>
          <p:nvPr>
            <p:ph type="title" idx="6"/>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8729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98"/>
        <p:cNvGrpSpPr/>
        <p:nvPr/>
      </p:nvGrpSpPr>
      <p:grpSpPr>
        <a:xfrm>
          <a:off x="0" y="0"/>
          <a:ext cx="0" cy="0"/>
          <a:chOff x="0" y="0"/>
          <a:chExt cx="0" cy="0"/>
        </a:xfrm>
      </p:grpSpPr>
      <p:sp>
        <p:nvSpPr>
          <p:cNvPr id="99" name="Google Shape;99;p16"/>
          <p:cNvSpPr txBox="1">
            <a:spLocks noGrp="1"/>
          </p:cNvSpPr>
          <p:nvPr>
            <p:ph type="ctrTitle"/>
          </p:nvPr>
        </p:nvSpPr>
        <p:spPr>
          <a:xfrm>
            <a:off x="2807849"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0" name="Google Shape;100;p16"/>
          <p:cNvSpPr txBox="1">
            <a:spLocks noGrp="1"/>
          </p:cNvSpPr>
          <p:nvPr>
            <p:ph type="subTitle" idx="1"/>
          </p:nvPr>
        </p:nvSpPr>
        <p:spPr>
          <a:xfrm>
            <a:off x="2539049"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1" name="Google Shape;101;p16"/>
          <p:cNvSpPr txBox="1">
            <a:spLocks noGrp="1"/>
          </p:cNvSpPr>
          <p:nvPr>
            <p:ph type="ctrTitle" idx="2"/>
          </p:nvPr>
        </p:nvSpPr>
        <p:spPr>
          <a:xfrm>
            <a:off x="6853351"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2" name="Google Shape;102;p16"/>
          <p:cNvSpPr txBox="1">
            <a:spLocks noGrp="1"/>
          </p:cNvSpPr>
          <p:nvPr>
            <p:ph type="subTitle" idx="3"/>
          </p:nvPr>
        </p:nvSpPr>
        <p:spPr>
          <a:xfrm>
            <a:off x="6584551"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3" name="Google Shape;103;p16"/>
          <p:cNvSpPr txBox="1">
            <a:spLocks noGrp="1"/>
          </p:cNvSpPr>
          <p:nvPr>
            <p:ph type="ctrTitle" idx="4"/>
          </p:nvPr>
        </p:nvSpPr>
        <p:spPr>
          <a:xfrm>
            <a:off x="2807849"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4" name="Google Shape;104;p16"/>
          <p:cNvSpPr txBox="1">
            <a:spLocks noGrp="1"/>
          </p:cNvSpPr>
          <p:nvPr>
            <p:ph type="subTitle" idx="5"/>
          </p:nvPr>
        </p:nvSpPr>
        <p:spPr>
          <a:xfrm>
            <a:off x="2539049"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5" name="Google Shape;105;p16"/>
          <p:cNvSpPr txBox="1">
            <a:spLocks noGrp="1"/>
          </p:cNvSpPr>
          <p:nvPr>
            <p:ph type="ctrTitle" idx="6"/>
          </p:nvPr>
        </p:nvSpPr>
        <p:spPr>
          <a:xfrm>
            <a:off x="6853351"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6" name="Google Shape;106;p16"/>
          <p:cNvSpPr txBox="1">
            <a:spLocks noGrp="1"/>
          </p:cNvSpPr>
          <p:nvPr>
            <p:ph type="subTitle" idx="7"/>
          </p:nvPr>
        </p:nvSpPr>
        <p:spPr>
          <a:xfrm>
            <a:off x="6584551"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7" name="Google Shape;107;p16"/>
          <p:cNvSpPr txBox="1">
            <a:spLocks noGrp="1"/>
          </p:cNvSpPr>
          <p:nvPr>
            <p:ph type="title" idx="8"/>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108" name="Google Shape;108;p16"/>
          <p:cNvSpPr txBox="1">
            <a:spLocks noGrp="1"/>
          </p:cNvSpPr>
          <p:nvPr>
            <p:ph type="title" idx="9" hasCustomPrompt="1"/>
          </p:nvPr>
        </p:nvSpPr>
        <p:spPr>
          <a:xfrm>
            <a:off x="3441449"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09" name="Google Shape;109;p16"/>
          <p:cNvSpPr txBox="1">
            <a:spLocks noGrp="1"/>
          </p:cNvSpPr>
          <p:nvPr>
            <p:ph type="title" idx="13" hasCustomPrompt="1"/>
          </p:nvPr>
        </p:nvSpPr>
        <p:spPr>
          <a:xfrm>
            <a:off x="3441449"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0" name="Google Shape;110;p16"/>
          <p:cNvSpPr txBox="1">
            <a:spLocks noGrp="1"/>
          </p:cNvSpPr>
          <p:nvPr>
            <p:ph type="title" idx="14" hasCustomPrompt="1"/>
          </p:nvPr>
        </p:nvSpPr>
        <p:spPr>
          <a:xfrm>
            <a:off x="7486951"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1" name="Google Shape;111;p16"/>
          <p:cNvSpPr txBox="1">
            <a:spLocks noGrp="1"/>
          </p:cNvSpPr>
          <p:nvPr>
            <p:ph type="title" idx="15" hasCustomPrompt="1"/>
          </p:nvPr>
        </p:nvSpPr>
        <p:spPr>
          <a:xfrm>
            <a:off x="7486951"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Tree>
    <p:extLst>
      <p:ext uri="{BB962C8B-B14F-4D97-AF65-F5344CB8AC3E}">
        <p14:creationId xmlns:p14="http://schemas.microsoft.com/office/powerpoint/2010/main" val="2980789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6086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120371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535687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081025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428564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059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365913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402247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031611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897673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263815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604481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949712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94078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183186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77632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1751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479183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862302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151623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522001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542144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756118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671060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43509427"/>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8553057"/>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50163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682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997936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660684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981427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08753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6568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104948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983328-5D9C-4CDA-A4B0-8F0932BA2C1A}"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64624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983328-5D9C-4CDA-A4B0-8F0932BA2C1A}"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968605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983328-5D9C-4CDA-A4B0-8F0932BA2C1A}"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66552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4692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997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53500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85545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02486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47677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955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4586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524770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52948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80431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24175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92913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301158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4F27F4-E913-43D7-AD0C-00B508DBCFB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92971-D6CB-4E29-AD5E-C3C4381A9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87B076BE-7A61-44A4-BE97-989E7221E133}"/>
              </a:ext>
            </a:extLst>
          </p:cNvPr>
          <p:cNvSpPr>
            <a:spLocks noGrp="1"/>
          </p:cNvSpPr>
          <p:nvPr>
            <p:ph type="dt" sz="half" idx="10"/>
          </p:nvPr>
        </p:nvSpPr>
        <p:spPr/>
        <p:txBody>
          <a:bodyPr/>
          <a:lstStyle/>
          <a:p>
            <a:fld id="{8A5C7D76-960B-46FE-A880-7E807A291F2E}"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CFF5C7B5-5B9A-4AFA-9EC4-4F4654FC02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CC629-2424-4BDA-8274-584DD3574912}"/>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1953154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094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524EA9-7100-4BAD-88BE-E73530FAAC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141E99D-9383-4CCE-8C78-F93B5E95F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DE5B506-081A-403D-A4FC-DB0D9DAB7940}"/>
              </a:ext>
            </a:extLst>
          </p:cNvPr>
          <p:cNvSpPr>
            <a:spLocks noGrp="1"/>
          </p:cNvSpPr>
          <p:nvPr>
            <p:ph type="dt" sz="half" idx="10"/>
          </p:nvPr>
        </p:nvSpPr>
        <p:spPr/>
        <p:txBody>
          <a:bodyPr/>
          <a:lstStyle/>
          <a:p>
            <a:fld id="{8A5C7D76-960B-46FE-A880-7E807A291F2E}"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C924781E-6E8D-4496-A782-E04E43D1EDA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A7BA04-B1A4-4565-B8A8-1200B49080FC}"/>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3786439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75378F-D804-45C0-8869-6810DE817E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BB7C80B-8E48-477A-8215-64DA66D825B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2785243-2A56-40A8-824A-3B7DE987CAFB}"/>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D27D962-982B-4D18-B23A-17BA96A5E926}"/>
              </a:ext>
            </a:extLst>
          </p:cNvPr>
          <p:cNvSpPr>
            <a:spLocks noGrp="1"/>
          </p:cNvSpPr>
          <p:nvPr>
            <p:ph type="dt" sz="half" idx="10"/>
          </p:nvPr>
        </p:nvSpPr>
        <p:spPr/>
        <p:txBody>
          <a:bodyPr/>
          <a:lstStyle/>
          <a:p>
            <a:fld id="{8A5C7D76-960B-46FE-A880-7E807A291F2E}"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F91538D5-3E18-49F0-B727-218B9F3E6DE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B804F80-DF02-41FA-A80D-4382DD7E772B}"/>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85702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92938-EEB7-424E-8CE9-CEC34B78D15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07C6B9-CDDD-45B4-BCF8-CF7B8F6953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5CAB06A-29B6-4B29-8DEC-15450FB4334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083C25F-368C-4216-849C-96B16AF983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ABD49E5-FF5D-436E-B805-AD663129D80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E0D386F-92A5-4253-A09B-50C7D900D285}"/>
              </a:ext>
            </a:extLst>
          </p:cNvPr>
          <p:cNvSpPr>
            <a:spLocks noGrp="1"/>
          </p:cNvSpPr>
          <p:nvPr>
            <p:ph type="dt" sz="half" idx="10"/>
          </p:nvPr>
        </p:nvSpPr>
        <p:spPr/>
        <p:txBody>
          <a:bodyPr/>
          <a:lstStyle/>
          <a:p>
            <a:fld id="{8A5C7D76-960B-46FE-A880-7E807A291F2E}" type="datetimeFigureOut">
              <a:rPr lang="zh-CN" altLang="en-US" smtClean="0"/>
              <a:t>2025/4/10</a:t>
            </a:fld>
            <a:endParaRPr lang="zh-CN" altLang="en-US"/>
          </a:p>
        </p:txBody>
      </p:sp>
      <p:sp>
        <p:nvSpPr>
          <p:cNvPr id="8" name="页脚占位符 7">
            <a:extLst>
              <a:ext uri="{FF2B5EF4-FFF2-40B4-BE49-F238E27FC236}">
                <a16:creationId xmlns:a16="http://schemas.microsoft.com/office/drawing/2014/main" id="{659C9393-C265-4F5B-A271-72C94516345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96E8F71-058B-4A01-AF10-C98DFBAB6414}"/>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1361485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0E20E8-693B-4187-91B7-4ED53D5B82F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C2235B9-7825-4857-A13A-44EB0539B320}"/>
              </a:ext>
            </a:extLst>
          </p:cNvPr>
          <p:cNvSpPr>
            <a:spLocks noGrp="1"/>
          </p:cNvSpPr>
          <p:nvPr>
            <p:ph type="dt" sz="half" idx="10"/>
          </p:nvPr>
        </p:nvSpPr>
        <p:spPr/>
        <p:txBody>
          <a:bodyPr/>
          <a:lstStyle/>
          <a:p>
            <a:fld id="{8A5C7D76-960B-46FE-A880-7E807A291F2E}" type="datetimeFigureOut">
              <a:rPr lang="zh-CN" altLang="en-US" smtClean="0"/>
              <a:t>2025/4/10</a:t>
            </a:fld>
            <a:endParaRPr lang="zh-CN" altLang="en-US"/>
          </a:p>
        </p:txBody>
      </p:sp>
      <p:sp>
        <p:nvSpPr>
          <p:cNvPr id="4" name="页脚占位符 3">
            <a:extLst>
              <a:ext uri="{FF2B5EF4-FFF2-40B4-BE49-F238E27FC236}">
                <a16:creationId xmlns:a16="http://schemas.microsoft.com/office/drawing/2014/main" id="{19F43CE1-308D-4A8F-BF7C-34482D9C9DE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F2C6E43-66A4-4537-935F-64BFD31FF66E}"/>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4114980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DEA18B4-4107-4E56-BE2B-DB24DC16CA49}"/>
              </a:ext>
            </a:extLst>
          </p:cNvPr>
          <p:cNvSpPr>
            <a:spLocks noGrp="1"/>
          </p:cNvSpPr>
          <p:nvPr>
            <p:ph type="dt" sz="half" idx="10"/>
          </p:nvPr>
        </p:nvSpPr>
        <p:spPr/>
        <p:txBody>
          <a:bodyPr/>
          <a:lstStyle/>
          <a:p>
            <a:fld id="{8A5C7D76-960B-46FE-A880-7E807A291F2E}" type="datetimeFigureOut">
              <a:rPr lang="zh-CN" altLang="en-US" smtClean="0"/>
              <a:t>2025/4/10</a:t>
            </a:fld>
            <a:endParaRPr lang="zh-CN" altLang="en-US"/>
          </a:p>
        </p:txBody>
      </p:sp>
      <p:sp>
        <p:nvSpPr>
          <p:cNvPr id="3" name="页脚占位符 2">
            <a:extLst>
              <a:ext uri="{FF2B5EF4-FFF2-40B4-BE49-F238E27FC236}">
                <a16:creationId xmlns:a16="http://schemas.microsoft.com/office/drawing/2014/main" id="{A303D616-43D3-4283-B269-E8DCB932895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77DDA00-571E-4BA2-81BF-184052025A9F}"/>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203128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8A2C5F-F7A4-4FFB-ADEF-BFFFD25E40C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0532055-C49F-492B-93DC-C7736C87E6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C53738B-85C7-47CB-8085-D8D4EDEC8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7BBA39D-804F-46DA-8A32-AEA16D96790E}"/>
              </a:ext>
            </a:extLst>
          </p:cNvPr>
          <p:cNvSpPr>
            <a:spLocks noGrp="1"/>
          </p:cNvSpPr>
          <p:nvPr>
            <p:ph type="dt" sz="half" idx="10"/>
          </p:nvPr>
        </p:nvSpPr>
        <p:spPr/>
        <p:txBody>
          <a:bodyPr/>
          <a:lstStyle/>
          <a:p>
            <a:fld id="{8A5C7D76-960B-46FE-A880-7E807A291F2E}"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B9E51214-5701-42B5-91B3-2070B4A6F8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B4E1D75-3578-4F90-A26A-0E856715A893}"/>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2607188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7D44D9-5906-4444-A2E3-82B13E714E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E9AA3FA-2CD3-493F-8734-89E07A3594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2B53FEB-9E2D-4956-9D7E-CB8C8B21E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336B280-EC89-44E4-B8B2-7AA6F98B5A1F}"/>
              </a:ext>
            </a:extLst>
          </p:cNvPr>
          <p:cNvSpPr>
            <a:spLocks noGrp="1"/>
          </p:cNvSpPr>
          <p:nvPr>
            <p:ph type="dt" sz="half" idx="10"/>
          </p:nvPr>
        </p:nvSpPr>
        <p:spPr/>
        <p:txBody>
          <a:bodyPr/>
          <a:lstStyle/>
          <a:p>
            <a:fld id="{8A5C7D76-960B-46FE-A880-7E807A291F2E}"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86AE7856-2077-4F60-A12B-B38DD45105E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E453A37-A6B7-45DC-B9D5-0C6A0B0E149A}"/>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3618822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2273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D1F83A-D995-4DA6-B0BF-E5E9E789304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D9CD03B-1487-40AF-B331-B0E4932D381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9D57E2-B860-44E0-9AF4-67C43FFE6E07}"/>
              </a:ext>
            </a:extLst>
          </p:cNvPr>
          <p:cNvSpPr>
            <a:spLocks noGrp="1"/>
          </p:cNvSpPr>
          <p:nvPr>
            <p:ph type="dt" sz="half" idx="10"/>
          </p:nvPr>
        </p:nvSpPr>
        <p:spPr/>
        <p:txBody>
          <a:bodyPr/>
          <a:lstStyle/>
          <a:p>
            <a:fld id="{8A5C7D76-960B-46FE-A880-7E807A291F2E}"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E198EF83-F0D5-4924-B50A-63CD12603A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156CA0-1F81-4701-B1B5-7A7B73492881}"/>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523307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6A8EB87-89B7-4DC2-886F-D82971062EA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BACC57C-342E-48B2-8BEF-335D81EB15A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E70D7DA-C54F-4E6C-8577-97D6C4F57B34}"/>
              </a:ext>
            </a:extLst>
          </p:cNvPr>
          <p:cNvSpPr>
            <a:spLocks noGrp="1"/>
          </p:cNvSpPr>
          <p:nvPr>
            <p:ph type="dt" sz="half" idx="10"/>
          </p:nvPr>
        </p:nvSpPr>
        <p:spPr/>
        <p:txBody>
          <a:bodyPr/>
          <a:lstStyle/>
          <a:p>
            <a:fld id="{8A5C7D76-960B-46FE-A880-7E807A291F2E}"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38A5339C-8C92-490C-B8BE-D9AE0EB882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9922C0-8706-4F1B-A4F5-FB826806D0D1}"/>
              </a:ext>
            </a:extLst>
          </p:cNvPr>
          <p:cNvSpPr>
            <a:spLocks noGrp="1"/>
          </p:cNvSpPr>
          <p:nvPr>
            <p:ph type="sldNum" sz="quarter" idx="12"/>
          </p:nvPr>
        </p:nvSpPr>
        <p:spPr/>
        <p:txBody>
          <a:body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606633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4/10/2025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6978712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60"/>
            <a:ext cx="12192015" cy="2247075"/>
          </a:xfrm>
          <a:prstGeom prst="rect">
            <a:avLst/>
          </a:prstGeom>
        </p:spPr>
      </p:pic>
    </p:spTree>
    <p:extLst>
      <p:ext uri="{BB962C8B-B14F-4D97-AF65-F5344CB8AC3E}">
        <p14:creationId xmlns:p14="http://schemas.microsoft.com/office/powerpoint/2010/main" val="88407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7390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4654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91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688" r:id="rId12"/>
    <p:sldLayoutId id="2147483767" r:id="rId13"/>
    <p:sldLayoutId id="2147483793" r:id="rId14"/>
    <p:sldLayoutId id="2147483794" r:id="rId15"/>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t>4/10/2025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t>‹#›</a:t>
            </a:fld>
            <a:endParaRPr lang="en-US"/>
          </a:p>
        </p:txBody>
      </p:sp>
    </p:spTree>
    <p:extLst>
      <p:ext uri="{BB962C8B-B14F-4D97-AF65-F5344CB8AC3E}">
        <p14:creationId xmlns:p14="http://schemas.microsoft.com/office/powerpoint/2010/main" val="140946368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4/10/2025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555699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4/10/2025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361355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7" r:id="rId17"/>
    <p:sldLayoutId id="2147483673"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E060670-4D26-48ED-9635-2C1F39A642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43775CD-3B67-46D3-B2A2-63098E80E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3489BB3-2455-41C7-AC8A-304689557D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C7D76-960B-46FE-A880-7E807A291F2E}"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D1789089-EC4B-49E7-BB95-074FD5FD25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C10331C-5BA4-4482-94B3-C523C76E7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7F747-6B13-4A8D-B9C6-88738E2C9F9C}" type="slidenum">
              <a:rPr lang="zh-CN" altLang="en-US" smtClean="0"/>
              <a:t>‹#›</a:t>
            </a:fld>
            <a:endParaRPr lang="zh-CN" altLang="en-US"/>
          </a:p>
        </p:txBody>
      </p:sp>
    </p:spTree>
    <p:extLst>
      <p:ext uri="{BB962C8B-B14F-4D97-AF65-F5344CB8AC3E}">
        <p14:creationId xmlns:p14="http://schemas.microsoft.com/office/powerpoint/2010/main" val="362276927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slideLayout" Target="../slideLayouts/slideLayout61.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gif"/><Relationship Id="rId18" Type="http://schemas.openxmlformats.org/officeDocument/2006/relationships/image" Target="../media/image33.png"/><Relationship Id="rId26" Type="http://schemas.openxmlformats.org/officeDocument/2006/relationships/image" Target="../media/image38.png"/><Relationship Id="rId3" Type="http://schemas.openxmlformats.org/officeDocument/2006/relationships/image" Target="../media/image24.gif"/><Relationship Id="rId21" Type="http://schemas.microsoft.com/office/2007/relationships/hdphoto" Target="../media/hdphoto7.wdp"/><Relationship Id="rId7" Type="http://schemas.microsoft.com/office/2007/relationships/hdphoto" Target="../media/hdphoto2.wdp"/><Relationship Id="rId12" Type="http://schemas.openxmlformats.org/officeDocument/2006/relationships/image" Target="../media/image29.gif"/><Relationship Id="rId17" Type="http://schemas.microsoft.com/office/2007/relationships/hdphoto" Target="../media/hdphoto6.wdp"/><Relationship Id="rId25" Type="http://schemas.microsoft.com/office/2007/relationships/hdphoto" Target="../media/hdphoto9.wdp"/><Relationship Id="rId2" Type="http://schemas.openxmlformats.org/officeDocument/2006/relationships/notesSlide" Target="../notesSlides/notesSlide4.xml"/><Relationship Id="rId16" Type="http://schemas.openxmlformats.org/officeDocument/2006/relationships/image" Target="../media/image32.png"/><Relationship Id="rId20" Type="http://schemas.openxmlformats.org/officeDocument/2006/relationships/image" Target="../media/image35.png"/><Relationship Id="rId29" Type="http://schemas.microsoft.com/office/2007/relationships/hdphoto" Target="../media/hdphoto11.wdp"/><Relationship Id="rId1" Type="http://schemas.openxmlformats.org/officeDocument/2006/relationships/slideLayout" Target="../slideLayouts/slideLayout17.xml"/><Relationship Id="rId6" Type="http://schemas.openxmlformats.org/officeDocument/2006/relationships/image" Target="../media/image26.png"/><Relationship Id="rId11" Type="http://schemas.microsoft.com/office/2007/relationships/hdphoto" Target="../media/hdphoto4.wdp"/><Relationship Id="rId24" Type="http://schemas.openxmlformats.org/officeDocument/2006/relationships/image" Target="../media/image37.png"/><Relationship Id="rId32" Type="http://schemas.microsoft.com/office/2007/relationships/hdphoto" Target="../media/hdphoto12.wdp"/><Relationship Id="rId5" Type="http://schemas.microsoft.com/office/2007/relationships/hdphoto" Target="../media/hdphoto1.wdp"/><Relationship Id="rId15" Type="http://schemas.microsoft.com/office/2007/relationships/hdphoto" Target="../media/hdphoto5.wdp"/><Relationship Id="rId23" Type="http://schemas.microsoft.com/office/2007/relationships/hdphoto" Target="../media/hdphoto8.wdp"/><Relationship Id="rId28" Type="http://schemas.openxmlformats.org/officeDocument/2006/relationships/image" Target="../media/image39.png"/><Relationship Id="rId10" Type="http://schemas.openxmlformats.org/officeDocument/2006/relationships/image" Target="../media/image28.png"/><Relationship Id="rId19" Type="http://schemas.openxmlformats.org/officeDocument/2006/relationships/image" Target="../media/image34.gif"/><Relationship Id="rId31" Type="http://schemas.openxmlformats.org/officeDocument/2006/relationships/image" Target="../media/image41.png"/><Relationship Id="rId4" Type="http://schemas.openxmlformats.org/officeDocument/2006/relationships/image" Target="../media/image25.png"/><Relationship Id="rId9" Type="http://schemas.microsoft.com/office/2007/relationships/hdphoto" Target="../media/hdphoto3.wdp"/><Relationship Id="rId14" Type="http://schemas.openxmlformats.org/officeDocument/2006/relationships/image" Target="../media/image31.png"/><Relationship Id="rId22" Type="http://schemas.openxmlformats.org/officeDocument/2006/relationships/image" Target="../media/image36.png"/><Relationship Id="rId27" Type="http://schemas.microsoft.com/office/2007/relationships/hdphoto" Target="../media/hdphoto10.wdp"/><Relationship Id="rId30" Type="http://schemas.openxmlformats.org/officeDocument/2006/relationships/image" Target="../media/image40.gif"/></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9.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Anh nen\60.jpg">
            <a:extLst>
              <a:ext uri="{FF2B5EF4-FFF2-40B4-BE49-F238E27FC236}">
                <a16:creationId xmlns:a16="http://schemas.microsoft.com/office/drawing/2014/main" id="{021FFDF1-6739-44D3-B9C7-B6F8AA0C6A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714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7" descr="C:\Users\Administrator\Desktop\Untitled-1.png">
            <a:extLst>
              <a:ext uri="{FF2B5EF4-FFF2-40B4-BE49-F238E27FC236}">
                <a16:creationId xmlns:a16="http://schemas.microsoft.com/office/drawing/2014/main" id="{1A4D870D-F534-4392-A6D6-F005A2CAF5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2044" y="2961921"/>
            <a:ext cx="4692455" cy="464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a:extLst>
              <a:ext uri="{FF2B5EF4-FFF2-40B4-BE49-F238E27FC236}">
                <a16:creationId xmlns:a16="http://schemas.microsoft.com/office/drawing/2014/main" id="{D4C279B7-ACE5-4EA0-9DAE-ACF83CC46FAE}"/>
              </a:ext>
            </a:extLst>
          </p:cNvPr>
          <p:cNvSpPr txBox="1">
            <a:spLocks noChangeArrowheads="1"/>
          </p:cNvSpPr>
          <p:nvPr>
            <p:custDataLst>
              <p:tags r:id="rId2"/>
            </p:custDataLst>
          </p:nvPr>
        </p:nvSpPr>
        <p:spPr bwMode="auto">
          <a:xfrm>
            <a:off x="1281963" y="3456570"/>
            <a:ext cx="10220212" cy="1569660"/>
          </a:xfrm>
          <a:prstGeom prst="rect">
            <a:avLst/>
          </a:prstGeom>
          <a:noFill/>
          <a:ln>
            <a:noFill/>
          </a:ln>
        </p:spPr>
        <p:txBody>
          <a:bodyPr wrap="square">
            <a:spAutoFit/>
          </a:bodyPr>
          <a:lstStyle>
            <a:lvl1pPr marL="285750" indent="-28575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pPr marL="285750" marR="0" lvl="0" indent="-28575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cs typeface="Times New Roman" panose="02020603050405020304" pitchFamily="18" charset="0"/>
              </a:rPr>
              <a:t>BÀI </a:t>
            </a:r>
            <a:r>
              <a:rPr kumimoji="0" lang="vi-VN" sz="4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cs typeface="Times New Roman" panose="02020603050405020304" pitchFamily="18" charset="0"/>
              </a:rPr>
              <a:t>24: NẶN ĐỒ CHƠI</a:t>
            </a:r>
          </a:p>
          <a:p>
            <a:pPr marL="285750" marR="0" lvl="0" indent="-285750" algn="ctr" defTabSz="914400" rtl="0" eaLnBrk="1" fontAlgn="auto" latinLnBrk="0" hangingPunct="1">
              <a:lnSpc>
                <a:spcPct val="100000"/>
              </a:lnSpc>
              <a:spcBef>
                <a:spcPts val="0"/>
              </a:spcBef>
              <a:spcAft>
                <a:spcPts val="0"/>
              </a:spcAft>
              <a:buClrTx/>
              <a:buSzTx/>
              <a:buFontTx/>
              <a:buNone/>
              <a:tabLst/>
              <a:defRPr/>
            </a:pPr>
            <a:r>
              <a:rPr lang="vi-VN" sz="4800" b="1" dirty="0">
                <a:solidFill>
                  <a:schemeClr val="accent4">
                    <a:lumMod val="60000"/>
                    <a:lumOff val="40000"/>
                  </a:schemeClr>
                </a:solidFill>
                <a:latin typeface="Times New Roman" panose="02020603050405020304" pitchFamily="18" charset="0"/>
                <a:cs typeface="Times New Roman" panose="02020603050405020304" pitchFamily="18" charset="0"/>
              </a:rPr>
              <a:t>(TIẾT 5 + 6)</a:t>
            </a:r>
            <a:endParaRPr kumimoji="0" lang="en-US" sz="4800" b="1" i="0" u="none" strike="noStrike" kern="120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endParaRPr>
          </a:p>
        </p:txBody>
      </p:sp>
      <p:sp>
        <p:nvSpPr>
          <p:cNvPr id="3076" name="TextBox 2">
            <a:extLst>
              <a:ext uri="{FF2B5EF4-FFF2-40B4-BE49-F238E27FC236}">
                <a16:creationId xmlns:a16="http://schemas.microsoft.com/office/drawing/2014/main" id="{C21B19A0-BA03-4F8B-9FD2-CEC54B88C01F}"/>
              </a:ext>
            </a:extLst>
          </p:cNvPr>
          <p:cNvSpPr txBox="1">
            <a:spLocks noChangeArrowheads="1"/>
          </p:cNvSpPr>
          <p:nvPr>
            <p:custDataLst>
              <p:tags r:id="rId3"/>
            </p:custDataLst>
          </p:nvPr>
        </p:nvSpPr>
        <p:spPr bwMode="auto">
          <a:xfrm>
            <a:off x="4507156" y="2699983"/>
            <a:ext cx="632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marR="0" lvl="0" indent="-28575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MÔN </a:t>
            </a:r>
            <a:r>
              <a:rPr kumimoji="0" lang="vi-VN"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IẾNG VIỆT </a:t>
            </a:r>
          </a:p>
        </p:txBody>
      </p:sp>
      <p:pic>
        <p:nvPicPr>
          <p:cNvPr id="3077" name="Picture 2" descr="C:\Users\Administrator\Desktop\1.png">
            <a:extLst>
              <a:ext uri="{FF2B5EF4-FFF2-40B4-BE49-F238E27FC236}">
                <a16:creationId xmlns:a16="http://schemas.microsoft.com/office/drawing/2014/main" id="{D26674DB-3DDE-4C15-9159-41DE86A5A2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1533" y="453851"/>
            <a:ext cx="11620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descr="C:\Users\Administrator\Desktop\Untitled-1.png">
            <a:extLst>
              <a:ext uri="{FF2B5EF4-FFF2-40B4-BE49-F238E27FC236}">
                <a16:creationId xmlns:a16="http://schemas.microsoft.com/office/drawing/2014/main" id="{F7F22D2E-82DD-49A4-942E-E43D827E33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4" y="201358"/>
            <a:ext cx="227806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 descr="C:\Users\Administrator\Desktop\1.png">
            <a:extLst>
              <a:ext uri="{FF2B5EF4-FFF2-40B4-BE49-F238E27FC236}">
                <a16:creationId xmlns:a16="http://schemas.microsoft.com/office/drawing/2014/main" id="{BBDD5362-258B-493B-A03A-E603E4C4B3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3062" y="-116682"/>
            <a:ext cx="176847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 descr="C:\Users\Administrator\Desktop\1.png">
            <a:extLst>
              <a:ext uri="{FF2B5EF4-FFF2-40B4-BE49-F238E27FC236}">
                <a16:creationId xmlns:a16="http://schemas.microsoft.com/office/drawing/2014/main" id="{8BC89FCD-8D27-415B-B28F-4B78372810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6131" y="160338"/>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4" descr="C:\Users\Administrator\Desktop\2.png">
            <a:extLst>
              <a:ext uri="{FF2B5EF4-FFF2-40B4-BE49-F238E27FC236}">
                <a16:creationId xmlns:a16="http://schemas.microsoft.com/office/drawing/2014/main" id="{1D6E38F3-586C-427C-B0F7-FF03BF47365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78412" y="3044754"/>
            <a:ext cx="457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descr="C:\Users\Administrator\Desktop\3.png">
            <a:extLst>
              <a:ext uri="{FF2B5EF4-FFF2-40B4-BE49-F238E27FC236}">
                <a16:creationId xmlns:a16="http://schemas.microsoft.com/office/drawing/2014/main" id="{98894E6F-2C48-487C-916F-78C6063E91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67487" y="1796688"/>
            <a:ext cx="1237651" cy="241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 descr="C:\Users\Administrator\Desktop\1.png">
            <a:extLst>
              <a:ext uri="{FF2B5EF4-FFF2-40B4-BE49-F238E27FC236}">
                <a16:creationId xmlns:a16="http://schemas.microsoft.com/office/drawing/2014/main" id="{948B7FA2-3FD3-449B-A3B3-D202F9AB7C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6181" y="687388"/>
            <a:ext cx="11636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descr="C:\Users\Administrator\Desktop\1.png">
            <a:extLst>
              <a:ext uri="{FF2B5EF4-FFF2-40B4-BE49-F238E27FC236}">
                <a16:creationId xmlns:a16="http://schemas.microsoft.com/office/drawing/2014/main" id="{8996FB49-8F45-4D57-B3F3-BD1D86150F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4191" y="16058"/>
            <a:ext cx="11620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E377551F-5914-45BA-9F7F-DF55985EDED4}"/>
              </a:ext>
            </a:extLst>
          </p:cNvPr>
          <p:cNvSpPr/>
          <p:nvPr/>
        </p:nvSpPr>
        <p:spPr>
          <a:xfrm>
            <a:off x="2734469" y="39033"/>
            <a:ext cx="7315200" cy="83099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0" cap="none" spc="0" normalizeH="0" baseline="0" noProof="0" dirty="0">
                <a:ln w="9525">
                  <a:noFill/>
                  <a:round/>
                  <a:headEnd/>
                  <a:tailEnd/>
                </a:ln>
                <a:solidFill>
                  <a:srgbClr val="FF0000"/>
                </a:solidFill>
                <a:effectLst>
                  <a:outerShdw dist="35921" dir="2700000" algn="ctr" rotWithShape="0">
                    <a:srgbClr val="C0C0C0">
                      <a:alpha val="79999"/>
                    </a:srgbClr>
                  </a:outerShdw>
                </a:effectLst>
                <a:uLnTx/>
                <a:uFillTx/>
                <a:latin typeface="Times New Roman"/>
                <a:cs typeface="Times New Roman"/>
              </a:rPr>
              <a:t>UBND QUẬN DƯƠNG KINH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0" cap="none" spc="0" normalizeH="0" baseline="0" noProof="0" dirty="0">
                <a:ln w="9525">
                  <a:noFill/>
                  <a:round/>
                  <a:headEnd/>
                  <a:tailEnd/>
                </a:ln>
                <a:solidFill>
                  <a:srgbClr val="FF0000"/>
                </a:solidFill>
                <a:effectLst>
                  <a:outerShdw dist="35921" dir="2700000" algn="ctr" rotWithShape="0">
                    <a:srgbClr val="C0C0C0">
                      <a:alpha val="79999"/>
                    </a:srgbClr>
                  </a:outerShdw>
                </a:effectLst>
                <a:uLnTx/>
                <a:uFillTx/>
                <a:latin typeface="Times New Roman"/>
                <a:cs typeface="Times New Roman"/>
              </a:rPr>
              <a:t>TRƯỜNG TIỂU HỌC ANH DŨNG</a:t>
            </a:r>
            <a:endParaRPr kumimoji="0" lang="en-US" sz="2400" b="0" i="0" u="none" strike="noStrike" kern="10" cap="none" spc="0" normalizeH="0" baseline="0" noProof="0" dirty="0">
              <a:ln w="9525">
                <a:noFill/>
                <a:round/>
                <a:headEnd/>
                <a:tailEnd/>
              </a:ln>
              <a:solidFill>
                <a:srgbClr val="FF0000"/>
              </a:solidFill>
              <a:effectLst>
                <a:outerShdw dist="35921" dir="2700000" algn="ctr" rotWithShape="0">
                  <a:srgbClr val="C0C0C0">
                    <a:alpha val="79999"/>
                  </a:srgbClr>
                </a:outerShdw>
              </a:effectLst>
              <a:uLnTx/>
              <a:uFillTx/>
              <a:latin typeface="Times New Roman"/>
              <a:cs typeface="Times New Roman"/>
            </a:endParaRPr>
          </a:p>
        </p:txBody>
      </p:sp>
      <p:sp>
        <p:nvSpPr>
          <p:cNvPr id="20" name="Rectangle 19">
            <a:extLst>
              <a:ext uri="{FF2B5EF4-FFF2-40B4-BE49-F238E27FC236}">
                <a16:creationId xmlns:a16="http://schemas.microsoft.com/office/drawing/2014/main" id="{774EDA17-CB2A-4D5F-845D-B0CB7C7B0218}"/>
              </a:ext>
            </a:extLst>
          </p:cNvPr>
          <p:cNvSpPr/>
          <p:nvPr/>
        </p:nvSpPr>
        <p:spPr>
          <a:xfrm>
            <a:off x="474306" y="1397431"/>
            <a:ext cx="1124338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0" cap="none" spc="0" normalizeH="0" baseline="0" noProof="0" dirty="0" err="1">
                <a:ln w="9525">
                  <a:solidFill>
                    <a:srgbClr val="000000"/>
                  </a:solidFill>
                  <a:round/>
                  <a:headEnd/>
                  <a:tailEnd/>
                </a:ln>
                <a:solidFill>
                  <a:srgbClr val="FF0000"/>
                </a:solidFill>
                <a:effectLst>
                  <a:glow rad="139700">
                    <a:srgbClr val="4472C4">
                      <a:satMod val="175000"/>
                      <a:alpha val="40000"/>
                    </a:srgbClr>
                  </a:glow>
                </a:effectLst>
                <a:uLnTx/>
                <a:uFillTx/>
                <a:latin typeface=".VnVogueH"/>
                <a:cs typeface="Arial" charset="0"/>
              </a:rPr>
              <a:t>Chµo</a:t>
            </a:r>
            <a:r>
              <a:rPr kumimoji="0" lang="en-US" sz="4000" b="0" i="0" u="none" strike="noStrike" kern="10" cap="none" spc="0" normalizeH="0" baseline="0" noProof="0" dirty="0">
                <a:ln w="9525">
                  <a:solidFill>
                    <a:srgbClr val="000000"/>
                  </a:solidFill>
                  <a:round/>
                  <a:headEnd/>
                  <a:tailEnd/>
                </a:ln>
                <a:solidFill>
                  <a:srgbClr val="FF0000"/>
                </a:solidFill>
                <a:effectLst>
                  <a:glow rad="139700">
                    <a:srgbClr val="4472C4">
                      <a:satMod val="175000"/>
                      <a:alpha val="40000"/>
                    </a:srgbClr>
                  </a:glow>
                </a:effectLst>
                <a:uLnTx/>
                <a:uFillTx/>
                <a:latin typeface=".VnVogueH"/>
                <a:cs typeface="Arial" charset="0"/>
              </a:rPr>
              <a:t> </a:t>
            </a:r>
            <a:r>
              <a:rPr kumimoji="0" lang="en-US" sz="4000" b="0" i="0" u="none" strike="noStrike" kern="10" cap="none" spc="0" normalizeH="0" baseline="0" noProof="0" dirty="0" err="1">
                <a:ln w="9525">
                  <a:solidFill>
                    <a:srgbClr val="000000"/>
                  </a:solidFill>
                  <a:round/>
                  <a:headEnd/>
                  <a:tailEnd/>
                </a:ln>
                <a:solidFill>
                  <a:srgbClr val="FF0000"/>
                </a:solidFill>
                <a:effectLst>
                  <a:glow rad="139700">
                    <a:srgbClr val="4472C4">
                      <a:satMod val="175000"/>
                      <a:alpha val="40000"/>
                    </a:srgbClr>
                  </a:glow>
                </a:effectLst>
                <a:uLnTx/>
                <a:uFillTx/>
                <a:latin typeface=".VnVogueH"/>
                <a:cs typeface="Arial" charset="0"/>
              </a:rPr>
              <a:t>mõng</a:t>
            </a:r>
            <a:r>
              <a:rPr kumimoji="0" lang="en-US" sz="4000" b="0" i="0" u="none" strike="noStrike" kern="10" cap="none" spc="0" normalizeH="0" baseline="0" noProof="0" dirty="0">
                <a:ln w="9525">
                  <a:solidFill>
                    <a:srgbClr val="000000"/>
                  </a:solidFill>
                  <a:round/>
                  <a:headEnd/>
                  <a:tailEnd/>
                </a:ln>
                <a:solidFill>
                  <a:srgbClr val="FF0000"/>
                </a:solidFill>
                <a:effectLst>
                  <a:glow rad="139700">
                    <a:srgbClr val="4472C4">
                      <a:satMod val="175000"/>
                      <a:alpha val="40000"/>
                    </a:srgbClr>
                  </a:glow>
                </a:effectLst>
                <a:uLnTx/>
                <a:uFillTx/>
                <a:latin typeface=".VnVogueH"/>
                <a:cs typeface="Arial" charset="0"/>
              </a:rPr>
              <a:t> </a:t>
            </a:r>
            <a:r>
              <a:rPr kumimoji="0" lang="en-US" sz="4000" b="0" i="0" u="none" strike="noStrike" kern="10" cap="none" spc="0" normalizeH="0" baseline="0" noProof="0" dirty="0" err="1">
                <a:ln w="9525">
                  <a:solidFill>
                    <a:srgbClr val="000000"/>
                  </a:solidFill>
                  <a:round/>
                  <a:headEnd/>
                  <a:tailEnd/>
                </a:ln>
                <a:solidFill>
                  <a:srgbClr val="FF0000"/>
                </a:solidFill>
                <a:effectLst>
                  <a:glow rad="139700">
                    <a:srgbClr val="4472C4">
                      <a:satMod val="175000"/>
                      <a:alpha val="40000"/>
                    </a:srgbClr>
                  </a:glow>
                </a:effectLst>
                <a:uLnTx/>
                <a:uFillTx/>
                <a:latin typeface=".VnVogueH"/>
                <a:cs typeface="Arial" charset="0"/>
              </a:rPr>
              <a:t>c¸c</a:t>
            </a:r>
            <a:r>
              <a:rPr kumimoji="0" lang="en-US" sz="4000" b="0" i="0" u="none" strike="noStrike" kern="10" cap="none" spc="0" normalizeH="0" baseline="0" noProof="0" dirty="0">
                <a:ln w="9525">
                  <a:solidFill>
                    <a:srgbClr val="000000"/>
                  </a:solidFill>
                  <a:round/>
                  <a:headEnd/>
                  <a:tailEnd/>
                </a:ln>
                <a:solidFill>
                  <a:srgbClr val="FF0000"/>
                </a:solidFill>
                <a:effectLst>
                  <a:glow rad="139700">
                    <a:srgbClr val="4472C4">
                      <a:satMod val="175000"/>
                      <a:alpha val="40000"/>
                    </a:srgbClr>
                  </a:glow>
                </a:effectLst>
                <a:uLnTx/>
                <a:uFillTx/>
                <a:latin typeface=".VnVogueH"/>
                <a:cs typeface="Arial" charset="0"/>
              </a:rPr>
              <a:t> </a:t>
            </a:r>
            <a:r>
              <a:rPr kumimoji="0" lang="en-US" sz="4000" b="0" i="0" u="none" strike="noStrike" kern="10" cap="none" spc="0" normalizeH="0" baseline="0" noProof="0" dirty="0" err="1">
                <a:ln w="9525">
                  <a:solidFill>
                    <a:srgbClr val="000000"/>
                  </a:solidFill>
                  <a:round/>
                  <a:headEnd/>
                  <a:tailEnd/>
                </a:ln>
                <a:solidFill>
                  <a:srgbClr val="FF0000"/>
                </a:solidFill>
                <a:effectLst>
                  <a:glow rad="139700">
                    <a:srgbClr val="4472C4">
                      <a:satMod val="175000"/>
                      <a:alpha val="40000"/>
                    </a:srgbClr>
                  </a:glow>
                </a:effectLst>
                <a:uLnTx/>
                <a:uFillTx/>
                <a:latin typeface=".VnVogueH"/>
                <a:cs typeface="Arial" charset="0"/>
              </a:rPr>
              <a:t>thÇy</a:t>
            </a:r>
            <a:r>
              <a:rPr kumimoji="0" lang="en-US" sz="4000" b="0" i="0" u="none" strike="noStrike" kern="10" cap="none" spc="0" normalizeH="0" baseline="0" noProof="0" dirty="0">
                <a:ln w="9525">
                  <a:solidFill>
                    <a:srgbClr val="000000"/>
                  </a:solidFill>
                  <a:round/>
                  <a:headEnd/>
                  <a:tailEnd/>
                </a:ln>
                <a:solidFill>
                  <a:srgbClr val="FF0000"/>
                </a:solidFill>
                <a:effectLst>
                  <a:glow rad="139700">
                    <a:srgbClr val="4472C4">
                      <a:satMod val="175000"/>
                      <a:alpha val="40000"/>
                    </a:srgbClr>
                  </a:glow>
                </a:effectLst>
                <a:uLnTx/>
                <a:uFillTx/>
                <a:latin typeface=".VnVogueH"/>
                <a:cs typeface="Arial" charset="0"/>
              </a:rPr>
              <a:t>, c« </a:t>
            </a:r>
            <a:r>
              <a:rPr kumimoji="0" lang="en-US" sz="4000" b="0" i="0" u="none" strike="noStrike" kern="10" cap="none" spc="0" normalizeH="0" baseline="0" noProof="0" dirty="0" err="1">
                <a:ln w="9525">
                  <a:solidFill>
                    <a:srgbClr val="000000"/>
                  </a:solidFill>
                  <a:round/>
                  <a:headEnd/>
                  <a:tailEnd/>
                </a:ln>
                <a:solidFill>
                  <a:srgbClr val="FF0000"/>
                </a:solidFill>
                <a:effectLst>
                  <a:glow rad="139700">
                    <a:srgbClr val="4472C4">
                      <a:satMod val="175000"/>
                      <a:alpha val="40000"/>
                    </a:srgbClr>
                  </a:glow>
                </a:effectLst>
                <a:uLnTx/>
                <a:uFillTx/>
                <a:latin typeface=".VnVogueH"/>
                <a:cs typeface="Arial" charset="0"/>
              </a:rPr>
              <a:t>gi¸o</a:t>
            </a:r>
            <a:r>
              <a:rPr kumimoji="0" lang="vi-VN" sz="4000" b="0" i="0" u="none" strike="noStrike" kern="10" cap="none" spc="0" normalizeH="0" baseline="0" noProof="0" dirty="0">
                <a:ln w="9525">
                  <a:solidFill>
                    <a:srgbClr val="000000"/>
                  </a:solidFill>
                  <a:round/>
                  <a:headEnd/>
                  <a:tailEnd/>
                </a:ln>
                <a:solidFill>
                  <a:srgbClr val="FF0000"/>
                </a:solidFill>
                <a:effectLst>
                  <a:glow rad="139700">
                    <a:srgbClr val="4472C4">
                      <a:satMod val="175000"/>
                      <a:alpha val="40000"/>
                    </a:srgbClr>
                  </a:glow>
                </a:effectLst>
                <a:uLnTx/>
                <a:uFillTx/>
                <a:latin typeface=".VnVogueH"/>
                <a:cs typeface="Arial" charset="0"/>
              </a:rPr>
              <a:t> V</a:t>
            </a:r>
            <a:r>
              <a:rPr kumimoji="0" lang="en-US" sz="4000" b="0" i="0" u="none" strike="noStrike" kern="10" cap="none" spc="0" normalizeH="0" baseline="0" noProof="0" dirty="0">
                <a:ln w="9525">
                  <a:solidFill>
                    <a:srgbClr val="000000"/>
                  </a:solidFill>
                  <a:round/>
                  <a:headEnd/>
                  <a:tailEnd/>
                </a:ln>
                <a:solidFill>
                  <a:srgbClr val="FF0000"/>
                </a:solidFill>
                <a:effectLst>
                  <a:glow rad="139700">
                    <a:srgbClr val="4472C4">
                      <a:satMod val="175000"/>
                      <a:alpha val="40000"/>
                    </a:srgbClr>
                  </a:glow>
                </a:effectLst>
                <a:uLnTx/>
                <a:uFillTx/>
                <a:latin typeface=".VnVogueH"/>
                <a:cs typeface="Arial" charset="0"/>
              </a:rPr>
              <a:t>Ò </a:t>
            </a:r>
            <a:r>
              <a:rPr kumimoji="0" lang="en-US" sz="4000" b="0" i="0" u="none" strike="noStrike" kern="10" cap="none" spc="0" normalizeH="0" baseline="0" noProof="0" dirty="0" err="1">
                <a:ln w="9525">
                  <a:solidFill>
                    <a:srgbClr val="000000"/>
                  </a:solidFill>
                  <a:round/>
                  <a:headEnd/>
                  <a:tailEnd/>
                </a:ln>
                <a:solidFill>
                  <a:srgbClr val="FF0000"/>
                </a:solidFill>
                <a:effectLst>
                  <a:glow rad="139700">
                    <a:srgbClr val="4472C4">
                      <a:satMod val="175000"/>
                      <a:alpha val="40000"/>
                    </a:srgbClr>
                  </a:glow>
                </a:effectLst>
                <a:uLnTx/>
                <a:uFillTx/>
                <a:latin typeface=".VnVogueH"/>
                <a:cs typeface="Arial" charset="0"/>
              </a:rPr>
              <a:t>dù</a:t>
            </a:r>
            <a:r>
              <a:rPr kumimoji="0" lang="en-US" sz="4000" b="0" i="0" u="none" strike="noStrike" kern="10" cap="none" spc="0" normalizeH="0" baseline="0" noProof="0" dirty="0">
                <a:ln w="9525">
                  <a:solidFill>
                    <a:srgbClr val="000000"/>
                  </a:solidFill>
                  <a:round/>
                  <a:headEnd/>
                  <a:tailEnd/>
                </a:ln>
                <a:solidFill>
                  <a:srgbClr val="FF0000"/>
                </a:solidFill>
                <a:effectLst>
                  <a:glow rad="139700">
                    <a:srgbClr val="4472C4">
                      <a:satMod val="175000"/>
                      <a:alpha val="40000"/>
                    </a:srgbClr>
                  </a:glow>
                </a:effectLst>
                <a:uLnTx/>
                <a:uFillTx/>
                <a:latin typeface=".VnVogueH"/>
                <a:cs typeface="Arial" charset="0"/>
              </a:rPr>
              <a:t> </a:t>
            </a:r>
            <a:r>
              <a:rPr kumimoji="0" lang="en-US" sz="4000" b="0" i="0" u="none" strike="noStrike" kern="10" cap="none" spc="0" normalizeH="0" baseline="0" noProof="0" dirty="0" err="1">
                <a:ln w="9525">
                  <a:solidFill>
                    <a:srgbClr val="000000"/>
                  </a:solidFill>
                  <a:round/>
                  <a:headEnd/>
                  <a:tailEnd/>
                </a:ln>
                <a:solidFill>
                  <a:srgbClr val="FF0000"/>
                </a:solidFill>
                <a:effectLst>
                  <a:glow rad="139700">
                    <a:srgbClr val="4472C4">
                      <a:satMod val="175000"/>
                      <a:alpha val="40000"/>
                    </a:srgbClr>
                  </a:glow>
                </a:effectLst>
                <a:uLnTx/>
                <a:uFillTx/>
                <a:latin typeface=".VnVogueH"/>
                <a:cs typeface="Arial" charset="0"/>
              </a:rPr>
              <a:t>giê</a:t>
            </a:r>
            <a:endParaRPr kumimoji="0" lang="en-US" sz="4000" b="0" i="0" u="none" strike="noStrike" kern="1200" cap="none" spc="0" normalizeH="0" baseline="0" noProof="0" dirty="0">
              <a:ln>
                <a:noFill/>
              </a:ln>
              <a:solidFill>
                <a:prstClr val="black"/>
              </a:solidFill>
              <a:effectLst>
                <a:glow rad="139700">
                  <a:srgbClr val="4472C4">
                    <a:satMod val="175000"/>
                    <a:alpha val="40000"/>
                  </a:srgbClr>
                </a:glow>
              </a:effectLst>
              <a:uLnTx/>
              <a:uFillTx/>
              <a:latin typeface="Arial" charset="0"/>
              <a:cs typeface="Arial" charset="0"/>
            </a:endParaRPr>
          </a:p>
        </p:txBody>
      </p:sp>
      <p:cxnSp>
        <p:nvCxnSpPr>
          <p:cNvPr id="3" name="Straight Connector 2">
            <a:extLst>
              <a:ext uri="{FF2B5EF4-FFF2-40B4-BE49-F238E27FC236}">
                <a16:creationId xmlns:a16="http://schemas.microsoft.com/office/drawing/2014/main" id="{29A95696-0F49-C726-AEFE-80976E864F9C}"/>
              </a:ext>
            </a:extLst>
          </p:cNvPr>
          <p:cNvCxnSpPr/>
          <p:nvPr/>
        </p:nvCxnSpPr>
        <p:spPr>
          <a:xfrm flipV="1">
            <a:off x="5253135" y="869340"/>
            <a:ext cx="2803824" cy="7213"/>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926852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34636"/>
            <a:ext cx="4038600" cy="3657600"/>
          </a:xfrm>
          <a:prstGeom prst="rect">
            <a:avLst/>
          </a:prstGeom>
        </p:spPr>
      </p:pic>
      <p:pic>
        <p:nvPicPr>
          <p:cNvPr id="10" name="Picture 9"/>
          <p:cNvPicPr>
            <a:picLocks noChangeAspect="1"/>
          </p:cNvPicPr>
          <p:nvPr/>
        </p:nvPicPr>
        <p:blipFill rotWithShape="1">
          <a:blip r:embed="rId8" cstate="hqprint">
            <a:extLst>
              <a:ext uri="{BEBA8EAE-BF5A-486C-A8C5-ECC9F3942E4B}">
                <a14:imgProps xmlns:a14="http://schemas.microsoft.com/office/drawing/2010/main">
                  <a14:imgLayer r:embed="rId9">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4" cstate="hq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4" cstate="hq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6">
            <a:extLst>
              <a:ext uri="{BEBA8EAE-BF5A-486C-A8C5-ECC9F3942E4B}">
                <a14:imgProps xmlns:a14="http://schemas.microsoft.com/office/drawing/2010/main">
                  <a14:imgLayer r:embed="rId17">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8">
            <a:extLst>
              <a:ext uri="{BEBA8EAE-BF5A-486C-A8C5-ECC9F3942E4B}">
                <a14:imgProps xmlns:a14="http://schemas.microsoft.com/office/drawing/2010/main">
                  <a14:imgLayer r:embed="rId17">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20" cstate="hqprint">
            <a:extLst>
              <a:ext uri="{BEBA8EAE-BF5A-486C-A8C5-ECC9F3942E4B}">
                <a14:imgProps xmlns:a14="http://schemas.microsoft.com/office/drawing/2010/main">
                  <a14:imgLayer r:embed="rId21">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2" cstate="hqprint">
            <a:extLst>
              <a:ext uri="{BEBA8EAE-BF5A-486C-A8C5-ECC9F3942E4B}">
                <a14:imgProps xmlns:a14="http://schemas.microsoft.com/office/drawing/2010/main">
                  <a14:imgLayer r:embed="rId23">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4" cstate="print">
            <a:extLst>
              <a:ext uri="{BEBA8EAE-BF5A-486C-A8C5-ECC9F3942E4B}">
                <a14:imgProps xmlns:a14="http://schemas.microsoft.com/office/drawing/2010/main">
                  <a14:imgLayer r:embed="rId25">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6">
            <a:extLst>
              <a:ext uri="{BEBA8EAE-BF5A-486C-A8C5-ECC9F3942E4B}">
                <a14:imgProps xmlns:a14="http://schemas.microsoft.com/office/drawing/2010/main">
                  <a14:imgLayer r:embed="rId27">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2A hẹn gặp lại các bạn ở bài sau nhé</a:t>
            </a:r>
          </a:p>
        </p:txBody>
      </p:sp>
      <p:pic>
        <p:nvPicPr>
          <p:cNvPr id="28" name="Picture 27"/>
          <p:cNvPicPr>
            <a:picLocks noChangeAspect="1"/>
          </p:cNvPicPr>
          <p:nvPr/>
        </p:nvPicPr>
        <p:blipFill>
          <a:blip r:embed="rId28">
            <a:extLst>
              <a:ext uri="{BEBA8EAE-BF5A-486C-A8C5-ECC9F3942E4B}">
                <a14:imgProps xmlns:a14="http://schemas.microsoft.com/office/drawing/2010/main">
                  <a14:imgLayer r:embed="rId29">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675385" y="1033966"/>
            <a:ext cx="1070829" cy="1175834"/>
          </a:xfrm>
          <a:prstGeom prst="rect">
            <a:avLst/>
          </a:prstGeom>
        </p:spPr>
      </p:pic>
      <p:pic>
        <p:nvPicPr>
          <p:cNvPr id="30" name="Picture 29"/>
          <p:cNvPicPr>
            <a:picLocks noChangeAspect="1"/>
          </p:cNvPicPr>
          <p:nvPr/>
        </p:nvPicPr>
        <p:blipFill>
          <a:blip r:embed="rId31">
            <a:extLst>
              <a:ext uri="{BEBA8EAE-BF5A-486C-A8C5-ECC9F3942E4B}">
                <a14:imgProps xmlns:a14="http://schemas.microsoft.com/office/drawing/2010/main">
                  <a14:imgLayer r:embed="rId32">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256453" y="1412875"/>
            <a:ext cx="3658235"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 </a:t>
              </a:r>
              <a:r>
                <a:rPr kumimoji="0" lang="vi-VN"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5</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đoạn</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3230953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75DE17-A914-443D-86F5-DDAAAFA85F39}"/>
              </a:ext>
            </a:extLst>
          </p:cNvPr>
          <p:cNvSpPr txBox="1"/>
          <p:nvPr/>
        </p:nvSpPr>
        <p:spPr>
          <a:xfrm>
            <a:off x="2517569" y="1650670"/>
            <a:ext cx="7125195" cy="1200329"/>
          </a:xfrm>
          <a:prstGeom prst="rect">
            <a:avLst/>
          </a:prstGeom>
          <a:noFill/>
        </p:spPr>
        <p:txBody>
          <a:bodyPr wrap="square" rtlCol="0">
            <a:spAutoFit/>
          </a:bodyPr>
          <a:lstStyle/>
          <a:p>
            <a:pPr algn="ctr"/>
            <a:r>
              <a:rPr lang="vi-VN"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 Kể tên những đồ chơi của em. Em thích đồ chơi nào nhất? Vì sao?</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4246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5FA5-A0C9-4CCE-ACA2-E2F5E02C7A87}"/>
              </a:ext>
            </a:extLst>
          </p:cNvPr>
          <p:cNvSpPr txBox="1"/>
          <p:nvPr/>
        </p:nvSpPr>
        <p:spPr>
          <a:xfrm>
            <a:off x="1603166" y="0"/>
            <a:ext cx="8775865" cy="584775"/>
          </a:xfrm>
          <a:prstGeom prst="rect">
            <a:avLst/>
          </a:prstGeom>
          <a:noFill/>
        </p:spPr>
        <p:txBody>
          <a:bodyPr wrap="square" rtlCol="0">
            <a:spAutoFit/>
          </a:bodyPr>
          <a:lstStyle/>
          <a:p>
            <a:pPr algn="just"/>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 Viết 3 - 4 câu tả một đồ chơi của 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28E84E7E-4B8D-42AC-A3B9-B64F68E24C15}"/>
              </a:ext>
            </a:extLst>
          </p:cNvPr>
          <p:cNvSpPr/>
          <p:nvPr/>
        </p:nvSpPr>
        <p:spPr>
          <a:xfrm>
            <a:off x="1323848" y="4296698"/>
            <a:ext cx="9334501" cy="21002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B620FDAA-EC91-4D30-94BC-C15B19C9CD1B}"/>
              </a:ext>
            </a:extLst>
          </p:cNvPr>
          <p:cNvPicPr>
            <a:picLocks noChangeAspect="1"/>
          </p:cNvPicPr>
          <p:nvPr/>
        </p:nvPicPr>
        <p:blipFill>
          <a:blip r:embed="rId2"/>
          <a:stretch>
            <a:fillRect/>
          </a:stretch>
        </p:blipFill>
        <p:spPr>
          <a:xfrm>
            <a:off x="1323848" y="567281"/>
            <a:ext cx="9334500" cy="3362325"/>
          </a:xfrm>
          <a:prstGeom prst="rect">
            <a:avLst/>
          </a:prstGeom>
        </p:spPr>
      </p:pic>
    </p:spTree>
    <p:extLst>
      <p:ext uri="{BB962C8B-B14F-4D97-AF65-F5344CB8AC3E}">
        <p14:creationId xmlns:p14="http://schemas.microsoft.com/office/powerpoint/2010/main" val="289492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091058" y="1412875"/>
            <a:ext cx="3610099"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2628"/>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 </a:t>
              </a:r>
              <a:r>
                <a:rPr kumimoji="0" lang="vi-VN"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6</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35857908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Đọc</a:t>
            </a: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a:t>
            </a: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mở</a:t>
            </a: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a:t>
            </a:r>
            <a:r>
              <a:rPr lang="en-US" sz="6000" b="1" dirty="0" err="1">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rộng</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7451773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CC212-4BDA-4692-B8D7-40BD9FD66315}"/>
              </a:ext>
            </a:extLst>
          </p:cNvPr>
          <p:cNvSpPr txBox="1"/>
          <p:nvPr/>
        </p:nvSpPr>
        <p:spPr>
          <a:xfrm>
            <a:off x="748145" y="368135"/>
            <a:ext cx="9595263" cy="1077218"/>
          </a:xfrm>
          <a:prstGeom prst="rect">
            <a:avLst/>
          </a:prstGeom>
          <a:noFill/>
        </p:spPr>
        <p:txBody>
          <a:bodyPr wrap="square" rtlCol="0">
            <a:spAutoFit/>
          </a:bodyPr>
          <a:lstStyle/>
          <a:p>
            <a:pPr algn="ctr"/>
            <a:r>
              <a:rPr lang="en-US" sz="3200" dirty="0">
                <a:latin typeface="Arial-Rounded" panose="020B0500000000000000" pitchFamily="34" charset="0"/>
                <a:ea typeface="Arial-Rounded" panose="020B0500000000000000" pitchFamily="34" charset="0"/>
                <a:cs typeface="Arial-Rounded" panose="020B0500000000000000" pitchFamily="34" charset="0"/>
              </a:rPr>
              <a:t>1.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Tìm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thơ</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dao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đồ</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trò</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 name="Picture 2">
            <a:extLst>
              <a:ext uri="{FF2B5EF4-FFF2-40B4-BE49-F238E27FC236}">
                <a16:creationId xmlns:a16="http://schemas.microsoft.com/office/drawing/2014/main" id="{BE5D7445-5A20-4190-B54D-B2D1C6F92290}"/>
              </a:ext>
            </a:extLst>
          </p:cNvPr>
          <p:cNvPicPr>
            <a:picLocks noChangeAspect="1"/>
          </p:cNvPicPr>
          <p:nvPr/>
        </p:nvPicPr>
        <p:blipFill>
          <a:blip r:embed="rId4"/>
          <a:stretch>
            <a:fillRect/>
          </a:stretch>
        </p:blipFill>
        <p:spPr>
          <a:xfrm>
            <a:off x="1092530" y="1864427"/>
            <a:ext cx="4215740" cy="4773880"/>
          </a:xfrm>
          <a:prstGeom prst="rect">
            <a:avLst/>
          </a:prstGeom>
        </p:spPr>
      </p:pic>
      <p:pic>
        <p:nvPicPr>
          <p:cNvPr id="4" name="Picture 3">
            <a:extLst>
              <a:ext uri="{FF2B5EF4-FFF2-40B4-BE49-F238E27FC236}">
                <a16:creationId xmlns:a16="http://schemas.microsoft.com/office/drawing/2014/main" id="{A5823633-4568-467A-98C9-8FDE78625EE6}"/>
              </a:ext>
            </a:extLst>
          </p:cNvPr>
          <p:cNvPicPr>
            <a:picLocks noChangeAspect="1"/>
          </p:cNvPicPr>
          <p:nvPr/>
        </p:nvPicPr>
        <p:blipFill>
          <a:blip r:embed="rId5"/>
          <a:stretch>
            <a:fillRect/>
          </a:stretch>
        </p:blipFill>
        <p:spPr>
          <a:xfrm>
            <a:off x="5956031" y="1864427"/>
            <a:ext cx="3864863" cy="4759036"/>
          </a:xfrm>
          <a:prstGeom prst="rect">
            <a:avLst/>
          </a:prstGeom>
        </p:spPr>
      </p:pic>
    </p:spTree>
    <p:extLst>
      <p:ext uri="{BB962C8B-B14F-4D97-AF65-F5344CB8AC3E}">
        <p14:creationId xmlns:p14="http://schemas.microsoft.com/office/powerpoint/2010/main" val="160498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78DD9-E54A-4935-B35B-9F692A889152}"/>
              </a:ext>
            </a:extLst>
          </p:cNvPr>
          <p:cNvPicPr>
            <a:picLocks noChangeAspect="1"/>
          </p:cNvPicPr>
          <p:nvPr/>
        </p:nvPicPr>
        <p:blipFill>
          <a:blip r:embed="rId3"/>
          <a:stretch>
            <a:fillRect/>
          </a:stretch>
        </p:blipFill>
        <p:spPr>
          <a:xfrm>
            <a:off x="2014043" y="752907"/>
            <a:ext cx="8543925" cy="5019675"/>
          </a:xfrm>
          <a:prstGeom prst="rect">
            <a:avLst/>
          </a:prstGeom>
        </p:spPr>
      </p:pic>
    </p:spTree>
    <p:extLst>
      <p:ext uri="{BB962C8B-B14F-4D97-AF65-F5344CB8AC3E}">
        <p14:creationId xmlns:p14="http://schemas.microsoft.com/office/powerpoint/2010/main" val="384905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1.mp3"/>
  <p:tag name="PPSNARRATION" val="37,474973381,E:\2017\TH Le hong phong\BAI TNXH CHUAN\BAI TNXH CHUAN\DUONG GIAO THONG_pptx\Media.ppcx"/>
  <p:tag name="HTML_SHAPEINFO" val="&lt;SlideThumbPath val=&quot;Slide1.PNG&quot;/&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F9F53BBB-2748-4737-B9E6-B436B1D47A06}&quot;/&gt;&lt;isInvalidForFieldText val=&quot;0&quot;/&gt;&lt;Image&gt;&lt;filename val=&quot;E:\2017\TH Le hong phong\BAI TNXH CHUAN\Bai 19-Duong Giao Thong\data\asimages\{F9F53BBB-2748-4737-B9E6-B436B1D47A06}_1.png&quot;/&gt;&lt;left val=&quot;108&quot;/&gt;&lt;top val=&quot;207&quot;/&gt;&lt;width val=&quot;523&quot;/&gt;&lt;height val=&quot;6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E:\2017\TH Le hong phong\BAI TNXH CHUAN\Bai 19-Duong Giao Thong\data\asimages\{1376DABB-013B-4BD7-B118-AC68744E0320}_1.png&quot;/&gt;&lt;left val=&quot;198&quot;/&gt;&lt;top val=&quot;177&quot;/&gt;&lt;width val=&quot;528&quot;/&gt;&lt;height val=&quot;44&quot;/&gt;&lt;hasText val=&quot;1&quot;/&gt;&lt;/Image&gt;&lt;/ThreeDShapeInfo&gt;"/>
</p:tagLst>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5oxp1pb">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212</Words>
  <Application>Microsoft Office PowerPoint</Application>
  <PresentationFormat>Widescreen</PresentationFormat>
  <Paragraphs>19</Paragraphs>
  <Slides>10</Slides>
  <Notes>4</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10</vt:i4>
      </vt:variant>
    </vt:vector>
  </HeadingPairs>
  <TitlesOfParts>
    <vt:vector size="31" baseType="lpstr">
      <vt:lpstr>Microsoft YaHei</vt:lpstr>
      <vt:lpstr>.VnVogueH</vt:lpstr>
      <vt:lpstr>Arial</vt:lpstr>
      <vt:lpstr>Arial Rounded MT Bold</vt:lpstr>
      <vt:lpstr>Arial-Rounded</vt:lpstr>
      <vt:lpstr>Calibri</vt:lpstr>
      <vt:lpstr>Calibri Light</vt:lpstr>
      <vt:lpstr>Helvetica</vt:lpstr>
      <vt:lpstr>Montserrat</vt:lpstr>
      <vt:lpstr>Montserrat Medium</vt:lpstr>
      <vt:lpstr>Nunito</vt:lpstr>
      <vt:lpstr>Nunito SemiBold</vt:lpstr>
      <vt:lpstr>Roboto</vt:lpstr>
      <vt:lpstr>Times New Roman</vt:lpstr>
      <vt:lpstr>Trebuchet MS</vt:lpstr>
      <vt:lpstr>Wingdings 3</vt:lpstr>
      <vt:lpstr>7_Office Theme</vt:lpstr>
      <vt:lpstr>Office Theme</vt:lpstr>
      <vt:lpstr>1_Facet</vt:lpstr>
      <vt:lpstr>Facet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Hang Nguyen</cp:lastModifiedBy>
  <cp:revision>44</cp:revision>
  <dcterms:created xsi:type="dcterms:W3CDTF">2021-05-27T02:02:39Z</dcterms:created>
  <dcterms:modified xsi:type="dcterms:W3CDTF">2025-04-10T15:17:32Z</dcterms:modified>
</cp:coreProperties>
</file>