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2" r:id="rId4"/>
  </p:sldMasterIdLst>
  <p:notesMasterIdLst>
    <p:notesMasterId r:id="rId15"/>
  </p:notesMasterIdLst>
  <p:sldIdLst>
    <p:sldId id="2007577194" r:id="rId5"/>
    <p:sldId id="528" r:id="rId6"/>
    <p:sldId id="520" r:id="rId7"/>
    <p:sldId id="526" r:id="rId8"/>
    <p:sldId id="527" r:id="rId9"/>
    <p:sldId id="328" r:id="rId10"/>
    <p:sldId id="521" r:id="rId11"/>
    <p:sldId id="483" r:id="rId12"/>
    <p:sldId id="267" r:id="rId13"/>
    <p:sldId id="4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198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30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1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04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1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506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2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22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501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745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0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86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4610961"/>
            <a:ext cx="12192014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0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nh nen\60.jpg">
            <a:extLst>
              <a:ext uri="{FF2B5EF4-FFF2-40B4-BE49-F238E27FC236}">
                <a16:creationId xmlns:a16="http://schemas.microsoft.com/office/drawing/2014/main" id="{021FFDF1-6739-44D3-B9C7-B6F8AA0C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7" descr="C:\Users\Administrator\Desktop\Untitled-1.png">
            <a:extLst>
              <a:ext uri="{FF2B5EF4-FFF2-40B4-BE49-F238E27FC236}">
                <a16:creationId xmlns:a16="http://schemas.microsoft.com/office/drawing/2014/main" id="{1A4D870D-F534-4392-A6D6-F005A2CAF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581" y="2317053"/>
            <a:ext cx="4828111" cy="47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D4C279B7-ACE5-4EA0-9DAE-ACF83CC46FA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85473" y="3449678"/>
            <a:ext cx="7665159" cy="15492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4307" indent="-214307" algn="ctr" defTabSz="685783" eaLnBrk="1" hangingPunct="1">
              <a:defRPr/>
            </a:pPr>
            <a:r>
              <a:rPr lang="en-US" sz="5867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lang="vi-VN" sz="5867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27: MẸ</a:t>
            </a:r>
          </a:p>
          <a:p>
            <a:pPr marL="214307" indent="-214307" algn="ctr" defTabSz="685783" eaLnBrk="1" hangingPunct="1">
              <a:defRPr/>
            </a:pPr>
            <a:r>
              <a:rPr lang="vi-VN" sz="36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(TIẾT 3 + 4)</a:t>
            </a:r>
            <a:endParaRPr lang="en-US" sz="3600" b="1" dirty="0">
              <a:solidFill>
                <a:srgbClr val="FFC000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76" name="TextBox 2">
            <a:extLst>
              <a:ext uri="{FF2B5EF4-FFF2-40B4-BE49-F238E27FC236}">
                <a16:creationId xmlns:a16="http://schemas.microsoft.com/office/drawing/2014/main" id="{C21B19A0-BA03-4F8B-9FD2-CEC54B88C01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93767" y="2712764"/>
            <a:ext cx="474345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07" indent="-214307" defTabSz="685783">
              <a:spcBef>
                <a:spcPct val="0"/>
              </a:spcBef>
              <a:buNone/>
              <a:defRPr/>
            </a:pPr>
            <a:r>
              <a:rPr lang="en-US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vi-VN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</a:t>
            </a:r>
            <a:r>
              <a:rPr lang="en-US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IẾNG VIỆT </a:t>
            </a:r>
          </a:p>
        </p:txBody>
      </p:sp>
      <p:pic>
        <p:nvPicPr>
          <p:cNvPr id="3077" name="Picture 2" descr="C:\Users\Administrator\Desktop\1.png">
            <a:extLst>
              <a:ext uri="{FF2B5EF4-FFF2-40B4-BE49-F238E27FC236}">
                <a16:creationId xmlns:a16="http://schemas.microsoft.com/office/drawing/2014/main" id="{D26674DB-3DDE-4C15-9159-41DE86A5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68" y="1038629"/>
            <a:ext cx="871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esktop\Untitled-1.png">
            <a:extLst>
              <a:ext uri="{FF2B5EF4-FFF2-40B4-BE49-F238E27FC236}">
                <a16:creationId xmlns:a16="http://schemas.microsoft.com/office/drawing/2014/main" id="{F7F22D2E-82DD-49A4-942E-E43D827E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53" y="58211"/>
            <a:ext cx="1708547" cy="113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C:\Users\Administrator\Desktop\1.png">
            <a:extLst>
              <a:ext uri="{FF2B5EF4-FFF2-40B4-BE49-F238E27FC236}">
                <a16:creationId xmlns:a16="http://schemas.microsoft.com/office/drawing/2014/main" id="{BBDD5362-258B-493B-A03A-E603E4C4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05" y="104605"/>
            <a:ext cx="1326356" cy="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Administrator\Desktop\1.png">
            <a:extLst>
              <a:ext uri="{FF2B5EF4-FFF2-40B4-BE49-F238E27FC236}">
                <a16:creationId xmlns:a16="http://schemas.microsoft.com/office/drawing/2014/main" id="{8BC89FCD-8D27-415B-B28F-4B783728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81" y="141749"/>
            <a:ext cx="1028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C:\Users\Administrator\Desktop\2.png">
            <a:extLst>
              <a:ext uri="{FF2B5EF4-FFF2-40B4-BE49-F238E27FC236}">
                <a16:creationId xmlns:a16="http://schemas.microsoft.com/office/drawing/2014/main" id="{1D6E38F3-586C-427C-B0F7-FF03BF47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631" y="3224586"/>
            <a:ext cx="835434" cy="167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C:\Users\Administrator\Desktop\3.png">
            <a:extLst>
              <a:ext uri="{FF2B5EF4-FFF2-40B4-BE49-F238E27FC236}">
                <a16:creationId xmlns:a16="http://schemas.microsoft.com/office/drawing/2014/main" id="{98894E6F-2C48-487C-916F-78C6063E9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191" y="1679328"/>
            <a:ext cx="1616870" cy="315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" descr="C:\Users\Administrator\Desktop\1.png">
            <a:extLst>
              <a:ext uri="{FF2B5EF4-FFF2-40B4-BE49-F238E27FC236}">
                <a16:creationId xmlns:a16="http://schemas.microsoft.com/office/drawing/2014/main" id="{948B7FA2-3FD3-449B-A3B3-D202F9AB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863" y="670040"/>
            <a:ext cx="87272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 descr="C:\Users\Administrator\Desktop\1.png">
            <a:extLst>
              <a:ext uri="{FF2B5EF4-FFF2-40B4-BE49-F238E27FC236}">
                <a16:creationId xmlns:a16="http://schemas.microsoft.com/office/drawing/2014/main" id="{8996FB49-8F45-4D57-B3F3-BD1D86150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100" y="105370"/>
            <a:ext cx="871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77551F-5914-45BA-9F7F-DF55985EDED4}"/>
              </a:ext>
            </a:extLst>
          </p:cNvPr>
          <p:cNvSpPr/>
          <p:nvPr/>
        </p:nvSpPr>
        <p:spPr>
          <a:xfrm>
            <a:off x="3482281" y="242713"/>
            <a:ext cx="5486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783">
              <a:defRPr/>
            </a:pPr>
            <a:r>
              <a:rPr lang="vi-VN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UBND QUẬN DƯƠNG KINH</a:t>
            </a:r>
          </a:p>
          <a:p>
            <a:pPr algn="ctr" defTabSz="685783">
              <a:defRPr/>
            </a:pPr>
            <a:r>
              <a:rPr lang="vi-VN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sym typeface="Arial"/>
              </a:rPr>
              <a:t>TRƯỜNG TIỂU HỌC ANH DŨNG</a:t>
            </a:r>
            <a:endParaRPr lang="en-US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EDA17-CB2A-4D5F-845D-B0CB7C7B0218}"/>
              </a:ext>
            </a:extLst>
          </p:cNvPr>
          <p:cNvSpPr/>
          <p:nvPr/>
        </p:nvSpPr>
        <p:spPr>
          <a:xfrm>
            <a:off x="781072" y="1511151"/>
            <a:ext cx="10629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Chµo</a:t>
            </a: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 </a:t>
            </a:r>
            <a:r>
              <a:rPr lang="en-US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mõng</a:t>
            </a: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 </a:t>
            </a:r>
            <a:r>
              <a:rPr lang="en-US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c¸c</a:t>
            </a: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 </a:t>
            </a:r>
            <a:r>
              <a:rPr lang="en-US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thÇy</a:t>
            </a: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, c« </a:t>
            </a:r>
            <a:r>
              <a:rPr lang="en-US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gi¸o</a:t>
            </a:r>
            <a:r>
              <a:rPr lang="vi-VN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 V</a:t>
            </a: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Ò </a:t>
            </a:r>
            <a:r>
              <a:rPr lang="en-US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dù</a:t>
            </a: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 </a:t>
            </a:r>
            <a:r>
              <a:rPr lang="en-US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.VnVogueH"/>
                <a:cs typeface="Arial" charset="0"/>
                <a:sym typeface="Arial"/>
              </a:rPr>
              <a:t>giê</a:t>
            </a:r>
            <a:endParaRPr lang="en-US" sz="4000" dirty="0">
              <a:solidFill>
                <a:prstClr val="black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latin typeface="Arial" charset="0"/>
              <a:cs typeface="Arial" charset="0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95696-0F49-C726-AEFE-80976E864F9C}"/>
              </a:ext>
            </a:extLst>
          </p:cNvPr>
          <p:cNvCxnSpPr/>
          <p:nvPr/>
        </p:nvCxnSpPr>
        <p:spPr>
          <a:xfrm flipV="1">
            <a:off x="5346391" y="947069"/>
            <a:ext cx="2102868" cy="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997124" cy="2016125"/>
            <a:chOff x="2118480" y="1316166"/>
            <a:chExt cx="1677239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417393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6268" r="28001" b="18750"/>
          <a:stretch/>
        </p:blipFill>
        <p:spPr bwMode="auto">
          <a:xfrm>
            <a:off x="7023652" y="3829877"/>
            <a:ext cx="1855305" cy="22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798" t="16155" r="36687" b="14485"/>
          <a:stretch/>
        </p:blipFill>
        <p:spPr>
          <a:xfrm>
            <a:off x="2392016" y="1666458"/>
            <a:ext cx="3591339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1669751" y="1815548"/>
            <a:ext cx="3120908" cy="4538870"/>
          </a:xfrm>
          <a:prstGeom prst="rect">
            <a:avLst/>
          </a:prstGeom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6526676" y="1815548"/>
            <a:ext cx="3120908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773501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22442" y="4503038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5098730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644954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2028825" y="149843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72157" y="210214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838100" cy="2016125"/>
            <a:chOff x="2118480" y="1316166"/>
            <a:chExt cx="1623863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36401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đoán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172436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941147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257103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86977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90924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024" t="28916" r="15663" b="25129"/>
          <a:stretch/>
        </p:blipFill>
        <p:spPr>
          <a:xfrm>
            <a:off x="3288226" y="1096903"/>
            <a:ext cx="4861861" cy="26137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710609"/>
            <a:ext cx="4876801" cy="2756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37,474973381,E:\2017\TH Le hong phong\BAI TNXH CHUAN\BAI TNXH CHUAN\DUONG GIAO THONG_pptx\Media.ppcx"/>
  <p:tag name="HTML_SHAPEINFO" val="&lt;SlideThumbPath val=&quot;Slide1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PRESENTER_SHAPEINFO" val="&lt;ThreeDShapeInfo&gt;&lt;uuid val=&quot;{F9F53BBB-2748-4737-B9E6-B436B1D47A06}&quot;/&gt;&lt;isInvalidForFieldText val=&quot;0&quot;/&gt;&lt;Image&gt;&lt;filename val=&quot;E:\2017\TH Le hong phong\BAI TNXH CHUAN\Bai 19-Duong Giao Thong\data\asimages\{F9F53BBB-2748-4737-B9E6-B436B1D47A06}_1.png&quot;/&gt;&lt;left val=&quot;108&quot;/&gt;&lt;top val=&quot;207&quot;/&gt;&lt;width val=&quot;523&quot;/&gt;&lt;height val=&quot;6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&quot;/&gt;&lt;isInvalidForFieldText val=&quot;0&quot;/&gt;&lt;Image&gt;&lt;filename val=&quot;E:\2017\TH Le hong phong\BAI TNXH CHUAN\Bai 19-Duong Giao Thong\data\asimages\{1376DABB-013B-4BD7-B118-AC68744E0320}_1.png&quot;/&gt;&lt;left val=&quot;198&quot;/&gt;&lt;top val=&quot;177&quot;/&gt;&lt;width val=&quot;528&quot;/&gt;&lt;height val=&quot;44&quot;/&gt;&lt;hasText val=&quot;1&quot;/&gt;&lt;/Image&gt;&lt;/ThreeDShapeInfo&gt;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183</Words>
  <Application>Microsoft Office PowerPoint</Application>
  <PresentationFormat>Widescreen</PresentationFormat>
  <Paragraphs>26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Microsoft YaHei</vt:lpstr>
      <vt:lpstr>.VnVogueH</vt:lpstr>
      <vt:lpstr>Arial</vt:lpstr>
      <vt:lpstr>Arial-Rounded</vt:lpstr>
      <vt:lpstr>Calibri</vt:lpstr>
      <vt:lpstr>Calibri Light</vt:lpstr>
      <vt:lpstr>Helvetica</vt:lpstr>
      <vt:lpstr>HP001 4 hàng</vt:lpstr>
      <vt:lpstr>Just Another Hand</vt:lpstr>
      <vt:lpstr>Livvic</vt:lpstr>
      <vt:lpstr>Montserrat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Hang Nguyen</cp:lastModifiedBy>
  <cp:revision>61</cp:revision>
  <dcterms:created xsi:type="dcterms:W3CDTF">2021-06-19T10:18:58Z</dcterms:created>
  <dcterms:modified xsi:type="dcterms:W3CDTF">2025-04-10T15:34:42Z</dcterms:modified>
</cp:coreProperties>
</file>