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  <p:sldMasterId id="2147483706" r:id="rId3"/>
  </p:sldMasterIdLst>
  <p:notesMasterIdLst>
    <p:notesMasterId r:id="rId31"/>
  </p:notesMasterIdLst>
  <p:sldIdLst>
    <p:sldId id="2007577194" r:id="rId4"/>
    <p:sldId id="352" r:id="rId5"/>
    <p:sldId id="353" r:id="rId6"/>
    <p:sldId id="355" r:id="rId7"/>
    <p:sldId id="375" r:id="rId8"/>
    <p:sldId id="392" r:id="rId9"/>
    <p:sldId id="358" r:id="rId10"/>
    <p:sldId id="385" r:id="rId11"/>
    <p:sldId id="386" r:id="rId12"/>
    <p:sldId id="359" r:id="rId13"/>
    <p:sldId id="387" r:id="rId14"/>
    <p:sldId id="360" r:id="rId15"/>
    <p:sldId id="361" r:id="rId16"/>
    <p:sldId id="388" r:id="rId17"/>
    <p:sldId id="363" r:id="rId18"/>
    <p:sldId id="389" r:id="rId19"/>
    <p:sldId id="380" r:id="rId20"/>
    <p:sldId id="366" r:id="rId21"/>
    <p:sldId id="367" r:id="rId22"/>
    <p:sldId id="368" r:id="rId23"/>
    <p:sldId id="369" r:id="rId24"/>
    <p:sldId id="370" r:id="rId25"/>
    <p:sldId id="381" r:id="rId26"/>
    <p:sldId id="372" r:id="rId27"/>
    <p:sldId id="373" r:id="rId28"/>
    <p:sldId id="390" r:id="rId29"/>
    <p:sldId id="391" r:id="rId30"/>
  </p:sldIdLst>
  <p:sldSz cx="6858000" cy="5143500"/>
  <p:notesSz cx="6858000" cy="9144000"/>
  <p:embeddedFontLst>
    <p:embeddedFont>
      <p:font typeface=".VnVogueH" panose="020B7200000000000000" pitchFamily="34" charset="0"/>
      <p:regular r:id="rId32"/>
    </p:embeddedFont>
    <p:embeddedFont>
      <p:font typeface="Helvetica" panose="020B0604020202020204" pitchFamily="34" charset="0"/>
      <p:regular r:id="rId33"/>
      <p:bold r:id="rId34"/>
      <p:italic r:id="rId35"/>
      <p:boldItalic r:id="rId36"/>
    </p:embeddedFont>
    <p:embeddedFont>
      <p:font typeface="HP001" panose="020B0604020202020204" charset="0"/>
      <p:regular r:id="rId37"/>
      <p:bold r:id="rId38"/>
    </p:embeddedFont>
    <p:embeddedFont>
      <p:font typeface="HP001 4 hàng" panose="020B0603050302020204" pitchFamily="34" charset="0"/>
      <p:regular r:id="rId39"/>
      <p:bold r:id="rId40"/>
    </p:embeddedFont>
    <p:embeddedFont>
      <p:font typeface="Kalam" panose="020B0604020202020204" charset="0"/>
      <p:regular r:id="rId41"/>
      <p:bold r:id="rId42"/>
    </p:embeddedFont>
    <p:embeddedFont>
      <p:font typeface="Montserrat" panose="00000500000000000000" pitchFamily="2" charset="0"/>
      <p:regular r:id="rId43"/>
      <p:bold r:id="rId44"/>
      <p:italic r:id="rId45"/>
      <p:boldItalic r:id="rId46"/>
    </p:embeddedFont>
  </p:embeddedFontLst>
  <p:custDataLst>
    <p:tags r:id="rId4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AB40"/>
    <a:srgbClr val="FFFFFF"/>
    <a:srgbClr val="F7446B"/>
    <a:srgbClr val="FC7D77"/>
    <a:srgbClr val="17479D"/>
    <a:srgbClr val="FBD9E9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2818" autoAdjust="0"/>
  </p:normalViewPr>
  <p:slideViewPr>
    <p:cSldViewPr snapToGrid="0">
      <p:cViewPr varScale="1">
        <p:scale>
          <a:sx n="101" d="100"/>
          <a:sy n="101" d="100"/>
        </p:scale>
        <p:origin x="16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F27F4-E913-43D7-AD0C-00B508DBC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492971-D6CB-4E29-AD5E-C3C4381A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B076BE-7A61-44A4-BE97-989E7221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F5C7B5-5B9A-4AFA-9EC4-4F4654FC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CC629-2424-4BDA-8274-584DD357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38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68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24EA9-7100-4BAD-88BE-E73530FA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1E99D-9383-4CCE-8C78-F93B5E95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E5B506-081A-403D-A4FC-DB0D9DAB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4781E-6E8D-4496-A782-E04E43D1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A7BA04-B1A4-4565-B8A8-1200B49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557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5378F-D804-45C0-8869-6810DE81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B7C80B-8E48-477A-8215-64DA66D82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785243-2A56-40A8-824A-3B7DE987C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27D962-982B-4D18-B23A-17BA96A5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1538D5-3E18-49F0-B727-218B9F3E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804F80-DF02-41FA-A80D-4382DD7E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616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92938-EEB7-424E-8CE9-CEC34B78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7C6B9-CDDD-45B4-BCF8-CF7B8F69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CAB06A-29B6-4B29-8DEC-15450FB43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83C25F-368C-4216-849C-96B16AF98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BD49E5-FF5D-436E-B805-AD663129D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0D386F-92A5-4253-A09B-50C7D900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9C9393-C265-4F5B-A271-72C94516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6E8F71-058B-4A01-AF10-C98DFBAB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717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E20E8-693B-4187-91B7-4ED53D5B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2235B9-7825-4857-A13A-44EB0539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F43CE1-308D-4A8F-BF7C-34482D9C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2C6E43-66A4-4537-935F-64BFD31F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339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EA18B4-4107-4E56-BE2B-DB24DC16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03D616-43D3-4283-B269-E8DCB932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7DDA00-571E-4BA2-81BF-18405202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431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8A2C5F-F7A4-4FFB-ADEF-BFFFD25E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532055-C49F-492B-93DC-C7736C87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53738B-85C7-47CB-8085-D8D4EDEC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BBA39D-804F-46DA-8A32-AEA16D96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E51214-5701-42B5-91B3-2070B4A6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4E1D75-3578-4F90-A26A-0E856715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356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D44D9-5906-4444-A2E3-82B13E71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9AA3FA-2CD3-493F-8734-89E07A35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B53FEB-9E2D-4956-9D7E-CB8C8B21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36B280-EC89-44E4-B8B2-7AA6F98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E7856-2077-4F60-A12B-B38DD451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453A37-A6B7-45DC-B9D5-0C6A0B0E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039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1F83A-D995-4DA6-B0BF-E5E9E789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9CD03B-1487-40AF-B331-B0E4932D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D57E2-B860-44E0-9AF4-67C43FF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8EF83-F0D5-4924-B50A-63CD1260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156CA0-1F81-4701-B1B5-7A7B7349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440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6A8EB87-89B7-4DC2-886F-D82971062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ACC57C-342E-48B2-8BEF-335D81EB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70D7DA-C54F-4E6C-8577-97D6C4F5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A5339C-8C92-490C-B8BE-D9AE0EB8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9922C0-8706-4F1B-A4F5-FB826806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56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9615" y="3189685"/>
            <a:ext cx="51435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76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6858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458221"/>
            <a:ext cx="6858008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E0F87-276D-49EC-9028-2BD7E3C427C4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060670-4D26-48ED-9635-2C1F39A6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3775CD-3B67-46D3-B2A2-63098E80E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89BB3-2455-41C7-AC8A-304689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789089-EC4B-49E7-BB95-074FD5FD2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10331C-5BA4-4482-94B3-C523C76E7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24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22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nh nen\60.jpg">
            <a:extLst>
              <a:ext uri="{FF2B5EF4-FFF2-40B4-BE49-F238E27FC236}">
                <a16:creationId xmlns:a16="http://schemas.microsoft.com/office/drawing/2014/main" id="{021FFDF1-6739-44D3-B9C7-B6F8AA0C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7" descr="C:\Users\Administrator\Desktop\Untitled-1.png">
            <a:extLst>
              <a:ext uri="{FF2B5EF4-FFF2-40B4-BE49-F238E27FC236}">
                <a16:creationId xmlns:a16="http://schemas.microsoft.com/office/drawing/2014/main" id="{1A4D870D-F534-4392-A6D6-F005A2CA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513" y="2748071"/>
            <a:ext cx="2639506" cy="261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D4C279B7-ACE5-4EA0-9DAE-ACF83CC46FA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7390" y="2587258"/>
            <a:ext cx="686312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60734" marR="0" lvl="0" indent="-160734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31: </a:t>
            </a:r>
          </a:p>
          <a:p>
            <a:pPr marL="160734" marR="0" lvl="0" indent="-160734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vi-VN" sz="3200" b="1" kern="12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SÁNG CỦA YÊU THƯƠNG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76" name="TextBox 2">
            <a:extLst>
              <a:ext uri="{FF2B5EF4-FFF2-40B4-BE49-F238E27FC236}">
                <a16:creationId xmlns:a16="http://schemas.microsoft.com/office/drawing/2014/main" id="{C21B19A0-BA03-4F8B-9FD2-CEC54B88C01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5269" y="1871982"/>
            <a:ext cx="3557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MÔN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IẾNG VIỆT </a:t>
            </a:r>
          </a:p>
        </p:txBody>
      </p:sp>
      <p:pic>
        <p:nvPicPr>
          <p:cNvPr id="3077" name="Picture 2" descr="C:\Users\Administrator\Desktop\1.png">
            <a:extLst>
              <a:ext uri="{FF2B5EF4-FFF2-40B4-BE49-F238E27FC236}">
                <a16:creationId xmlns:a16="http://schemas.microsoft.com/office/drawing/2014/main" id="{D26674DB-3DDE-4C15-9159-41DE86A5A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0" y="778971"/>
            <a:ext cx="65365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C:\Users\Administrator\Desktop\Untitled-1.png">
            <a:extLst>
              <a:ext uri="{FF2B5EF4-FFF2-40B4-BE49-F238E27FC236}">
                <a16:creationId xmlns:a16="http://schemas.microsoft.com/office/drawing/2014/main" id="{F7F22D2E-82DD-49A4-942E-E43D827E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10" y="43658"/>
            <a:ext cx="1281410" cy="85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C:\Users\Administrator\Desktop\1.png">
            <a:extLst>
              <a:ext uri="{FF2B5EF4-FFF2-40B4-BE49-F238E27FC236}">
                <a16:creationId xmlns:a16="http://schemas.microsoft.com/office/drawing/2014/main" id="{BBDD5362-258B-493B-A03A-E603E4C4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53" y="78454"/>
            <a:ext cx="994767" cy="66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C:\Users\Administrator\Desktop\1.png">
            <a:extLst>
              <a:ext uri="{FF2B5EF4-FFF2-40B4-BE49-F238E27FC236}">
                <a16:creationId xmlns:a16="http://schemas.microsoft.com/office/drawing/2014/main" id="{8BC89FCD-8D27-415B-B28F-4B783728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10" y="106312"/>
            <a:ext cx="7715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C:\Users\Administrator\Desktop\2.png">
            <a:extLst>
              <a:ext uri="{FF2B5EF4-FFF2-40B4-BE49-F238E27FC236}">
                <a16:creationId xmlns:a16="http://schemas.microsoft.com/office/drawing/2014/main" id="{1D6E38F3-586C-427C-B0F7-FF03BF473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57" y="2355612"/>
            <a:ext cx="257175" cy="5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 descr="C:\Users\Administrator\Desktop\3.png">
            <a:extLst>
              <a:ext uri="{FF2B5EF4-FFF2-40B4-BE49-F238E27FC236}">
                <a16:creationId xmlns:a16="http://schemas.microsoft.com/office/drawing/2014/main" id="{98894E6F-2C48-487C-916F-78C6063E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12" y="1653574"/>
            <a:ext cx="696179" cy="135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" descr="C:\Users\Administrator\Desktop\1.png">
            <a:extLst>
              <a:ext uri="{FF2B5EF4-FFF2-40B4-BE49-F238E27FC236}">
                <a16:creationId xmlns:a16="http://schemas.microsoft.com/office/drawing/2014/main" id="{948B7FA2-3FD3-449B-A3B3-D202F9AB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47" y="502529"/>
            <a:ext cx="654546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" descr="C:\Users\Administrator\Desktop\1.png">
            <a:extLst>
              <a:ext uri="{FF2B5EF4-FFF2-40B4-BE49-F238E27FC236}">
                <a16:creationId xmlns:a16="http://schemas.microsoft.com/office/drawing/2014/main" id="{8996FB49-8F45-4D57-B3F3-BD1D86150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24" y="79027"/>
            <a:ext cx="65365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77551F-5914-45BA-9F7F-DF55985EDED4}"/>
              </a:ext>
            </a:extLst>
          </p:cNvPr>
          <p:cNvSpPr/>
          <p:nvPr/>
        </p:nvSpPr>
        <p:spPr>
          <a:xfrm>
            <a:off x="1468711" y="182034"/>
            <a:ext cx="41148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350" b="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cs typeface="Times New Roman"/>
                <a:sym typeface="Arial"/>
              </a:rPr>
              <a:t>UBND QUẬN DƯƠNG KINH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350" b="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cs typeface="Times New Roman"/>
                <a:sym typeface="Arial"/>
              </a:rPr>
              <a:t>TRƯỜNG TIỂU HỌC ANH DŨNG</a:t>
            </a:r>
            <a:endParaRPr kumimoji="0" lang="en-US" sz="1350" b="0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cs typeface="Times New Roman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4EDA17-CB2A-4D5F-845D-B0CB7C7B0218}"/>
              </a:ext>
            </a:extLst>
          </p:cNvPr>
          <p:cNvSpPr/>
          <p:nvPr/>
        </p:nvSpPr>
        <p:spPr>
          <a:xfrm>
            <a:off x="168567" y="1176469"/>
            <a:ext cx="6520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  <a:sym typeface="Arial"/>
              </a:rPr>
              <a:t>Chµo</a:t>
            </a:r>
            <a:r>
              <a:rPr kumimoji="0" lang="en-US" sz="24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  <a:sym typeface="Arial"/>
              </a:rPr>
              <a:t> 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  <a:sym typeface="Arial"/>
              </a:rPr>
              <a:t>mõng</a:t>
            </a:r>
            <a:r>
              <a:rPr kumimoji="0" lang="en-US" sz="24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  <a:sym typeface="Arial"/>
              </a:rPr>
              <a:t> 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  <a:sym typeface="Arial"/>
              </a:rPr>
              <a:t>c¸c</a:t>
            </a:r>
            <a:r>
              <a:rPr kumimoji="0" lang="en-US" sz="24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  <a:sym typeface="Arial"/>
              </a:rPr>
              <a:t> 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  <a:sym typeface="Arial"/>
              </a:rPr>
              <a:t>thÇy</a:t>
            </a:r>
            <a:r>
              <a:rPr kumimoji="0" lang="en-US" sz="24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  <a:sym typeface="Arial"/>
              </a:rPr>
              <a:t>, c« 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  <a:sym typeface="Arial"/>
              </a:rPr>
              <a:t>gi¸o</a:t>
            </a:r>
            <a:r>
              <a:rPr kumimoji="0" lang="vi-VN" sz="24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  <a:sym typeface="Arial"/>
              </a:rPr>
              <a:t> V</a:t>
            </a:r>
            <a:r>
              <a:rPr kumimoji="0" lang="en-US" sz="24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  <a:sym typeface="Arial"/>
              </a:rPr>
              <a:t>Ò 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  <a:sym typeface="Arial"/>
              </a:rPr>
              <a:t>dù</a:t>
            </a:r>
            <a:r>
              <a:rPr kumimoji="0" lang="en-US" sz="24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  <a:sym typeface="Arial"/>
              </a:rPr>
              <a:t> </a:t>
            </a:r>
            <a:r>
              <a:rPr kumimoji="0" lang="en-US" sz="24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  <a:sym typeface="Arial"/>
              </a:rPr>
              <a:t>giê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rgbClr val="4472C4">
                    <a:satMod val="175000"/>
                    <a:alpha val="40000"/>
                  </a:srgbClr>
                </a:glow>
              </a:effectLst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A95696-0F49-C726-AEFE-80976E864F9C}"/>
              </a:ext>
            </a:extLst>
          </p:cNvPr>
          <p:cNvCxnSpPr/>
          <p:nvPr/>
        </p:nvCxnSpPr>
        <p:spPr>
          <a:xfrm flipV="1">
            <a:off x="2866793" y="710301"/>
            <a:ext cx="1577151" cy="4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26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6" y="604194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307824" y="1047137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Ê –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- </a:t>
            </a:r>
            <a:r>
              <a:rPr lang="en-US" sz="1800" dirty="0" err="1">
                <a:latin typeface="UTM Avo" panose="02040603050506020204" pitchFamily="18" charset="0"/>
              </a:rPr>
              <a:t>xơn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398205" y="1184566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879287" y="1047137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3EEBCD-A167-42DF-88DF-6B8CE7330522}"/>
              </a:ext>
            </a:extLst>
          </p:cNvPr>
          <p:cNvSpPr txBox="1"/>
          <p:nvPr/>
        </p:nvSpPr>
        <p:spPr>
          <a:xfrm>
            <a:off x="515163" y="1420309"/>
            <a:ext cx="5996761" cy="87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minh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đèn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thoại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chiếu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hát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pic>
        <p:nvPicPr>
          <p:cNvPr id="1032" name="Picture 8" descr="Thomas Edison – Wikipedia tiếng Việt">
            <a:extLst>
              <a:ext uri="{FF2B5EF4-FFF2-40B4-BE49-F238E27FC236}">
                <a16:creationId xmlns:a16="http://schemas.microsoft.com/office/drawing/2014/main" id="{C862D764-C1E3-48F9-9B9E-FDFFEEC6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61" y="2488253"/>
            <a:ext cx="1714652" cy="2194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mas Alva Edison (lampa ixtiraçısı) - Bildirchin.az">
            <a:extLst>
              <a:ext uri="{FF2B5EF4-FFF2-40B4-BE49-F238E27FC236}">
                <a16:creationId xmlns:a16="http://schemas.microsoft.com/office/drawing/2014/main" id="{A5D8D662-B18E-4545-9601-2682DCF0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41" y="2571750"/>
            <a:ext cx="2875586" cy="2051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6" y="100977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307824" y="1669437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ngại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398205" y="1806866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446070" y="1669437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phần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lắng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3EEBCD-A167-42DF-88DF-6B8CE7330522}"/>
              </a:ext>
            </a:extLst>
          </p:cNvPr>
          <p:cNvSpPr txBox="1"/>
          <p:nvPr/>
        </p:nvSpPr>
        <p:spPr>
          <a:xfrm>
            <a:off x="553415" y="2080953"/>
            <a:ext cx="599676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đành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77771-CE53-4A1F-B397-147620BDFE6C}"/>
              </a:ext>
            </a:extLst>
          </p:cNvPr>
          <p:cNvSpPr/>
          <p:nvPr/>
        </p:nvSpPr>
        <p:spPr>
          <a:xfrm>
            <a:off x="307824" y="2947594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tây</a:t>
            </a:r>
            <a:endParaRPr lang="vi-VN" sz="1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7A0938-CBF8-4E70-A241-E17E40B8F85B}"/>
              </a:ext>
            </a:extLst>
          </p:cNvPr>
          <p:cNvSpPr/>
          <p:nvPr/>
        </p:nvSpPr>
        <p:spPr>
          <a:xfrm>
            <a:off x="398205" y="308502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E8E05-B1E2-435E-9055-C81476306C39}"/>
              </a:ext>
            </a:extLst>
          </p:cNvPr>
          <p:cNvSpPr txBox="1"/>
          <p:nvPr/>
        </p:nvSpPr>
        <p:spPr>
          <a:xfrm>
            <a:off x="1446070" y="2947594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lớp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gỉ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6A9F3-C37A-49D2-B504-A73F176E21CA}"/>
              </a:ext>
            </a:extLst>
          </p:cNvPr>
          <p:cNvSpPr txBox="1"/>
          <p:nvPr/>
        </p:nvSpPr>
        <p:spPr>
          <a:xfrm>
            <a:off x="553415" y="3359110"/>
            <a:ext cx="599676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bóng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3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23" grpId="0"/>
      <p:bldP spid="12" grpId="0"/>
      <p:bldP spid="13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83374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bụng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dội</a:t>
            </a:r>
            <a:r>
              <a:rPr lang="en-US" sz="1500" dirty="0"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C0B7D-2C5B-4E44-A016-B905981B64F6}"/>
              </a:ext>
            </a:extLst>
          </p:cNvPr>
          <p:cNvSpPr txBox="1"/>
          <p:nvPr/>
        </p:nvSpPr>
        <p:spPr>
          <a:xfrm>
            <a:off x="515842" y="222666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bụng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dội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bệnh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4FB4D-4EE1-46C8-9BA5-C8D745451C93}"/>
              </a:ext>
            </a:extLst>
          </p:cNvPr>
          <p:cNvSpPr txBox="1"/>
          <p:nvPr/>
        </p:nvSpPr>
        <p:spPr>
          <a:xfrm>
            <a:off x="369086" y="2949161"/>
            <a:ext cx="635909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phẫu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thuật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kịp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thời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4B787-3C2F-4119-87AF-55F3AA69365D}"/>
              </a:ext>
            </a:extLst>
          </p:cNvPr>
          <p:cNvSpPr txBox="1"/>
          <p:nvPr/>
        </p:nvSpPr>
        <p:spPr>
          <a:xfrm>
            <a:off x="488718" y="3286453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phòng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đủ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thắp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đèn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đặt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B27F83-2FAE-46B3-A577-0CF6D40F1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538421" y="814629"/>
            <a:ext cx="5602735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cậu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dành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81314-BB8C-498C-96EA-8B23216AAE48}"/>
              </a:ext>
            </a:extLst>
          </p:cNvPr>
          <p:cNvSpPr txBox="1"/>
          <p:nvPr/>
        </p:nvSpPr>
        <p:spPr>
          <a:xfrm>
            <a:off x="772665" y="321754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nhất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B447C6-70B4-4353-8047-A8A2FE009406}"/>
              </a:ext>
            </a:extLst>
          </p:cNvPr>
          <p:cNvSpPr txBox="1"/>
          <p:nvPr/>
        </p:nvSpPr>
        <p:spPr>
          <a:xfrm>
            <a:off x="369087" y="1843296"/>
            <a:ext cx="6119826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hiếu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thảo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E954E64-9D8E-48DF-85CF-514EF97AB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159596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5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latin typeface="UTM Avo" panose="02040603050506020204" pitchFamily="18" charset="0"/>
              </a:rPr>
              <a:t>Đột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7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1393246" y="1362115"/>
            <a:ext cx="4881824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latin typeface="UTM Avo" panose="02040603050506020204" pitchFamily="18" charset="0"/>
              </a:rPr>
              <a:t>tiết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lo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khỏe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D8720DD-1A4C-49E2-B84B-5E3725516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3CE9414-C122-4A8A-9E8F-4A10C726F53C}"/>
              </a:ext>
            </a:extLst>
          </p:cNvPr>
          <p:cNvSpPr txBox="1"/>
          <p:nvPr/>
        </p:nvSpPr>
        <p:spPr>
          <a:xfrm>
            <a:off x="369087" y="2136423"/>
            <a:ext cx="6119826" cy="212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bụng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khẩn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(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liền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chạy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phẫu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thuật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đớn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xin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cứu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khẩn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sang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mượn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xóm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vội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sang…)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434684"/>
            <a:ext cx="546354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: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CE9414-C122-4A8A-9E8F-4A10C726F53C}"/>
              </a:ext>
            </a:extLst>
          </p:cNvPr>
          <p:cNvSpPr txBox="1"/>
          <p:nvPr/>
        </p:nvSpPr>
        <p:spPr>
          <a:xfrm>
            <a:off x="1233675" y="4047353"/>
            <a:ext cx="452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Thương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Ê –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xơn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đầu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suy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nghĩ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thế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cứu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giờ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r>
              <a:rPr lang="en-US" sz="1500" dirty="0">
                <a:solidFill>
                  <a:srgbClr val="FF0000"/>
                </a:solidFill>
                <a:latin typeface="UTM Avo" panose="02040603050506020204" pitchFamily="18" charset="0"/>
              </a:rPr>
              <a:t>     </a:t>
            </a:r>
            <a:endParaRPr lang="vi-VN" sz="1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62EF1-C418-4E09-8C06-0A6E927C6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18"/>
          <a:stretch/>
        </p:blipFill>
        <p:spPr>
          <a:xfrm>
            <a:off x="369087" y="952501"/>
            <a:ext cx="6119826" cy="3275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47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C9EF8-72BA-4B72-9A68-78B0D07CF670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E7965E-15E4-4539-8F73-1221C485FF86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4BE2236-C873-4ACB-91A2-AF8C9A20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6B74F-222E-4D10-9EC3-3EAC409DA511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6F2315-7849-4AD2-B097-AF6704F183B9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954744-FE93-4D3C-84D2-62EADC3E7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0E1B41-BAFE-461A-A094-EAE674825A1A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411D12-0195-4F59-90EF-4C9A8B398CC9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8EC592-D820-4DEA-B7F3-BAFE29C8671A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B337535-4B17-4417-A6DD-83E2D520A70C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02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HP001 4 hàng" panose="020B0603050302020204" pitchFamily="34" charset="0"/>
              </a:rPr>
              <a:t>P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904876" y="1325222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P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10DB0C2-67C3-422C-8162-CC815650D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3" t="23984" r="13536" b="23984"/>
          <a:stretch/>
        </p:blipFill>
        <p:spPr>
          <a:xfrm>
            <a:off x="3765539" y="2799343"/>
            <a:ext cx="2040902" cy="20409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BF2B79-63BF-4BA3-88C1-15519F9A00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724"/>
          <a:stretch/>
        </p:blipFill>
        <p:spPr>
          <a:xfrm>
            <a:off x="1215362" y="2105086"/>
            <a:ext cx="2213638" cy="274558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60F3EDA-29B4-450B-A813-5510C81C15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P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E5CE66-A170-4D6F-A5A4-A88D66EBE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06" y="1110017"/>
            <a:ext cx="5916144" cy="346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853313" y="342900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P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">
            <a:hlinkClick r:id="" action="ppaction://media"/>
            <a:extLst>
              <a:ext uri="{FF2B5EF4-FFF2-40B4-BE49-F238E27FC236}">
                <a16:creationId xmlns:a16="http://schemas.microsoft.com/office/drawing/2014/main" id="{95410939-AF5E-4B37-9D18-AA227E73B09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9315" r="3333" b="13170"/>
          <a:stretch/>
        </p:blipFill>
        <p:spPr>
          <a:xfrm>
            <a:off x="1215326" y="1053487"/>
            <a:ext cx="4659694" cy="3747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50206" cy="892832"/>
            <a:chOff x="418676" y="2043957"/>
            <a:chExt cx="665020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PhưŖg wở đỏ ǟực jŎ gŉ ǇrƟ. </a:t>
              </a:r>
              <a:endParaRPr lang="en-US" sz="28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g, 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426471C-829A-46E6-A569-3BF8D66EBC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90C9C1-FBBD-457D-B121-830EF3BFBF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ED03-53B7-4142-8802-FFFD68C69C18}"/>
              </a:ext>
            </a:extLst>
          </p:cNvPr>
          <p:cNvGrpSpPr/>
          <p:nvPr/>
        </p:nvGrpSpPr>
        <p:grpSpPr>
          <a:xfrm>
            <a:off x="825296" y="1401452"/>
            <a:ext cx="5600404" cy="3338536"/>
            <a:chOff x="825296" y="1401452"/>
            <a:chExt cx="5600404" cy="33385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3C9991-985C-4937-AE1A-78BA230C039F}"/>
                </a:ext>
              </a:extLst>
            </p:cNvPr>
            <p:cNvGrpSpPr/>
            <p:nvPr/>
          </p:nvGrpSpPr>
          <p:grpSpPr>
            <a:xfrm>
              <a:off x="825296" y="1401452"/>
              <a:ext cx="4405927" cy="3318271"/>
              <a:chOff x="1417547" y="1264224"/>
              <a:chExt cx="4405927" cy="331827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5AE010C-58E9-4508-9F8B-ED997989F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933ABA-1877-4F11-820F-8A6C446E2CEA}"/>
                  </a:ext>
                </a:extLst>
              </p:cNvPr>
              <p:cNvSpPr txBox="1"/>
              <p:nvPr/>
            </p:nvSpPr>
            <p:spPr>
              <a:xfrm>
                <a:off x="1829745" y="3179483"/>
                <a:ext cx="3745069" cy="815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6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NÓI VÀ NGHE</a:t>
                </a:r>
                <a:endParaRPr lang="en-US" sz="36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742A6D-7884-4501-86E1-952B5EC32BBA}"/>
                  </a:ext>
                </a:extLst>
              </p:cNvPr>
              <p:cNvSpPr txBox="1"/>
              <p:nvPr/>
            </p:nvSpPr>
            <p:spPr>
              <a:xfrm>
                <a:off x="2333588" y="269034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EAB7076-3122-42A9-A525-8F5CB5D80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822" y="3391782"/>
              <a:ext cx="1872878" cy="134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1BF69B-DCC7-456F-873E-24797E7EBC93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AD9C42-0BDA-4D82-9A2C-2B3E7AADC096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8452F8-04FF-461C-8AD8-169DEF24E042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A8A715D-951F-4531-BC7B-5C2B4586BF5A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68172" y="694515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  <a:ea typeface="HP001" panose="020B0603050302020204" pitchFamily="34" charset="0"/>
              </a:rPr>
              <a:t>ÁNH SÁNG CỦA YÊU THƯƠNG</a:t>
            </a:r>
            <a:endParaRPr lang="en-US" sz="30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767596-7E0A-4EA8-BA0A-452CD460C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A6E1D4-D2B1-49A2-9B2C-7CE4601A1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00" y="1708998"/>
            <a:ext cx="6107198" cy="2897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5172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Quan </a:t>
            </a:r>
            <a:r>
              <a:rPr lang="en-US" sz="1500" dirty="0" err="1">
                <a:latin typeface="UTM Avo" panose="02040603050506020204" pitchFamily="18" charset="0"/>
              </a:rPr>
              <a:t>sát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họa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Ánh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sáng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của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yêu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thương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BD500-BAD8-4AF9-A22B-FE537E9D5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32" y="1457325"/>
            <a:ext cx="5275321" cy="29718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8364D8A-F221-4974-AA0D-8A37E4356086}"/>
              </a:ext>
            </a:extLst>
          </p:cNvPr>
          <p:cNvSpPr/>
          <p:nvPr/>
        </p:nvSpPr>
        <p:spPr>
          <a:xfrm>
            <a:off x="0" y="864580"/>
            <a:ext cx="1933575" cy="1133474"/>
          </a:xfrm>
          <a:prstGeom prst="cloudCallout">
            <a:avLst>
              <a:gd name="adj1" fmla="val 61168"/>
              <a:gd name="adj2" fmla="val 711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ốm</a:t>
            </a:r>
            <a:r>
              <a:rPr lang="en-US" dirty="0"/>
              <a:t>, 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lo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mẹ</a:t>
            </a:r>
            <a:endParaRPr lang="en-US" dirty="0"/>
          </a:p>
        </p:txBody>
      </p:sp>
      <p:sp>
        <p:nvSpPr>
          <p:cNvPr id="5" name="Thought Bubble: Cloud 10">
            <a:extLst>
              <a:ext uri="{FF2B5EF4-FFF2-40B4-BE49-F238E27FC236}">
                <a16:creationId xmlns:a16="http://schemas.microsoft.com/office/drawing/2014/main" id="{C4264706-BD53-4381-A57A-1705580E0DFF}"/>
              </a:ext>
            </a:extLst>
          </p:cNvPr>
          <p:cNvSpPr/>
          <p:nvPr/>
        </p:nvSpPr>
        <p:spPr>
          <a:xfrm>
            <a:off x="4621964" y="700055"/>
            <a:ext cx="1997911" cy="1113119"/>
          </a:xfrm>
          <a:prstGeom prst="cloudCallout">
            <a:avLst>
              <a:gd name="adj1" fmla="val -32607"/>
              <a:gd name="adj2" fmla="val 824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sỹ</a:t>
            </a:r>
            <a:endParaRPr lang="en-US" dirty="0"/>
          </a:p>
        </p:txBody>
      </p:sp>
      <p:sp>
        <p:nvSpPr>
          <p:cNvPr id="6" name="Thought Bubble: Cloud 11">
            <a:extLst>
              <a:ext uri="{FF2B5EF4-FFF2-40B4-BE49-F238E27FC236}">
                <a16:creationId xmlns:a16="http://schemas.microsoft.com/office/drawing/2014/main" id="{30A523DE-EA21-4881-8F72-CF07A06CD54F}"/>
              </a:ext>
            </a:extLst>
          </p:cNvPr>
          <p:cNvSpPr/>
          <p:nvPr/>
        </p:nvSpPr>
        <p:spPr>
          <a:xfrm>
            <a:off x="36095" y="2455295"/>
            <a:ext cx="1776330" cy="981373"/>
          </a:xfrm>
          <a:prstGeom prst="cloudCallout">
            <a:avLst>
              <a:gd name="adj1" fmla="val 59066"/>
              <a:gd name="adj2" fmla="val 831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sỹ</a:t>
            </a:r>
            <a:r>
              <a:rPr lang="en-US" dirty="0"/>
              <a:t>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endParaRPr lang="en-US" dirty="0"/>
          </a:p>
        </p:txBody>
      </p:sp>
      <p:sp>
        <p:nvSpPr>
          <p:cNvPr id="7" name="Thought Bubble: Cloud 12">
            <a:extLst>
              <a:ext uri="{FF2B5EF4-FFF2-40B4-BE49-F238E27FC236}">
                <a16:creationId xmlns:a16="http://schemas.microsoft.com/office/drawing/2014/main" id="{E2B53AC8-F2AD-46B3-84C7-9EF4F766CC80}"/>
              </a:ext>
            </a:extLst>
          </p:cNvPr>
          <p:cNvSpPr/>
          <p:nvPr/>
        </p:nvSpPr>
        <p:spPr>
          <a:xfrm>
            <a:off x="4924425" y="2333625"/>
            <a:ext cx="1933575" cy="1245047"/>
          </a:xfrm>
          <a:prstGeom prst="cloudCallout">
            <a:avLst>
              <a:gd name="adj1" fmla="val -46484"/>
              <a:gd name="adj2" fmla="val 771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1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err="1"/>
              <a:t>gương</a:t>
            </a:r>
            <a:r>
              <a:rPr lang="en-US"/>
              <a:t> lớn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7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Sắp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theo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353BF624-04AE-434E-9F02-DA40A6E2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13" y="2636435"/>
            <a:ext cx="2429166" cy="1850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071D4F-87B3-4FF4-821D-58F88E511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700077"/>
            <a:ext cx="2432451" cy="1852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8B960-D5FA-4164-83D0-C8F2BADA8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328" y="694854"/>
            <a:ext cx="2371103" cy="1857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558FCB-43C2-4209-801B-BC30DF290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5" y="2636435"/>
            <a:ext cx="2432451" cy="1850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8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9" name="Content Placeholder 14">
            <a:extLst>
              <a:ext uri="{FF2B5EF4-FFF2-40B4-BE49-F238E27FC236}">
                <a16:creationId xmlns:a16="http://schemas.microsoft.com/office/drawing/2014/main" id="{353BF624-04AE-434E-9F02-DA40A6E2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13" y="2636435"/>
            <a:ext cx="2429166" cy="1850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071D4F-87B3-4FF4-821D-58F88E511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700077"/>
            <a:ext cx="2432451" cy="18526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8B960-D5FA-4164-83D0-C8F2BADA8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328" y="694854"/>
            <a:ext cx="2371103" cy="1857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558FCB-43C2-4209-801B-BC30DF290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5" y="2636435"/>
            <a:ext cx="2432451" cy="1850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07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360547" y="1406822"/>
            <a:ext cx="5365827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Nếu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mệt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viên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E556A4-3A45-48E1-9DBB-539081414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145999"/>
            <a:ext cx="5676900" cy="2787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3224427-0242-4561-9B60-0E3C158F7755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6F2703-4F31-4721-B571-2C86A66FBD6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1AB35A-8C9D-4944-BD39-CEBBF01DA758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6266104-9523-4005-8121-DFD42D9B0DBE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5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latin typeface="UTM Avo" panose="02040603050506020204" pitchFamily="18" charset="0"/>
              </a:rPr>
              <a:t>Đột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674890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16000" y="1354667"/>
            <a:ext cx="1930400" cy="10611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UTM Avo" panose="02040603050506020204" pitchFamily="18" charset="0"/>
              </a:rPr>
              <a:t>ruột thừa</a:t>
            </a:r>
          </a:p>
        </p:txBody>
      </p:sp>
      <p:sp>
        <p:nvSpPr>
          <p:cNvPr id="4" name="Oval 3"/>
          <p:cNvSpPr/>
          <p:nvPr/>
        </p:nvSpPr>
        <p:spPr>
          <a:xfrm>
            <a:off x="3359537" y="1354667"/>
            <a:ext cx="1930400" cy="10611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UTM Avo" panose="02040603050506020204" pitchFamily="18" charset="0"/>
              </a:rPr>
              <a:t>đau đớn</a:t>
            </a:r>
          </a:p>
        </p:txBody>
      </p:sp>
      <p:sp>
        <p:nvSpPr>
          <p:cNvPr id="5" name="Oval 4"/>
          <p:cNvSpPr/>
          <p:nvPr/>
        </p:nvSpPr>
        <p:spPr>
          <a:xfrm>
            <a:off x="847759" y="2647244"/>
            <a:ext cx="1930400" cy="10611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UTM Avo" panose="02040603050506020204" pitchFamily="18" charset="0"/>
              </a:rPr>
              <a:t>ánh sáng</a:t>
            </a:r>
          </a:p>
        </p:txBody>
      </p:sp>
      <p:sp>
        <p:nvSpPr>
          <p:cNvPr id="6" name="Oval 5"/>
          <p:cNvSpPr/>
          <p:nvPr/>
        </p:nvSpPr>
        <p:spPr>
          <a:xfrm>
            <a:off x="3359537" y="2775027"/>
            <a:ext cx="2262330" cy="11196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UTM Avo" panose="02040603050506020204" pitchFamily="18" charset="0"/>
              </a:rPr>
              <a:t>sáng trưng</a:t>
            </a:r>
          </a:p>
        </p:txBody>
      </p:sp>
    </p:spTree>
    <p:extLst>
      <p:ext uri="{BB962C8B-B14F-4D97-AF65-F5344CB8AC3E}">
        <p14:creationId xmlns:p14="http://schemas.microsoft.com/office/powerpoint/2010/main" val="16103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5C0F0-F61F-46FE-885A-1CF49D55710E}"/>
              </a:ext>
            </a:extLst>
          </p:cNvPr>
          <p:cNvSpPr txBox="1"/>
          <p:nvPr/>
        </p:nvSpPr>
        <p:spPr>
          <a:xfrm>
            <a:off x="1218102" y="6224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56D5A-F137-47CF-8A0F-6B88C3A8C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6524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144DB-B41B-4EE0-9343-7FD1472E528E}"/>
              </a:ext>
            </a:extLst>
          </p:cNvPr>
          <p:cNvSpPr txBox="1"/>
          <p:nvPr/>
        </p:nvSpPr>
        <p:spPr>
          <a:xfrm>
            <a:off x="746084" y="110309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Đọc câu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B71E2-8F36-4B87-AB0D-D5DBC68E3B91}"/>
              </a:ext>
            </a:extLst>
          </p:cNvPr>
          <p:cNvSpPr/>
          <p:nvPr/>
        </p:nvSpPr>
        <p:spPr>
          <a:xfrm>
            <a:off x="430620" y="1860154"/>
            <a:ext cx="5996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err="1">
                <a:latin typeface="UTM Avo" panose="02040603050506020204" pitchFamily="18" charset="0"/>
              </a:rPr>
              <a:t>Đột</a:t>
            </a:r>
            <a:r>
              <a:rPr lang="en-US" sz="1800">
                <a:latin typeface="UTM Avo" panose="02040603050506020204" pitchFamily="18" charset="0"/>
              </a:rPr>
              <a:t> nhiên,cậu </a:t>
            </a:r>
            <a:r>
              <a:rPr lang="en-US" sz="1800" dirty="0" err="1">
                <a:latin typeface="UTM Avo" panose="02040603050506020204" pitchFamily="18" charset="0"/>
              </a:rPr>
              <a:t>trông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đèn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tủ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0F186B-8AA6-4B9D-AE6A-F8EEC271989A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2030387" y="191935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E252FF-26F9-4DF7-A15D-4CF099E20456}"/>
              </a:ext>
            </a:extLst>
          </p:cNvPr>
          <p:cNvCxnSpPr/>
          <p:nvPr/>
        </p:nvCxnSpPr>
        <p:spPr>
          <a:xfrm flipH="1">
            <a:off x="3854555" y="191935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4D603A-ED16-4ACD-9B23-81B9AEF36B8C}"/>
              </a:ext>
            </a:extLst>
          </p:cNvPr>
          <p:cNvCxnSpPr/>
          <p:nvPr/>
        </p:nvCxnSpPr>
        <p:spPr>
          <a:xfrm flipH="1">
            <a:off x="926948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505D3-7B83-42B3-BB0F-108CB4DE0A4B}"/>
              </a:ext>
            </a:extLst>
          </p:cNvPr>
          <p:cNvCxnSpPr/>
          <p:nvPr/>
        </p:nvCxnSpPr>
        <p:spPr>
          <a:xfrm flipH="1">
            <a:off x="4377537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CF4BE0-BFEC-4C82-885C-D1B089FE91B3}"/>
              </a:ext>
            </a:extLst>
          </p:cNvPr>
          <p:cNvCxnSpPr/>
          <p:nvPr/>
        </p:nvCxnSpPr>
        <p:spPr>
          <a:xfrm flipH="1">
            <a:off x="4314444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06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ruột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mổ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mếu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Đột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2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ruột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mổ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mếu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Đột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900701"/>
            <a:ext cx="304770" cy="28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6" y="1445326"/>
            <a:ext cx="288000" cy="28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6" y="2539282"/>
            <a:ext cx="288000" cy="28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10CAF-03B2-41AE-9EF7-A4EE3B90A0B8}"/>
              </a:ext>
            </a:extLst>
          </p:cNvPr>
          <p:cNvGrpSpPr/>
          <p:nvPr/>
        </p:nvGrpSpPr>
        <p:grpSpPr>
          <a:xfrm>
            <a:off x="425474" y="3685383"/>
            <a:ext cx="395884" cy="646331"/>
            <a:chOff x="3371645" y="2868155"/>
            <a:chExt cx="395884" cy="64633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8D4DDB-71DB-46C9-97E8-D97DB03EEFBF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F12009-EBBD-4F28-A8E5-DB592A57B682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481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31.Anhsangcuayeuthuong[2021060210182943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TH Le hong phong\BAI TNXH CHUAN\BAI TNXH CHUAN\NHAC CAT\1.mp3"/>
  <p:tag name="PPSNARRATION" val="37,474973381,E:\2017\TH Le hong phong\BAI TNXH CHUAN\BAI TNXH CHUAN\DUONG GIAO THONG_pptx\Media.ppcx"/>
  <p:tag name="HTML_SHAPEINFO" val="&lt;SlideThumbPath val=&quot;Slide1.PNG&quot;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PRESENTER_SHAPEINFO" val="&lt;ThreeDShapeInfo&gt;&lt;uuid val=&quot;{F9F53BBB-2748-4737-B9E6-B436B1D47A06}&quot;/&gt;&lt;isInvalidForFieldText val=&quot;0&quot;/&gt;&lt;Image&gt;&lt;filename val=&quot;E:\2017\TH Le hong phong\BAI TNXH CHUAN\Bai 19-Duong Giao Thong\data\asimages\{F9F53BBB-2748-4737-B9E6-B436B1D47A06}_1.png&quot;/&gt;&lt;left val=&quot;108&quot;/&gt;&lt;top val=&quot;207&quot;/&gt;&lt;width val=&quot;523&quot;/&gt;&lt;height val=&quot;6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&quot;/&gt;&lt;isInvalidForFieldText val=&quot;0&quot;/&gt;&lt;Image&gt;&lt;filename val=&quot;E:\2017\TH Le hong phong\BAI TNXH CHUAN\Bai 19-Duong Giao Thong\data\asimages\{1376DABB-013B-4BD7-B118-AC68744E0320}_1.png&quot;/&gt;&lt;left val=&quot;198&quot;/&gt;&lt;top val=&quot;177&quot;/&gt;&lt;width val=&quot;528&quot;/&gt;&lt;height val=&quot;44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5oxp1pb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1735</Words>
  <Application>Microsoft Office PowerPoint</Application>
  <PresentationFormat>Custom</PresentationFormat>
  <Paragraphs>115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Arial</vt:lpstr>
      <vt:lpstr>.VnVogueH</vt:lpstr>
      <vt:lpstr>HP001 4 hàng</vt:lpstr>
      <vt:lpstr>Kalam</vt:lpstr>
      <vt:lpstr>Calibri</vt:lpstr>
      <vt:lpstr>Times New Roman</vt:lpstr>
      <vt:lpstr>Calibri Light</vt:lpstr>
      <vt:lpstr>Montserrat</vt:lpstr>
      <vt:lpstr>UTM Cookies</vt:lpstr>
      <vt:lpstr>UTM Charlotte</vt:lpstr>
      <vt:lpstr>Helvetica</vt:lpstr>
      <vt:lpstr>HP001</vt:lpstr>
      <vt:lpstr>UTM Avo</vt:lpstr>
      <vt:lpstr>Doodle Sketchbook by Slidesgo</vt:lpstr>
      <vt:lpstr>Custom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Hang Nguyen</cp:lastModifiedBy>
  <cp:revision>226</cp:revision>
  <dcterms:modified xsi:type="dcterms:W3CDTF">2025-04-10T16:11:31Z</dcterms:modified>
</cp:coreProperties>
</file>