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320" r:id="rId5"/>
    <p:sldId id="295" r:id="rId6"/>
    <p:sldId id="296" r:id="rId7"/>
    <p:sldId id="297" r:id="rId8"/>
    <p:sldId id="298" r:id="rId9"/>
    <p:sldId id="282" r:id="rId10"/>
    <p:sldId id="321" r:id="rId11"/>
    <p:sldId id="300" r:id="rId12"/>
    <p:sldId id="283" r:id="rId13"/>
    <p:sldId id="323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BEEF4"/>
    <a:srgbClr val="FFFF99"/>
    <a:srgbClr val="A8EBE9"/>
    <a:srgbClr val="DBEAC1"/>
    <a:srgbClr val="E6E6E6"/>
    <a:srgbClr val="95B3D7"/>
    <a:srgbClr val="FFFFFF"/>
    <a:srgbClr val="00B0F0"/>
    <a:srgbClr val="BFD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9290" y="2694091"/>
            <a:ext cx="6113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/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D43B64-8E36-CA01-799E-90BE8A184B37}"/>
              </a:ext>
            </a:extLst>
          </p:cNvPr>
          <p:cNvCxnSpPr/>
          <p:nvPr/>
        </p:nvCxnSpPr>
        <p:spPr>
          <a:xfrm>
            <a:off x="5299788" y="1121064"/>
            <a:ext cx="27338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DFE035-3AD9-AA6E-8C97-E4471C2DDD50}"/>
              </a:ext>
            </a:extLst>
          </p:cNvPr>
          <p:cNvSpPr txBox="1"/>
          <p:nvPr/>
        </p:nvSpPr>
        <p:spPr>
          <a:xfrm>
            <a:off x="2718481" y="1947919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8000"/>
                </a:solidFill>
                <a:latin typeface="+mj-lt"/>
              </a:rPr>
              <a:t>TOÁN</a:t>
            </a:r>
            <a:endParaRPr lang="vi-VN" sz="3600" dirty="0">
              <a:solidFill>
                <a:srgbClr val="008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100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CE826426-685A-4ACA-A219-C3942357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679924" y="3429000"/>
            <a:ext cx="3564133" cy="3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AA975-D041-4F06-B664-0B13DDC7C280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53E600A-608F-4D71-9341-719A7890A76D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D1F05B-61AB-429E-9190-808DF4B55A32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BB87FB-FCD1-4ECA-B89D-D71053F0A5A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83902-8174-41AF-A3EA-A8228610026C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41DAF9-3666-4633-859B-53B9967EBC52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EB03AF8-417F-4480-A7D9-15366657712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64AF26-9AD3-431F-A4DD-65B7A0B03DB7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257E90-C6DD-4FEA-9CCD-D39CF3AF6C62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47E9576-9B19-4714-8FEA-C17E2C25307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962628-A2FD-47A7-BEF8-C9FAA4E111F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564031-49BF-4F62-90BE-F499551DD25B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5CB2134-0AFF-4C9D-868B-27F131E40E3A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945CF2-31CF-465C-80D4-8E4E46EA08E5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3916C3-02EE-4167-AD8A-97416E91A9A3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9C0473-9A6D-45C1-9DE2-0A02C7896302}"/>
              </a:ext>
            </a:extLst>
          </p:cNvPr>
          <p:cNvSpPr txBox="1"/>
          <p:nvPr/>
        </p:nvSpPr>
        <p:spPr>
          <a:xfrm>
            <a:off x="5924431" y="2847108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526220" y="1257629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1974677" y="1865242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57629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096000" y="1257629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597</Words>
  <Application>Microsoft Office PowerPoint</Application>
  <PresentationFormat>Widescreen</PresentationFormat>
  <Paragraphs>169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263</cp:revision>
  <dcterms:created xsi:type="dcterms:W3CDTF">2021-06-02T01:34:28Z</dcterms:created>
  <dcterms:modified xsi:type="dcterms:W3CDTF">2025-04-11T14:44:46Z</dcterms:modified>
</cp:coreProperties>
</file>