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295" r:id="rId5"/>
    <p:sldId id="296" r:id="rId6"/>
    <p:sldId id="324" r:id="rId7"/>
    <p:sldId id="325" r:id="rId8"/>
    <p:sldId id="326" r:id="rId9"/>
    <p:sldId id="327" r:id="rId10"/>
    <p:sldId id="297" r:id="rId11"/>
    <p:sldId id="282" r:id="rId12"/>
    <p:sldId id="321" r:id="rId13"/>
    <p:sldId id="328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481" y="2433459"/>
            <a:ext cx="6971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13</a:t>
            </a:r>
          </a:p>
          <a:p>
            <a:pPr algn="ctr"/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NHIỀU HƠN, ÍT HƠN MỘT SỐ </a:t>
            </a:r>
            <a:r>
              <a:rPr lang="en-US" sz="48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</a:t>
            </a:r>
            <a:endParaRPr lang="vi-VN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18481" y="275837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18D845-6FF2-6D58-68E2-4995825102D2}"/>
              </a:ext>
            </a:extLst>
          </p:cNvPr>
          <p:cNvCxnSpPr/>
          <p:nvPr/>
        </p:nvCxnSpPr>
        <p:spPr>
          <a:xfrm>
            <a:off x="5066522" y="1015237"/>
            <a:ext cx="2453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3FA016-07AE-B79B-9B7A-7B47ED8A8EE7}"/>
              </a:ext>
            </a:extLst>
          </p:cNvPr>
          <p:cNvSpPr txBox="1"/>
          <p:nvPr/>
        </p:nvSpPr>
        <p:spPr>
          <a:xfrm>
            <a:off x="3047222" y="184623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+mj-lt"/>
              </a:rPr>
              <a:t>TOÁN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 </a:t>
            </a:r>
            <a:r>
              <a:rPr lang="en-US" sz="2400" dirty="0" err="1"/>
              <a:t>bông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370477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57130" y="176562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4647072" y="2273687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205128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864419" y="1765628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2033067" y="2273687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3F637D-E7DB-4149-B1A3-3EA1E73156DB}"/>
              </a:ext>
            </a:extLst>
          </p:cNvPr>
          <p:cNvGrpSpPr/>
          <p:nvPr/>
        </p:nvGrpSpPr>
        <p:grpSpPr>
          <a:xfrm>
            <a:off x="1294480" y="392130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855720" y="2886280"/>
            <a:ext cx="2212746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240874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198594" y="4610584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5966990" y="3799209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748146" y="14805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71366" y="136791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820885" y="89111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5633385" y="190417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645010" y="307886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2688051" y="248606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285221" y="248606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E600C5-58AF-4C5A-ADEF-CD817E68A451}"/>
              </a:ext>
            </a:extLst>
          </p:cNvPr>
          <p:cNvCxnSpPr>
            <a:cxnSpLocks/>
          </p:cNvCxnSpPr>
          <p:nvPr/>
        </p:nvCxnSpPr>
        <p:spPr>
          <a:xfrm flipV="1">
            <a:off x="2494088" y="307886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1392021" y="367460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271366" y="391834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966990" y="3613469"/>
            <a:ext cx="5304237" cy="2727271"/>
            <a:chOff x="5966990" y="3799209"/>
            <a:chExt cx="5304237" cy="27272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7102438" y="5197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8023993" y="51848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840915" y="51319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337863" y="57200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455245" y="1656645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342023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412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8077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578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307</cp:revision>
  <dcterms:created xsi:type="dcterms:W3CDTF">2021-06-02T01:34:28Z</dcterms:created>
  <dcterms:modified xsi:type="dcterms:W3CDTF">2025-04-11T15:23:22Z</dcterms:modified>
</cp:coreProperties>
</file>