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0" r:id="rId2"/>
    <p:sldId id="332" r:id="rId3"/>
    <p:sldId id="334" r:id="rId4"/>
    <p:sldId id="333" r:id="rId5"/>
    <p:sldId id="335" r:id="rId6"/>
    <p:sldId id="336" r:id="rId7"/>
  </p:sldIdLst>
  <p:sldSz cx="12192000" cy="6858000"/>
  <p:notesSz cx="6858000" cy="9144000"/>
  <p:custDataLst>
    <p:tags r:id="rId8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0066"/>
    <a:srgbClr val="C4BD97"/>
    <a:srgbClr val="9E9D96"/>
    <a:srgbClr val="B9CDE5"/>
    <a:srgbClr val="FCD5B5"/>
    <a:srgbClr val="B7DEE8"/>
    <a:srgbClr val="E6B9B8"/>
    <a:srgbClr val="9DD046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896619" y="1603301"/>
            <a:ext cx="9867486" cy="4770499"/>
            <a:chOff x="741115" y="865258"/>
            <a:chExt cx="7691377" cy="4010102"/>
          </a:xfrm>
          <a:solidFill>
            <a:schemeClr val="accent5">
              <a:lumMod val="75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3129031" y="865258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12480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3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896619" y="1566374"/>
            <a:ext cx="9867486" cy="4807426"/>
            <a:chOff x="741115" y="853968"/>
            <a:chExt cx="7691377" cy="4021392"/>
          </a:xfrm>
          <a:solidFill>
            <a:schemeClr val="accent3"/>
          </a:solidFill>
        </p:grpSpPr>
        <p:sp>
          <p:nvSpPr>
            <p:cNvPr id="294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3121100" y="853968"/>
              <a:ext cx="3397427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95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296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7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8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76199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381358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375763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04226" y="1596479"/>
            <a:ext cx="4752083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>
                <a:solidFill>
                  <a:srgbClr val="002060"/>
                </a:solidFill>
                <a:latin typeface="+mj-lt"/>
              </a:rPr>
              <a:t>LUYỆN TẬP</a:t>
            </a:r>
            <a:endParaRPr lang="vi-VN" sz="115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3785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45" y="364703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5065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36305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6" descr="Không có mô tả.">
            <a:extLst>
              <a:ext uri="{FF2B5EF4-FFF2-40B4-BE49-F238E27FC236}">
                <a16:creationId xmlns:a16="http://schemas.microsoft.com/office/drawing/2014/main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40430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96" y="35797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4486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69744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2862311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1187676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002060"/>
                </a:solidFill>
                <a:latin typeface="+mj-lt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3718299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1" name="Picture 10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45" y="364703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38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7717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0" name="Picture 6" descr="Không có mô tả.">
            <a:extLst>
              <a:ext uri="{FF2B5EF4-FFF2-40B4-BE49-F238E27FC236}">
                <a16:creationId xmlns:a16="http://schemas.microsoft.com/office/drawing/2014/main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1665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9" name="Picture 9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96" y="35797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936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31015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58C40B-6789-4E71-8632-AD2A12B6B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vi-V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DD5742-5ACC-4D14-BBCB-E7E863829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C913FC-2AA7-4D98-9459-C3E2D5824688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48355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75" r:id="rId5"/>
    <p:sldLayoutId id="2147483692" r:id="rId6"/>
    <p:sldLayoutId id="2147483694" r:id="rId7"/>
    <p:sldLayoutId id="2147483693" r:id="rId8"/>
    <p:sldLayoutId id="2147483691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95" r:id="rId15"/>
    <p:sldLayoutId id="2147483696" r:id="rId16"/>
    <p:sldLayoutId id="2147483697" r:id="rId17"/>
    <p:sldLayoutId id="2147483698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718481" y="2615675"/>
            <a:ext cx="697124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bg1"/>
                </a:solidFill>
              </a:rPr>
              <a:t>BÀI 14</a:t>
            </a:r>
          </a:p>
          <a:p>
            <a:pPr algn="ctr"/>
            <a:r>
              <a:rPr lang="en-US" sz="4800" dirty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bg1"/>
                </a:solidFill>
              </a:rPr>
              <a:t>LUYỆN TẬP CHUNG</a:t>
            </a:r>
          </a:p>
          <a:p>
            <a:pPr marL="0" marR="0" lvl="0" indent="0" algn="ctr" defTabSz="914400" rtl="0" eaLnBrk="1" fontAlgn="auto" latinLnBrk="0" hangingPunct="1"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solidFill>
                    <a:srgbClr val="9BBB59">
                      <a:lumMod val="50000"/>
                    </a:srgbClr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UTM Cookies"/>
                <a:ea typeface="+mn-ea"/>
                <a:cs typeface="+mn-cs"/>
              </a:rPr>
              <a:t>(TIẾT 2)</a:t>
            </a:r>
            <a:endParaRPr kumimoji="0" lang="en-US" sz="3600" b="0" i="0" u="none" strike="noStrike" kern="1200" cap="none" spc="0" normalizeH="0" baseline="0" noProof="0" dirty="0">
              <a:ln>
                <a:solidFill>
                  <a:srgbClr val="9BBB59">
                    <a:lumMod val="50000"/>
                  </a:srgbClr>
                </a:solidFill>
              </a:ln>
              <a:solidFill>
                <a:srgbClr val="FF0000"/>
              </a:solidFill>
              <a:effectLst/>
              <a:uLnTx/>
              <a:uFillTx/>
              <a:latin typeface="UTM Cookies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049F577-F92A-4405-A19E-48EB947980F5}"/>
              </a:ext>
            </a:extLst>
          </p:cNvPr>
          <p:cNvSpPr txBox="1"/>
          <p:nvPr/>
        </p:nvSpPr>
        <p:spPr>
          <a:xfrm>
            <a:off x="2718481" y="275837"/>
            <a:ext cx="67550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UTM Cookies"/>
                <a:ea typeface="+mn-ea"/>
                <a:cs typeface="+mn-cs"/>
              </a:rPr>
              <a:t>UBND QUẬN DƯƠNG KINH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UTM Cookies"/>
                <a:ea typeface="+mn-ea"/>
                <a:cs typeface="+mn-cs"/>
              </a:rPr>
              <a:t>TRƯỜNG TIỂU HỌC ANH DŨNG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418D845-6FF2-6D58-68E2-4995825102D2}"/>
              </a:ext>
            </a:extLst>
          </p:cNvPr>
          <p:cNvCxnSpPr/>
          <p:nvPr/>
        </p:nvCxnSpPr>
        <p:spPr>
          <a:xfrm>
            <a:off x="5066522" y="1015237"/>
            <a:ext cx="245395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143FA016-07AE-B79B-9B7A-7B47ED8A8EE7}"/>
              </a:ext>
            </a:extLst>
          </p:cNvPr>
          <p:cNvSpPr txBox="1"/>
          <p:nvPr/>
        </p:nvSpPr>
        <p:spPr>
          <a:xfrm>
            <a:off x="3047222" y="1846234"/>
            <a:ext cx="609755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400" b="0" i="0" u="none" strike="noStrike" kern="1200" cap="none" spc="0" normalizeH="0" baseline="0" noProof="0">
                <a:ln>
                  <a:solidFill>
                    <a:srgbClr val="9BBB59">
                      <a:lumMod val="50000"/>
                    </a:srgbClr>
                  </a:solidFill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UTM Cookies"/>
                <a:ea typeface="+mn-ea"/>
                <a:cs typeface="+mn-cs"/>
              </a:rPr>
              <a:t>TOÁN</a:t>
            </a:r>
            <a:endParaRPr kumimoji="0" lang="en-US" sz="4400" b="0" i="0" u="none" strike="noStrike" kern="1200" cap="none" spc="0" normalizeH="0" baseline="0" noProof="0" dirty="0">
              <a:ln>
                <a:solidFill>
                  <a:srgbClr val="9BBB59">
                    <a:lumMod val="50000"/>
                  </a:srgbClr>
                </a:solidFill>
              </a:ln>
              <a:solidFill>
                <a:srgbClr val="9BBB59">
                  <a:lumMod val="50000"/>
                </a:srgbClr>
              </a:solidFill>
              <a:effectLst/>
              <a:uLnTx/>
              <a:uFillTx/>
              <a:latin typeface="UTM Cookies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05896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3291281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Oval 190">
            <a:extLst>
              <a:ext uri="{FF2B5EF4-FFF2-40B4-BE49-F238E27FC236}">
                <a16:creationId xmlns:a16="http://schemas.microsoft.com/office/drawing/2014/main" id="{FC72CC7D-E218-4291-AA55-F216BB68CF10}"/>
              </a:ext>
            </a:extLst>
          </p:cNvPr>
          <p:cNvSpPr/>
          <p:nvPr/>
        </p:nvSpPr>
        <p:spPr>
          <a:xfrm>
            <a:off x="3740729" y="773982"/>
            <a:ext cx="523220" cy="52322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1</a:t>
            </a:r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E0C9CD36-4E04-483B-AFB0-317C17891738}"/>
              </a:ext>
            </a:extLst>
          </p:cNvPr>
          <p:cNvSpPr txBox="1"/>
          <p:nvPr/>
        </p:nvSpPr>
        <p:spPr>
          <a:xfrm>
            <a:off x="4263949" y="661336"/>
            <a:ext cx="1984452" cy="618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 err="1"/>
              <a:t>Tính</a:t>
            </a:r>
            <a:r>
              <a:rPr lang="en-US" sz="2600" dirty="0"/>
              <a:t> </a:t>
            </a:r>
            <a:r>
              <a:rPr lang="en-US" sz="2600" dirty="0" err="1"/>
              <a:t>nhẩm</a:t>
            </a:r>
            <a:r>
              <a:rPr lang="en-US" sz="2600" dirty="0"/>
              <a:t>.</a:t>
            </a:r>
          </a:p>
        </p:txBody>
      </p:sp>
      <p:grpSp>
        <p:nvGrpSpPr>
          <p:cNvPr id="195" name="Group 194">
            <a:extLst>
              <a:ext uri="{FF2B5EF4-FFF2-40B4-BE49-F238E27FC236}">
                <a16:creationId xmlns:a16="http://schemas.microsoft.com/office/drawing/2014/main" id="{F0A9732A-2EE2-4008-AC16-BA0758352401}"/>
              </a:ext>
            </a:extLst>
          </p:cNvPr>
          <p:cNvGrpSpPr/>
          <p:nvPr/>
        </p:nvGrpSpPr>
        <p:grpSpPr>
          <a:xfrm>
            <a:off x="1257514" y="1741285"/>
            <a:ext cx="8707157" cy="1777762"/>
            <a:chOff x="1215949" y="2073799"/>
            <a:chExt cx="8707157" cy="1777762"/>
          </a:xfrm>
        </p:grpSpPr>
        <p:grpSp>
          <p:nvGrpSpPr>
            <p:cNvPr id="193" name="Group 192">
              <a:extLst>
                <a:ext uri="{FF2B5EF4-FFF2-40B4-BE49-F238E27FC236}">
                  <a16:creationId xmlns:a16="http://schemas.microsoft.com/office/drawing/2014/main" id="{75188900-84AD-4315-B613-F4C45F840444}"/>
                </a:ext>
              </a:extLst>
            </p:cNvPr>
            <p:cNvGrpSpPr/>
            <p:nvPr/>
          </p:nvGrpSpPr>
          <p:grpSpPr>
            <a:xfrm>
              <a:off x="1215949" y="2078181"/>
              <a:ext cx="2105891" cy="685800"/>
              <a:chOff x="1801091" y="2743200"/>
              <a:chExt cx="2105891" cy="685800"/>
            </a:xfrm>
          </p:grpSpPr>
          <p:sp>
            <p:nvSpPr>
              <p:cNvPr id="162" name="Rectangle: Rounded Corners 161">
                <a:extLst>
                  <a:ext uri="{FF2B5EF4-FFF2-40B4-BE49-F238E27FC236}">
                    <a16:creationId xmlns:a16="http://schemas.microsoft.com/office/drawing/2014/main" id="{0C1900F9-15A2-4288-A36C-AC471CA189B7}"/>
                  </a:ext>
                </a:extLst>
              </p:cNvPr>
              <p:cNvSpPr/>
              <p:nvPr/>
            </p:nvSpPr>
            <p:spPr>
              <a:xfrm>
                <a:off x="1801091" y="2743200"/>
                <a:ext cx="2105891" cy="685800"/>
              </a:xfrm>
              <a:prstGeom prst="roundRect">
                <a:avLst/>
              </a:prstGeom>
              <a:solidFill>
                <a:srgbClr val="9DD046"/>
              </a:solidFill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5" name="TextBox 164">
                <a:extLst>
                  <a:ext uri="{FF2B5EF4-FFF2-40B4-BE49-F238E27FC236}">
                    <a16:creationId xmlns:a16="http://schemas.microsoft.com/office/drawing/2014/main" id="{3EA86C71-49E6-4F1C-90F4-023BB502D177}"/>
                  </a:ext>
                </a:extLst>
              </p:cNvPr>
              <p:cNvSpPr txBox="1"/>
              <p:nvPr/>
            </p:nvSpPr>
            <p:spPr>
              <a:xfrm>
                <a:off x="2356944" y="2824490"/>
                <a:ext cx="99418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7 + 6</a:t>
                </a:r>
              </a:p>
            </p:txBody>
          </p:sp>
        </p:grpSp>
        <p:grpSp>
          <p:nvGrpSpPr>
            <p:cNvPr id="203" name="Group 202">
              <a:extLst>
                <a:ext uri="{FF2B5EF4-FFF2-40B4-BE49-F238E27FC236}">
                  <a16:creationId xmlns:a16="http://schemas.microsoft.com/office/drawing/2014/main" id="{DFFD6A3F-241B-48FE-AC46-08BB387B5D59}"/>
                </a:ext>
              </a:extLst>
            </p:cNvPr>
            <p:cNvGrpSpPr/>
            <p:nvPr/>
          </p:nvGrpSpPr>
          <p:grpSpPr>
            <a:xfrm>
              <a:off x="2268894" y="3165761"/>
              <a:ext cx="2105891" cy="685800"/>
              <a:chOff x="1801091" y="2743200"/>
              <a:chExt cx="2105891" cy="685800"/>
            </a:xfrm>
            <a:solidFill>
              <a:schemeClr val="accent2">
                <a:lumMod val="60000"/>
                <a:lumOff val="40000"/>
              </a:schemeClr>
            </a:solidFill>
          </p:grpSpPr>
          <p:sp>
            <p:nvSpPr>
              <p:cNvPr id="204" name="Rectangle: Rounded Corners 203">
                <a:extLst>
                  <a:ext uri="{FF2B5EF4-FFF2-40B4-BE49-F238E27FC236}">
                    <a16:creationId xmlns:a16="http://schemas.microsoft.com/office/drawing/2014/main" id="{D86DD310-6201-4590-BD7A-8ADD601E2AF0}"/>
                  </a:ext>
                </a:extLst>
              </p:cNvPr>
              <p:cNvSpPr/>
              <p:nvPr/>
            </p:nvSpPr>
            <p:spPr>
              <a:xfrm>
                <a:off x="1801091" y="2743200"/>
                <a:ext cx="2105891" cy="685800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5" name="TextBox 204">
                <a:extLst>
                  <a:ext uri="{FF2B5EF4-FFF2-40B4-BE49-F238E27FC236}">
                    <a16:creationId xmlns:a16="http://schemas.microsoft.com/office/drawing/2014/main" id="{89C28252-C440-42ED-842F-68244B9F2139}"/>
                  </a:ext>
                </a:extLst>
              </p:cNvPr>
              <p:cNvSpPr txBox="1"/>
              <p:nvPr/>
            </p:nvSpPr>
            <p:spPr>
              <a:xfrm>
                <a:off x="2356944" y="2824490"/>
                <a:ext cx="994183" cy="523220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9 + 7</a:t>
                </a:r>
              </a:p>
            </p:txBody>
          </p:sp>
        </p:grpSp>
        <p:grpSp>
          <p:nvGrpSpPr>
            <p:cNvPr id="206" name="Group 205">
              <a:extLst>
                <a:ext uri="{FF2B5EF4-FFF2-40B4-BE49-F238E27FC236}">
                  <a16:creationId xmlns:a16="http://schemas.microsoft.com/office/drawing/2014/main" id="{E42EC918-D8E6-4B13-8944-E7655595CF79}"/>
                </a:ext>
              </a:extLst>
            </p:cNvPr>
            <p:cNvGrpSpPr/>
            <p:nvPr/>
          </p:nvGrpSpPr>
          <p:grpSpPr>
            <a:xfrm>
              <a:off x="4263949" y="2078181"/>
              <a:ext cx="2105891" cy="685800"/>
              <a:chOff x="1801091" y="2743200"/>
              <a:chExt cx="2105891" cy="685800"/>
            </a:xfrm>
            <a:solidFill>
              <a:schemeClr val="accent1">
                <a:lumMod val="40000"/>
                <a:lumOff val="60000"/>
              </a:schemeClr>
            </a:solidFill>
          </p:grpSpPr>
          <p:sp>
            <p:nvSpPr>
              <p:cNvPr id="207" name="Rectangle: Rounded Corners 206">
                <a:extLst>
                  <a:ext uri="{FF2B5EF4-FFF2-40B4-BE49-F238E27FC236}">
                    <a16:creationId xmlns:a16="http://schemas.microsoft.com/office/drawing/2014/main" id="{BA83882A-FC3B-4165-8EF1-CF3F8BAA5497}"/>
                  </a:ext>
                </a:extLst>
              </p:cNvPr>
              <p:cNvSpPr/>
              <p:nvPr/>
            </p:nvSpPr>
            <p:spPr>
              <a:xfrm>
                <a:off x="1801091" y="2743200"/>
                <a:ext cx="2105891" cy="685800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8" name="TextBox 207">
                <a:extLst>
                  <a:ext uri="{FF2B5EF4-FFF2-40B4-BE49-F238E27FC236}">
                    <a16:creationId xmlns:a16="http://schemas.microsoft.com/office/drawing/2014/main" id="{122BDEEC-A52D-45AA-BCB1-F16024F2CB2C}"/>
                  </a:ext>
                </a:extLst>
              </p:cNvPr>
              <p:cNvSpPr txBox="1"/>
              <p:nvPr/>
            </p:nvSpPr>
            <p:spPr>
              <a:xfrm>
                <a:off x="2356944" y="2824490"/>
                <a:ext cx="994183" cy="523220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8 + 4</a:t>
                </a:r>
              </a:p>
            </p:txBody>
          </p:sp>
        </p:grpSp>
        <p:grpSp>
          <p:nvGrpSpPr>
            <p:cNvPr id="209" name="Group 208">
              <a:extLst>
                <a:ext uri="{FF2B5EF4-FFF2-40B4-BE49-F238E27FC236}">
                  <a16:creationId xmlns:a16="http://schemas.microsoft.com/office/drawing/2014/main" id="{DFC340A6-AD36-4EAB-B3C4-30C05F9046AC}"/>
                </a:ext>
              </a:extLst>
            </p:cNvPr>
            <p:cNvGrpSpPr/>
            <p:nvPr/>
          </p:nvGrpSpPr>
          <p:grpSpPr>
            <a:xfrm>
              <a:off x="7817215" y="3165761"/>
              <a:ext cx="2105891" cy="685800"/>
              <a:chOff x="1801091" y="2743200"/>
              <a:chExt cx="2105891" cy="685800"/>
            </a:xfrm>
            <a:solidFill>
              <a:schemeClr val="bg2">
                <a:lumMod val="75000"/>
              </a:schemeClr>
            </a:solidFill>
          </p:grpSpPr>
          <p:sp>
            <p:nvSpPr>
              <p:cNvPr id="210" name="Rectangle: Rounded Corners 209">
                <a:extLst>
                  <a:ext uri="{FF2B5EF4-FFF2-40B4-BE49-F238E27FC236}">
                    <a16:creationId xmlns:a16="http://schemas.microsoft.com/office/drawing/2014/main" id="{3C8A6D95-177F-4279-B258-64B97417484F}"/>
                  </a:ext>
                </a:extLst>
              </p:cNvPr>
              <p:cNvSpPr/>
              <p:nvPr/>
            </p:nvSpPr>
            <p:spPr>
              <a:xfrm>
                <a:off x="1801091" y="2743200"/>
                <a:ext cx="2105891" cy="685800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1" name="TextBox 210">
                <a:extLst>
                  <a:ext uri="{FF2B5EF4-FFF2-40B4-BE49-F238E27FC236}">
                    <a16:creationId xmlns:a16="http://schemas.microsoft.com/office/drawing/2014/main" id="{FF4B57C0-2DDA-4207-A7DD-1CCC0BCE91FF}"/>
                  </a:ext>
                </a:extLst>
              </p:cNvPr>
              <p:cNvSpPr txBox="1"/>
              <p:nvPr/>
            </p:nvSpPr>
            <p:spPr>
              <a:xfrm>
                <a:off x="2218397" y="2824490"/>
                <a:ext cx="1284326" cy="523220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12 – 8 </a:t>
                </a:r>
              </a:p>
            </p:txBody>
          </p:sp>
        </p:grpSp>
        <p:grpSp>
          <p:nvGrpSpPr>
            <p:cNvPr id="212" name="Group 211">
              <a:extLst>
                <a:ext uri="{FF2B5EF4-FFF2-40B4-BE49-F238E27FC236}">
                  <a16:creationId xmlns:a16="http://schemas.microsoft.com/office/drawing/2014/main" id="{C51BA9C6-3934-42C2-B729-71EBE5773A24}"/>
                </a:ext>
              </a:extLst>
            </p:cNvPr>
            <p:cNvGrpSpPr/>
            <p:nvPr/>
          </p:nvGrpSpPr>
          <p:grpSpPr>
            <a:xfrm>
              <a:off x="5043054" y="3165761"/>
              <a:ext cx="2105891" cy="685800"/>
              <a:chOff x="1801091" y="2743200"/>
              <a:chExt cx="2105891" cy="685800"/>
            </a:xfrm>
            <a:solidFill>
              <a:srgbClr val="FFFF00"/>
            </a:solidFill>
          </p:grpSpPr>
          <p:sp>
            <p:nvSpPr>
              <p:cNvPr id="213" name="Rectangle: Rounded Corners 212">
                <a:extLst>
                  <a:ext uri="{FF2B5EF4-FFF2-40B4-BE49-F238E27FC236}">
                    <a16:creationId xmlns:a16="http://schemas.microsoft.com/office/drawing/2014/main" id="{F8BEF09A-016B-4274-9AE7-3A2B4ACEF39C}"/>
                  </a:ext>
                </a:extLst>
              </p:cNvPr>
              <p:cNvSpPr/>
              <p:nvPr/>
            </p:nvSpPr>
            <p:spPr>
              <a:xfrm>
                <a:off x="1801091" y="2743200"/>
                <a:ext cx="2105891" cy="685800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4" name="TextBox 213">
                <a:extLst>
                  <a:ext uri="{FF2B5EF4-FFF2-40B4-BE49-F238E27FC236}">
                    <a16:creationId xmlns:a16="http://schemas.microsoft.com/office/drawing/2014/main" id="{CBB620CA-385A-4BED-9CD5-B107C296B943}"/>
                  </a:ext>
                </a:extLst>
              </p:cNvPr>
              <p:cNvSpPr txBox="1"/>
              <p:nvPr/>
            </p:nvSpPr>
            <p:spPr>
              <a:xfrm>
                <a:off x="2218397" y="2824490"/>
                <a:ext cx="1284326" cy="523220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13 – 7 </a:t>
                </a:r>
              </a:p>
            </p:txBody>
          </p:sp>
        </p:grpSp>
        <p:grpSp>
          <p:nvGrpSpPr>
            <p:cNvPr id="215" name="Group 214">
              <a:extLst>
                <a:ext uri="{FF2B5EF4-FFF2-40B4-BE49-F238E27FC236}">
                  <a16:creationId xmlns:a16="http://schemas.microsoft.com/office/drawing/2014/main" id="{63487F29-3964-4C4D-B92D-0425CC24BC58}"/>
                </a:ext>
              </a:extLst>
            </p:cNvPr>
            <p:cNvGrpSpPr/>
            <p:nvPr/>
          </p:nvGrpSpPr>
          <p:grpSpPr>
            <a:xfrm>
              <a:off x="7242674" y="2073799"/>
              <a:ext cx="2105891" cy="685800"/>
              <a:chOff x="1801091" y="2743200"/>
              <a:chExt cx="2105891" cy="685800"/>
            </a:xfrm>
            <a:solidFill>
              <a:schemeClr val="accent4">
                <a:lumMod val="60000"/>
                <a:lumOff val="40000"/>
              </a:schemeClr>
            </a:solidFill>
          </p:grpSpPr>
          <p:sp>
            <p:nvSpPr>
              <p:cNvPr id="216" name="Rectangle: Rounded Corners 215">
                <a:extLst>
                  <a:ext uri="{FF2B5EF4-FFF2-40B4-BE49-F238E27FC236}">
                    <a16:creationId xmlns:a16="http://schemas.microsoft.com/office/drawing/2014/main" id="{3DBF8B4A-6CB2-44CE-881A-FCB92F35BD7E}"/>
                  </a:ext>
                </a:extLst>
              </p:cNvPr>
              <p:cNvSpPr/>
              <p:nvPr/>
            </p:nvSpPr>
            <p:spPr>
              <a:xfrm>
                <a:off x="1801091" y="2743200"/>
                <a:ext cx="2105891" cy="685800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7" name="TextBox 216">
                <a:extLst>
                  <a:ext uri="{FF2B5EF4-FFF2-40B4-BE49-F238E27FC236}">
                    <a16:creationId xmlns:a16="http://schemas.microsoft.com/office/drawing/2014/main" id="{1476D41E-F2F4-4C42-A005-397E7E65C22C}"/>
                  </a:ext>
                </a:extLst>
              </p:cNvPr>
              <p:cNvSpPr txBox="1"/>
              <p:nvPr/>
            </p:nvSpPr>
            <p:spPr>
              <a:xfrm>
                <a:off x="2356944" y="2824490"/>
                <a:ext cx="994183" cy="523220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6 + 8</a:t>
                </a:r>
              </a:p>
            </p:txBody>
          </p:sp>
        </p:grpSp>
      </p:grpSp>
      <p:grpSp>
        <p:nvGrpSpPr>
          <p:cNvPr id="240" name="Group 239">
            <a:extLst>
              <a:ext uri="{FF2B5EF4-FFF2-40B4-BE49-F238E27FC236}">
                <a16:creationId xmlns:a16="http://schemas.microsoft.com/office/drawing/2014/main" id="{8243AF9A-625D-4B4B-A328-9914A033AE47}"/>
              </a:ext>
            </a:extLst>
          </p:cNvPr>
          <p:cNvGrpSpPr/>
          <p:nvPr/>
        </p:nvGrpSpPr>
        <p:grpSpPr>
          <a:xfrm>
            <a:off x="1631928" y="4220130"/>
            <a:ext cx="8707157" cy="1777762"/>
            <a:chOff x="1215949" y="2073799"/>
            <a:chExt cx="8707157" cy="1777762"/>
          </a:xfrm>
        </p:grpSpPr>
        <p:grpSp>
          <p:nvGrpSpPr>
            <p:cNvPr id="241" name="Group 240">
              <a:extLst>
                <a:ext uri="{FF2B5EF4-FFF2-40B4-BE49-F238E27FC236}">
                  <a16:creationId xmlns:a16="http://schemas.microsoft.com/office/drawing/2014/main" id="{8F0B5AEE-4AD2-4595-B8AA-9B2B2405F19B}"/>
                </a:ext>
              </a:extLst>
            </p:cNvPr>
            <p:cNvGrpSpPr/>
            <p:nvPr/>
          </p:nvGrpSpPr>
          <p:grpSpPr>
            <a:xfrm>
              <a:off x="1215949" y="2078181"/>
              <a:ext cx="2105891" cy="685800"/>
              <a:chOff x="1801091" y="2743200"/>
              <a:chExt cx="2105891" cy="685800"/>
            </a:xfrm>
          </p:grpSpPr>
          <p:sp>
            <p:nvSpPr>
              <p:cNvPr id="257" name="Rectangle: Rounded Corners 256">
                <a:extLst>
                  <a:ext uri="{FF2B5EF4-FFF2-40B4-BE49-F238E27FC236}">
                    <a16:creationId xmlns:a16="http://schemas.microsoft.com/office/drawing/2014/main" id="{C66705D6-4D78-4011-A891-DA5CA1D7AAE8}"/>
                  </a:ext>
                </a:extLst>
              </p:cNvPr>
              <p:cNvSpPr/>
              <p:nvPr/>
            </p:nvSpPr>
            <p:spPr>
              <a:xfrm>
                <a:off x="1801091" y="2743200"/>
                <a:ext cx="2105891" cy="685800"/>
              </a:xfrm>
              <a:prstGeom prst="round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8" name="TextBox 257">
                <a:extLst>
                  <a:ext uri="{FF2B5EF4-FFF2-40B4-BE49-F238E27FC236}">
                    <a16:creationId xmlns:a16="http://schemas.microsoft.com/office/drawing/2014/main" id="{93F6D76A-F9AC-4F1A-94ED-A1D755262BA1}"/>
                  </a:ext>
                </a:extLst>
              </p:cNvPr>
              <p:cNvSpPr txBox="1"/>
              <p:nvPr/>
            </p:nvSpPr>
            <p:spPr>
              <a:xfrm>
                <a:off x="2211802" y="2824490"/>
                <a:ext cx="128432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14 – 6 </a:t>
                </a:r>
              </a:p>
            </p:txBody>
          </p:sp>
        </p:grpSp>
        <p:grpSp>
          <p:nvGrpSpPr>
            <p:cNvPr id="242" name="Group 241">
              <a:extLst>
                <a:ext uri="{FF2B5EF4-FFF2-40B4-BE49-F238E27FC236}">
                  <a16:creationId xmlns:a16="http://schemas.microsoft.com/office/drawing/2014/main" id="{EF0834D3-AA35-4681-BF58-C6AF6551F7CB}"/>
                </a:ext>
              </a:extLst>
            </p:cNvPr>
            <p:cNvGrpSpPr/>
            <p:nvPr/>
          </p:nvGrpSpPr>
          <p:grpSpPr>
            <a:xfrm>
              <a:off x="2268894" y="3165761"/>
              <a:ext cx="2105891" cy="685800"/>
              <a:chOff x="1801091" y="2743200"/>
              <a:chExt cx="2105891" cy="685800"/>
            </a:xfrm>
            <a:solidFill>
              <a:schemeClr val="accent2">
                <a:lumMod val="60000"/>
                <a:lumOff val="40000"/>
              </a:schemeClr>
            </a:solidFill>
          </p:grpSpPr>
          <p:sp>
            <p:nvSpPr>
              <p:cNvPr id="255" name="Rectangle: Rounded Corners 254">
                <a:extLst>
                  <a:ext uri="{FF2B5EF4-FFF2-40B4-BE49-F238E27FC236}">
                    <a16:creationId xmlns:a16="http://schemas.microsoft.com/office/drawing/2014/main" id="{D2A5A3AD-D6C8-4878-906E-360A935FFE34}"/>
                  </a:ext>
                </a:extLst>
              </p:cNvPr>
              <p:cNvSpPr/>
              <p:nvPr/>
            </p:nvSpPr>
            <p:spPr>
              <a:xfrm>
                <a:off x="1801091" y="2743200"/>
                <a:ext cx="2105891" cy="685800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6" name="TextBox 255">
                <a:extLst>
                  <a:ext uri="{FF2B5EF4-FFF2-40B4-BE49-F238E27FC236}">
                    <a16:creationId xmlns:a16="http://schemas.microsoft.com/office/drawing/2014/main" id="{98E3EBAE-52B4-4C30-8597-9DE5A0B46F0A}"/>
                  </a:ext>
                </a:extLst>
              </p:cNvPr>
              <p:cNvSpPr txBox="1"/>
              <p:nvPr/>
            </p:nvSpPr>
            <p:spPr>
              <a:xfrm>
                <a:off x="2197287" y="2839004"/>
                <a:ext cx="1284326" cy="523220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12 – 4 </a:t>
                </a:r>
              </a:p>
            </p:txBody>
          </p:sp>
        </p:grpSp>
        <p:grpSp>
          <p:nvGrpSpPr>
            <p:cNvPr id="243" name="Group 242">
              <a:extLst>
                <a:ext uri="{FF2B5EF4-FFF2-40B4-BE49-F238E27FC236}">
                  <a16:creationId xmlns:a16="http://schemas.microsoft.com/office/drawing/2014/main" id="{91346D9F-D26D-49D8-A5A1-430EE9C4A7E7}"/>
                </a:ext>
              </a:extLst>
            </p:cNvPr>
            <p:cNvGrpSpPr/>
            <p:nvPr/>
          </p:nvGrpSpPr>
          <p:grpSpPr>
            <a:xfrm>
              <a:off x="4263949" y="2078181"/>
              <a:ext cx="2105891" cy="685800"/>
              <a:chOff x="1801091" y="2743200"/>
              <a:chExt cx="2105891" cy="685800"/>
            </a:xfrm>
            <a:solidFill>
              <a:schemeClr val="accent1">
                <a:lumMod val="40000"/>
                <a:lumOff val="60000"/>
              </a:schemeClr>
            </a:solidFill>
          </p:grpSpPr>
          <p:sp>
            <p:nvSpPr>
              <p:cNvPr id="253" name="Rectangle: Rounded Corners 252">
                <a:extLst>
                  <a:ext uri="{FF2B5EF4-FFF2-40B4-BE49-F238E27FC236}">
                    <a16:creationId xmlns:a16="http://schemas.microsoft.com/office/drawing/2014/main" id="{A7EDC325-215E-4BBE-B93D-8563D58D0C39}"/>
                  </a:ext>
                </a:extLst>
              </p:cNvPr>
              <p:cNvSpPr/>
              <p:nvPr/>
            </p:nvSpPr>
            <p:spPr>
              <a:xfrm>
                <a:off x="1801091" y="2743200"/>
                <a:ext cx="2105891" cy="685800"/>
              </a:xfrm>
              <a:prstGeom prst="round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4" name="TextBox 253">
                <a:extLst>
                  <a:ext uri="{FF2B5EF4-FFF2-40B4-BE49-F238E27FC236}">
                    <a16:creationId xmlns:a16="http://schemas.microsoft.com/office/drawing/2014/main" id="{E22A20FC-8948-4843-85E8-7F3B9CB0E880}"/>
                  </a:ext>
                </a:extLst>
              </p:cNvPr>
              <p:cNvSpPr txBox="1"/>
              <p:nvPr/>
            </p:nvSpPr>
            <p:spPr>
              <a:xfrm>
                <a:off x="2211802" y="2824490"/>
                <a:ext cx="1284326" cy="523220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16 – 9 </a:t>
                </a:r>
              </a:p>
            </p:txBody>
          </p:sp>
        </p:grpSp>
        <p:grpSp>
          <p:nvGrpSpPr>
            <p:cNvPr id="244" name="Group 243">
              <a:extLst>
                <a:ext uri="{FF2B5EF4-FFF2-40B4-BE49-F238E27FC236}">
                  <a16:creationId xmlns:a16="http://schemas.microsoft.com/office/drawing/2014/main" id="{5EB1877D-0F03-49F9-84A8-8453874C7FFB}"/>
                </a:ext>
              </a:extLst>
            </p:cNvPr>
            <p:cNvGrpSpPr/>
            <p:nvPr/>
          </p:nvGrpSpPr>
          <p:grpSpPr>
            <a:xfrm>
              <a:off x="7817215" y="3165761"/>
              <a:ext cx="2105891" cy="685800"/>
              <a:chOff x="1801091" y="2743200"/>
              <a:chExt cx="2105891" cy="685800"/>
            </a:xfrm>
            <a:solidFill>
              <a:schemeClr val="bg2">
                <a:lumMod val="75000"/>
              </a:schemeClr>
            </a:solidFill>
          </p:grpSpPr>
          <p:sp>
            <p:nvSpPr>
              <p:cNvPr id="251" name="Rectangle: Rounded Corners 250">
                <a:extLst>
                  <a:ext uri="{FF2B5EF4-FFF2-40B4-BE49-F238E27FC236}">
                    <a16:creationId xmlns:a16="http://schemas.microsoft.com/office/drawing/2014/main" id="{3EAF3958-8C31-4D14-AB94-387DC1949F9F}"/>
                  </a:ext>
                </a:extLst>
              </p:cNvPr>
              <p:cNvSpPr/>
              <p:nvPr/>
            </p:nvSpPr>
            <p:spPr>
              <a:xfrm>
                <a:off x="1801091" y="2743200"/>
                <a:ext cx="2105891" cy="685800"/>
              </a:xfrm>
              <a:prstGeom prst="roundRect">
                <a:avLst/>
              </a:prstGeom>
              <a:solidFill>
                <a:srgbClr val="FFFF99"/>
              </a:solidFill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2" name="TextBox 251">
                <a:extLst>
                  <a:ext uri="{FF2B5EF4-FFF2-40B4-BE49-F238E27FC236}">
                    <a16:creationId xmlns:a16="http://schemas.microsoft.com/office/drawing/2014/main" id="{CB9DA859-B807-4240-93D3-DAD530F119BF}"/>
                  </a:ext>
                </a:extLst>
              </p:cNvPr>
              <p:cNvSpPr txBox="1"/>
              <p:nvPr/>
            </p:nvSpPr>
            <p:spPr>
              <a:xfrm>
                <a:off x="2197287" y="2839004"/>
                <a:ext cx="1284326" cy="523220"/>
              </a:xfrm>
              <a:prstGeom prst="rect">
                <a:avLst/>
              </a:prstGeom>
              <a:solidFill>
                <a:srgbClr val="FFFF99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16 – 7 </a:t>
                </a:r>
              </a:p>
            </p:txBody>
          </p:sp>
        </p:grpSp>
        <p:grpSp>
          <p:nvGrpSpPr>
            <p:cNvPr id="245" name="Group 244">
              <a:extLst>
                <a:ext uri="{FF2B5EF4-FFF2-40B4-BE49-F238E27FC236}">
                  <a16:creationId xmlns:a16="http://schemas.microsoft.com/office/drawing/2014/main" id="{8146959B-E6F1-430B-BD07-9CC4B92E21F2}"/>
                </a:ext>
              </a:extLst>
            </p:cNvPr>
            <p:cNvGrpSpPr/>
            <p:nvPr/>
          </p:nvGrpSpPr>
          <p:grpSpPr>
            <a:xfrm>
              <a:off x="5043054" y="3165761"/>
              <a:ext cx="2105891" cy="685800"/>
              <a:chOff x="1801091" y="2743200"/>
              <a:chExt cx="2105891" cy="685800"/>
            </a:xfrm>
            <a:solidFill>
              <a:srgbClr val="FFFF00"/>
            </a:solidFill>
          </p:grpSpPr>
          <p:sp>
            <p:nvSpPr>
              <p:cNvPr id="249" name="Rectangle: Rounded Corners 248">
                <a:extLst>
                  <a:ext uri="{FF2B5EF4-FFF2-40B4-BE49-F238E27FC236}">
                    <a16:creationId xmlns:a16="http://schemas.microsoft.com/office/drawing/2014/main" id="{443345D1-7604-4415-BA72-13241FE6E5B0}"/>
                  </a:ext>
                </a:extLst>
              </p:cNvPr>
              <p:cNvSpPr/>
              <p:nvPr/>
            </p:nvSpPr>
            <p:spPr>
              <a:xfrm>
                <a:off x="1801091" y="2743200"/>
                <a:ext cx="2105891" cy="685800"/>
              </a:xfrm>
              <a:prstGeom prst="roundRect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0" name="TextBox 249">
                <a:extLst>
                  <a:ext uri="{FF2B5EF4-FFF2-40B4-BE49-F238E27FC236}">
                    <a16:creationId xmlns:a16="http://schemas.microsoft.com/office/drawing/2014/main" id="{D86C6029-27C2-426E-8A1B-2F1D2A074521}"/>
                  </a:ext>
                </a:extLst>
              </p:cNvPr>
              <p:cNvSpPr txBox="1"/>
              <p:nvPr/>
            </p:nvSpPr>
            <p:spPr>
              <a:xfrm>
                <a:off x="2197287" y="2839004"/>
                <a:ext cx="1284326" cy="523220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14 – 8 </a:t>
                </a:r>
              </a:p>
            </p:txBody>
          </p:sp>
        </p:grpSp>
        <p:grpSp>
          <p:nvGrpSpPr>
            <p:cNvPr id="246" name="Group 245">
              <a:extLst>
                <a:ext uri="{FF2B5EF4-FFF2-40B4-BE49-F238E27FC236}">
                  <a16:creationId xmlns:a16="http://schemas.microsoft.com/office/drawing/2014/main" id="{FC615DFD-5DF9-4E12-87C3-FF8E8050F83E}"/>
                </a:ext>
              </a:extLst>
            </p:cNvPr>
            <p:cNvGrpSpPr/>
            <p:nvPr/>
          </p:nvGrpSpPr>
          <p:grpSpPr>
            <a:xfrm>
              <a:off x="7242674" y="2073799"/>
              <a:ext cx="2105891" cy="685800"/>
              <a:chOff x="1801091" y="2743200"/>
              <a:chExt cx="2105891" cy="685800"/>
            </a:xfrm>
            <a:solidFill>
              <a:schemeClr val="accent4">
                <a:lumMod val="60000"/>
                <a:lumOff val="40000"/>
              </a:schemeClr>
            </a:solidFill>
          </p:grpSpPr>
          <p:sp>
            <p:nvSpPr>
              <p:cNvPr id="247" name="Rectangle: Rounded Corners 246">
                <a:extLst>
                  <a:ext uri="{FF2B5EF4-FFF2-40B4-BE49-F238E27FC236}">
                    <a16:creationId xmlns:a16="http://schemas.microsoft.com/office/drawing/2014/main" id="{A81E38ED-FDAA-4DAB-BB2B-45DA521AE0AC}"/>
                  </a:ext>
                </a:extLst>
              </p:cNvPr>
              <p:cNvSpPr/>
              <p:nvPr/>
            </p:nvSpPr>
            <p:spPr>
              <a:xfrm>
                <a:off x="1801091" y="2743200"/>
                <a:ext cx="2105891" cy="685800"/>
              </a:xfrm>
              <a:prstGeom prst="round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8" name="TextBox 247">
                <a:extLst>
                  <a:ext uri="{FF2B5EF4-FFF2-40B4-BE49-F238E27FC236}">
                    <a16:creationId xmlns:a16="http://schemas.microsoft.com/office/drawing/2014/main" id="{508F44FF-13C0-4AA2-985D-D6DE43DDF355}"/>
                  </a:ext>
                </a:extLst>
              </p:cNvPr>
              <p:cNvSpPr txBox="1"/>
              <p:nvPr/>
            </p:nvSpPr>
            <p:spPr>
              <a:xfrm>
                <a:off x="2197288" y="2824490"/>
                <a:ext cx="1284326" cy="523220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13 – 6 </a:t>
                </a:r>
              </a:p>
            </p:txBody>
          </p:sp>
        </p:grp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3F33FDA8-6740-42D9-A8C0-0E96E3B9D96F}"/>
              </a:ext>
            </a:extLst>
          </p:cNvPr>
          <p:cNvGrpSpPr/>
          <p:nvPr/>
        </p:nvGrpSpPr>
        <p:grpSpPr>
          <a:xfrm>
            <a:off x="1257512" y="1741285"/>
            <a:ext cx="2105891" cy="685800"/>
            <a:chOff x="1508520" y="4738254"/>
            <a:chExt cx="2105891" cy="685800"/>
          </a:xfrm>
        </p:grpSpPr>
        <p:sp>
          <p:nvSpPr>
            <p:cNvPr id="83" name="Rectangle: Rounded Corners 82">
              <a:extLst>
                <a:ext uri="{FF2B5EF4-FFF2-40B4-BE49-F238E27FC236}">
                  <a16:creationId xmlns:a16="http://schemas.microsoft.com/office/drawing/2014/main" id="{5EA3E094-EF1B-4CAF-926D-D08ACF6DF5DE}"/>
                </a:ext>
              </a:extLst>
            </p:cNvPr>
            <p:cNvSpPr/>
            <p:nvPr/>
          </p:nvSpPr>
          <p:spPr>
            <a:xfrm>
              <a:off x="1508520" y="4738254"/>
              <a:ext cx="2105891" cy="685800"/>
            </a:xfrm>
            <a:prstGeom prst="roundRect">
              <a:avLst/>
            </a:prstGeom>
            <a:solidFill>
              <a:srgbClr val="9DD046"/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1AB89E4F-2AD9-4865-828A-C206D136DDF5}"/>
                </a:ext>
              </a:extLst>
            </p:cNvPr>
            <p:cNvSpPr txBox="1"/>
            <p:nvPr/>
          </p:nvSpPr>
          <p:spPr>
            <a:xfrm>
              <a:off x="1659615" y="4819544"/>
              <a:ext cx="180369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</a:rPr>
                <a:t>7 + 6 = 13</a:t>
              </a:r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DA9EE224-2FE8-4A50-9CD1-0C2ACC8CE5DE}"/>
              </a:ext>
            </a:extLst>
          </p:cNvPr>
          <p:cNvGrpSpPr/>
          <p:nvPr/>
        </p:nvGrpSpPr>
        <p:grpSpPr>
          <a:xfrm>
            <a:off x="4305514" y="1728175"/>
            <a:ext cx="2105891" cy="685800"/>
            <a:chOff x="1508520" y="4738254"/>
            <a:chExt cx="2105891" cy="685800"/>
          </a:xfrm>
          <a:solidFill>
            <a:srgbClr val="B9CDE5"/>
          </a:solidFill>
        </p:grpSpPr>
        <p:sp>
          <p:nvSpPr>
            <p:cNvPr id="86" name="Rectangle: Rounded Corners 85">
              <a:extLst>
                <a:ext uri="{FF2B5EF4-FFF2-40B4-BE49-F238E27FC236}">
                  <a16:creationId xmlns:a16="http://schemas.microsoft.com/office/drawing/2014/main" id="{B753E96D-04E2-442E-9DA1-AA5321578CD1}"/>
                </a:ext>
              </a:extLst>
            </p:cNvPr>
            <p:cNvSpPr/>
            <p:nvPr/>
          </p:nvSpPr>
          <p:spPr>
            <a:xfrm>
              <a:off x="1508520" y="4738254"/>
              <a:ext cx="2105891" cy="685800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D911D1DD-1061-4A7F-9880-651CCFF0FCC6}"/>
                </a:ext>
              </a:extLst>
            </p:cNvPr>
            <p:cNvSpPr txBox="1"/>
            <p:nvPr/>
          </p:nvSpPr>
          <p:spPr>
            <a:xfrm>
              <a:off x="1659615" y="4819544"/>
              <a:ext cx="1803699" cy="52322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</a:rPr>
                <a:t>8 + 4 = 12</a:t>
              </a:r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B8C62484-035A-4588-9AC3-D0A4E504DBCD}"/>
              </a:ext>
            </a:extLst>
          </p:cNvPr>
          <p:cNvGrpSpPr/>
          <p:nvPr/>
        </p:nvGrpSpPr>
        <p:grpSpPr>
          <a:xfrm>
            <a:off x="7284239" y="1741285"/>
            <a:ext cx="2105891" cy="685800"/>
            <a:chOff x="1508520" y="4738254"/>
            <a:chExt cx="2105891" cy="685800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89" name="Rectangle: Rounded Corners 88">
              <a:extLst>
                <a:ext uri="{FF2B5EF4-FFF2-40B4-BE49-F238E27FC236}">
                  <a16:creationId xmlns:a16="http://schemas.microsoft.com/office/drawing/2014/main" id="{C81FBFC0-E7B1-4FC7-AFC3-7E773AC17C7F}"/>
                </a:ext>
              </a:extLst>
            </p:cNvPr>
            <p:cNvSpPr/>
            <p:nvPr/>
          </p:nvSpPr>
          <p:spPr>
            <a:xfrm>
              <a:off x="1508520" y="4738254"/>
              <a:ext cx="2105891" cy="685800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AC791F6D-5BD8-479D-93C9-83F37F05B9E1}"/>
                </a:ext>
              </a:extLst>
            </p:cNvPr>
            <p:cNvSpPr txBox="1"/>
            <p:nvPr/>
          </p:nvSpPr>
          <p:spPr>
            <a:xfrm>
              <a:off x="1659615" y="4819544"/>
              <a:ext cx="1903085" cy="52322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</a:rPr>
                <a:t>6 + 8 = 14 </a:t>
              </a:r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B019423C-3D37-4169-BA2F-51CC3306B544}"/>
              </a:ext>
            </a:extLst>
          </p:cNvPr>
          <p:cNvGrpSpPr/>
          <p:nvPr/>
        </p:nvGrpSpPr>
        <p:grpSpPr>
          <a:xfrm>
            <a:off x="2310458" y="2813948"/>
            <a:ext cx="2105891" cy="685800"/>
            <a:chOff x="1508520" y="4738254"/>
            <a:chExt cx="2105891" cy="685800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92" name="Rectangle: Rounded Corners 91">
              <a:extLst>
                <a:ext uri="{FF2B5EF4-FFF2-40B4-BE49-F238E27FC236}">
                  <a16:creationId xmlns:a16="http://schemas.microsoft.com/office/drawing/2014/main" id="{CEC4C826-1631-49C5-8232-61DF5801D01C}"/>
                </a:ext>
              </a:extLst>
            </p:cNvPr>
            <p:cNvSpPr/>
            <p:nvPr/>
          </p:nvSpPr>
          <p:spPr>
            <a:xfrm>
              <a:off x="1508520" y="4738254"/>
              <a:ext cx="2105891" cy="685800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188B9440-3C9A-4DCA-BA81-CB581F68BA45}"/>
                </a:ext>
              </a:extLst>
            </p:cNvPr>
            <p:cNvSpPr txBox="1"/>
            <p:nvPr/>
          </p:nvSpPr>
          <p:spPr>
            <a:xfrm>
              <a:off x="1659615" y="4819544"/>
              <a:ext cx="1803699" cy="52322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</a:rPr>
                <a:t>9 + 7 = 16</a:t>
              </a: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5DCC72E6-86D9-42DC-AFBA-A21895AF2658}"/>
              </a:ext>
            </a:extLst>
          </p:cNvPr>
          <p:cNvGrpSpPr/>
          <p:nvPr/>
        </p:nvGrpSpPr>
        <p:grpSpPr>
          <a:xfrm>
            <a:off x="5084617" y="2813948"/>
            <a:ext cx="2105891" cy="685800"/>
            <a:chOff x="1508520" y="4738254"/>
            <a:chExt cx="2105891" cy="685800"/>
          </a:xfrm>
        </p:grpSpPr>
        <p:sp>
          <p:nvSpPr>
            <p:cNvPr id="95" name="Rectangle: Rounded Corners 94">
              <a:extLst>
                <a:ext uri="{FF2B5EF4-FFF2-40B4-BE49-F238E27FC236}">
                  <a16:creationId xmlns:a16="http://schemas.microsoft.com/office/drawing/2014/main" id="{DED14C05-6768-4A40-837F-03B1FA3E8E28}"/>
                </a:ext>
              </a:extLst>
            </p:cNvPr>
            <p:cNvSpPr/>
            <p:nvPr/>
          </p:nvSpPr>
          <p:spPr>
            <a:xfrm>
              <a:off x="1508520" y="4738254"/>
              <a:ext cx="2105891" cy="685800"/>
            </a:xfrm>
            <a:prstGeom prst="round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001B2F61-2541-4353-8D2B-B8F2193B55CD}"/>
                </a:ext>
              </a:extLst>
            </p:cNvPr>
            <p:cNvSpPr txBox="1"/>
            <p:nvPr/>
          </p:nvSpPr>
          <p:spPr>
            <a:xfrm>
              <a:off x="1659615" y="4819544"/>
              <a:ext cx="179408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</a:rPr>
                <a:t>13 – 7 = 6</a:t>
              </a:r>
            </a:p>
          </p:txBody>
        </p:sp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id="{351A9AAA-D36E-4AEC-8F73-CD0E9B938A88}"/>
              </a:ext>
            </a:extLst>
          </p:cNvPr>
          <p:cNvGrpSpPr/>
          <p:nvPr/>
        </p:nvGrpSpPr>
        <p:grpSpPr>
          <a:xfrm>
            <a:off x="7858780" y="2833247"/>
            <a:ext cx="2105891" cy="685800"/>
            <a:chOff x="1508520" y="4738254"/>
            <a:chExt cx="2105891" cy="685800"/>
          </a:xfrm>
        </p:grpSpPr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56245323-B04D-4902-9D6A-2D5B00ECEB2B}"/>
                </a:ext>
              </a:extLst>
            </p:cNvPr>
            <p:cNvSpPr/>
            <p:nvPr/>
          </p:nvSpPr>
          <p:spPr>
            <a:xfrm>
              <a:off x="1508520" y="4738254"/>
              <a:ext cx="2105891" cy="685800"/>
            </a:xfrm>
            <a:prstGeom prst="round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6AD5CB8E-620D-4E47-A721-D764AC46464E}"/>
                </a:ext>
              </a:extLst>
            </p:cNvPr>
            <p:cNvSpPr txBox="1"/>
            <p:nvPr/>
          </p:nvSpPr>
          <p:spPr>
            <a:xfrm>
              <a:off x="1659615" y="4819544"/>
              <a:ext cx="179408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</a:rPr>
                <a:t>12 – 8 = 4</a:t>
              </a:r>
            </a:p>
          </p:txBody>
        </p: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D37E572F-A8CC-4C1C-88D3-06874221F296}"/>
              </a:ext>
            </a:extLst>
          </p:cNvPr>
          <p:cNvGrpSpPr/>
          <p:nvPr/>
        </p:nvGrpSpPr>
        <p:grpSpPr>
          <a:xfrm>
            <a:off x="1616348" y="4205213"/>
            <a:ext cx="2105891" cy="685800"/>
            <a:chOff x="1508520" y="4738254"/>
            <a:chExt cx="2105891" cy="685800"/>
          </a:xfrm>
        </p:grpSpPr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7C03D91-151B-47CA-992D-F1BEEC8772D1}"/>
                </a:ext>
              </a:extLst>
            </p:cNvPr>
            <p:cNvSpPr/>
            <p:nvPr/>
          </p:nvSpPr>
          <p:spPr>
            <a:xfrm>
              <a:off x="1508520" y="4738254"/>
              <a:ext cx="2105891" cy="685800"/>
            </a:xfrm>
            <a:prstGeom prst="roundRect">
              <a:avLst/>
            </a:prstGeom>
            <a:solidFill>
              <a:srgbClr val="E6B9B8"/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3D4DDAA8-2800-4E0E-80C5-EB105389CB9C}"/>
                </a:ext>
              </a:extLst>
            </p:cNvPr>
            <p:cNvSpPr txBox="1"/>
            <p:nvPr/>
          </p:nvSpPr>
          <p:spPr>
            <a:xfrm>
              <a:off x="1659615" y="4819544"/>
              <a:ext cx="179408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</a:rPr>
                <a:t>14 – 6 = 8</a:t>
              </a:r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08E87EE4-EF41-4E40-9A67-C793F1DB618D}"/>
              </a:ext>
            </a:extLst>
          </p:cNvPr>
          <p:cNvGrpSpPr/>
          <p:nvPr/>
        </p:nvGrpSpPr>
        <p:grpSpPr>
          <a:xfrm>
            <a:off x="4673756" y="4228445"/>
            <a:ext cx="2105891" cy="685800"/>
            <a:chOff x="1508520" y="4738254"/>
            <a:chExt cx="2105891" cy="685800"/>
          </a:xfrm>
          <a:solidFill>
            <a:srgbClr val="B7DEE8"/>
          </a:solidFill>
        </p:grpSpPr>
        <p:sp>
          <p:nvSpPr>
            <p:cNvPr id="104" name="Rectangle: Rounded Corners 103">
              <a:extLst>
                <a:ext uri="{FF2B5EF4-FFF2-40B4-BE49-F238E27FC236}">
                  <a16:creationId xmlns:a16="http://schemas.microsoft.com/office/drawing/2014/main" id="{4ABB8B90-5400-4E8A-A2DE-673FB83CC367}"/>
                </a:ext>
              </a:extLst>
            </p:cNvPr>
            <p:cNvSpPr/>
            <p:nvPr/>
          </p:nvSpPr>
          <p:spPr>
            <a:xfrm>
              <a:off x="1508520" y="4738254"/>
              <a:ext cx="2105891" cy="685800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1D4DDAB3-1BAC-402B-A4AA-D711F095EE36}"/>
                </a:ext>
              </a:extLst>
            </p:cNvPr>
            <p:cNvSpPr txBox="1"/>
            <p:nvPr/>
          </p:nvSpPr>
          <p:spPr>
            <a:xfrm>
              <a:off x="1659615" y="4819544"/>
              <a:ext cx="1794081" cy="52322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</a:rPr>
                <a:t>16 – 9 = 7</a:t>
              </a: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3CDC5D32-AD29-4D6E-B444-64242B86562F}"/>
              </a:ext>
            </a:extLst>
          </p:cNvPr>
          <p:cNvGrpSpPr/>
          <p:nvPr/>
        </p:nvGrpSpPr>
        <p:grpSpPr>
          <a:xfrm>
            <a:off x="7658651" y="4211729"/>
            <a:ext cx="2105891" cy="685800"/>
            <a:chOff x="1508520" y="4738254"/>
            <a:chExt cx="2105891" cy="685800"/>
          </a:xfrm>
          <a:solidFill>
            <a:srgbClr val="FCD5B5"/>
          </a:solidFill>
        </p:grpSpPr>
        <p:sp>
          <p:nvSpPr>
            <p:cNvPr id="107" name="Rectangle: Rounded Corners 106">
              <a:extLst>
                <a:ext uri="{FF2B5EF4-FFF2-40B4-BE49-F238E27FC236}">
                  <a16:creationId xmlns:a16="http://schemas.microsoft.com/office/drawing/2014/main" id="{E036ECD7-7FA0-4FD6-A493-BE7B7FA43BC8}"/>
                </a:ext>
              </a:extLst>
            </p:cNvPr>
            <p:cNvSpPr/>
            <p:nvPr/>
          </p:nvSpPr>
          <p:spPr>
            <a:xfrm>
              <a:off x="1508520" y="4738254"/>
              <a:ext cx="2105891" cy="685800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A9C6EAC0-BC51-4A7E-AE37-B7DAF4EEDA08}"/>
                </a:ext>
              </a:extLst>
            </p:cNvPr>
            <p:cNvSpPr txBox="1"/>
            <p:nvPr/>
          </p:nvSpPr>
          <p:spPr>
            <a:xfrm>
              <a:off x="1659615" y="4819544"/>
              <a:ext cx="1794081" cy="52322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</a:rPr>
                <a:t>13 – 6 = 7</a:t>
              </a:r>
            </a:p>
          </p:txBody>
        </p:sp>
      </p:grpSp>
      <p:grpSp>
        <p:nvGrpSpPr>
          <p:cNvPr id="109" name="Group 108">
            <a:extLst>
              <a:ext uri="{FF2B5EF4-FFF2-40B4-BE49-F238E27FC236}">
                <a16:creationId xmlns:a16="http://schemas.microsoft.com/office/drawing/2014/main" id="{CC4D5DC2-F6D9-4040-BB51-44617D3BAA11}"/>
              </a:ext>
            </a:extLst>
          </p:cNvPr>
          <p:cNvGrpSpPr/>
          <p:nvPr/>
        </p:nvGrpSpPr>
        <p:grpSpPr>
          <a:xfrm>
            <a:off x="2684872" y="5326606"/>
            <a:ext cx="2105891" cy="685800"/>
            <a:chOff x="1508520" y="4738254"/>
            <a:chExt cx="2105891" cy="685800"/>
          </a:xfrm>
          <a:solidFill>
            <a:srgbClr val="B9CDE5"/>
          </a:solidFill>
        </p:grpSpPr>
        <p:sp>
          <p:nvSpPr>
            <p:cNvPr id="110" name="Rectangle: Rounded Corners 109">
              <a:extLst>
                <a:ext uri="{FF2B5EF4-FFF2-40B4-BE49-F238E27FC236}">
                  <a16:creationId xmlns:a16="http://schemas.microsoft.com/office/drawing/2014/main" id="{0FCE264E-0A82-44F9-8EA3-EBB888BB623F}"/>
                </a:ext>
              </a:extLst>
            </p:cNvPr>
            <p:cNvSpPr/>
            <p:nvPr/>
          </p:nvSpPr>
          <p:spPr>
            <a:xfrm>
              <a:off x="1508520" y="4738254"/>
              <a:ext cx="2105891" cy="685800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5954F02A-EB6C-499D-B922-E0BFAD25A322}"/>
                </a:ext>
              </a:extLst>
            </p:cNvPr>
            <p:cNvSpPr txBox="1"/>
            <p:nvPr/>
          </p:nvSpPr>
          <p:spPr>
            <a:xfrm>
              <a:off x="1659615" y="4819544"/>
              <a:ext cx="1794081" cy="52322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</a:rPr>
                <a:t>12 – 4 = 8</a:t>
              </a:r>
            </a:p>
          </p:txBody>
        </p:sp>
      </p:grp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670ACC4C-3E50-4C16-B38E-BFB6893B4785}"/>
              </a:ext>
            </a:extLst>
          </p:cNvPr>
          <p:cNvGrpSpPr/>
          <p:nvPr/>
        </p:nvGrpSpPr>
        <p:grpSpPr>
          <a:xfrm>
            <a:off x="5463492" y="5326606"/>
            <a:ext cx="2105891" cy="685800"/>
            <a:chOff x="1508520" y="4738254"/>
            <a:chExt cx="2105891" cy="685800"/>
          </a:xfrm>
          <a:solidFill>
            <a:srgbClr val="C4BD97"/>
          </a:solidFill>
        </p:grpSpPr>
        <p:sp>
          <p:nvSpPr>
            <p:cNvPr id="113" name="Rectangle: Rounded Corners 112">
              <a:extLst>
                <a:ext uri="{FF2B5EF4-FFF2-40B4-BE49-F238E27FC236}">
                  <a16:creationId xmlns:a16="http://schemas.microsoft.com/office/drawing/2014/main" id="{1CE4A2AF-AFFB-4FE0-B682-051067683092}"/>
                </a:ext>
              </a:extLst>
            </p:cNvPr>
            <p:cNvSpPr/>
            <p:nvPr/>
          </p:nvSpPr>
          <p:spPr>
            <a:xfrm>
              <a:off x="1508520" y="4738254"/>
              <a:ext cx="2105891" cy="685800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D8D3EE66-A94B-4CF8-8207-896E121C2EEE}"/>
                </a:ext>
              </a:extLst>
            </p:cNvPr>
            <p:cNvSpPr txBox="1"/>
            <p:nvPr/>
          </p:nvSpPr>
          <p:spPr>
            <a:xfrm>
              <a:off x="1659615" y="4819544"/>
              <a:ext cx="1794081" cy="52322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</a:rPr>
                <a:t>14 – 8 = 6</a:t>
              </a:r>
            </a:p>
          </p:txBody>
        </p:sp>
      </p:grp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57134F82-070F-4278-9137-43854A25F812}"/>
              </a:ext>
            </a:extLst>
          </p:cNvPr>
          <p:cNvGrpSpPr/>
          <p:nvPr/>
        </p:nvGrpSpPr>
        <p:grpSpPr>
          <a:xfrm>
            <a:off x="8237652" y="5326606"/>
            <a:ext cx="2105891" cy="685800"/>
            <a:chOff x="1508520" y="4738254"/>
            <a:chExt cx="2105891" cy="685800"/>
          </a:xfrm>
          <a:solidFill>
            <a:srgbClr val="FFFF99"/>
          </a:solidFill>
        </p:grpSpPr>
        <p:sp>
          <p:nvSpPr>
            <p:cNvPr id="116" name="Rectangle: Rounded Corners 115">
              <a:extLst>
                <a:ext uri="{FF2B5EF4-FFF2-40B4-BE49-F238E27FC236}">
                  <a16:creationId xmlns:a16="http://schemas.microsoft.com/office/drawing/2014/main" id="{0594FFD1-0B9C-4760-8CC1-F2153AFA8D11}"/>
                </a:ext>
              </a:extLst>
            </p:cNvPr>
            <p:cNvSpPr/>
            <p:nvPr/>
          </p:nvSpPr>
          <p:spPr>
            <a:xfrm>
              <a:off x="1508520" y="4738254"/>
              <a:ext cx="2105891" cy="685800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9E4D700B-6EBA-4A52-9FBF-BD4C83C4A6C3}"/>
                </a:ext>
              </a:extLst>
            </p:cNvPr>
            <p:cNvSpPr txBox="1"/>
            <p:nvPr/>
          </p:nvSpPr>
          <p:spPr>
            <a:xfrm>
              <a:off x="1659615" y="4819544"/>
              <a:ext cx="1794081" cy="52322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</a:rPr>
                <a:t>16 – 7 = 9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002592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33F2756E-1510-4D57-A82D-A4390E8E461A}"/>
              </a:ext>
            </a:extLst>
          </p:cNvPr>
          <p:cNvSpPr/>
          <p:nvPr/>
        </p:nvSpPr>
        <p:spPr>
          <a:xfrm>
            <a:off x="4478082" y="996827"/>
            <a:ext cx="523220" cy="52322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61BBA7C-B4EB-4F4E-A7AD-26B6DC85C5A1}"/>
              </a:ext>
            </a:extLst>
          </p:cNvPr>
          <p:cNvSpPr txBox="1"/>
          <p:nvPr/>
        </p:nvSpPr>
        <p:spPr>
          <a:xfrm>
            <a:off x="4970529" y="949250"/>
            <a:ext cx="973069" cy="618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 err="1"/>
              <a:t>Tính</a:t>
            </a:r>
            <a:r>
              <a:rPr lang="en-US" sz="2600" dirty="0"/>
              <a:t>.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8B03D54-EB08-4A21-9F63-403B45ACDD06}"/>
              </a:ext>
            </a:extLst>
          </p:cNvPr>
          <p:cNvGrpSpPr/>
          <p:nvPr/>
        </p:nvGrpSpPr>
        <p:grpSpPr>
          <a:xfrm>
            <a:off x="1287753" y="1925784"/>
            <a:ext cx="4447669" cy="3295319"/>
            <a:chOff x="1054383" y="1482436"/>
            <a:chExt cx="4447669" cy="3295319"/>
          </a:xfrm>
        </p:grpSpPr>
        <p:pic>
          <p:nvPicPr>
            <p:cNvPr id="31746" name="Picture 2" descr="手繪 卡通 太空飛行器 星星裝飾邊框, 藍色邊框, 裝飾性邊框, 復工通知函卡通邊框素材，PSD格式圖案和PNG圖片免費下載 | Clip art  borders, Scrapbook background, Text balloon">
              <a:extLst>
                <a:ext uri="{FF2B5EF4-FFF2-40B4-BE49-F238E27FC236}">
                  <a16:creationId xmlns:a16="http://schemas.microsoft.com/office/drawing/2014/main" id="{0787D23D-72CB-44E7-9B48-17CDB1A254A0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clrChange>
                <a:clrFrom>
                  <a:srgbClr val="F5F5F5"/>
                </a:clrFrom>
                <a:clrTo>
                  <a:srgbClr val="F5F5F5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159" b="13750"/>
            <a:stretch/>
          </p:blipFill>
          <p:spPr bwMode="auto">
            <a:xfrm>
              <a:off x="1054383" y="1482436"/>
              <a:ext cx="4447669" cy="32953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5A20F021-D5C1-4543-A2B9-33754626078B}"/>
                </a:ext>
              </a:extLst>
            </p:cNvPr>
            <p:cNvSpPr txBox="1"/>
            <p:nvPr/>
          </p:nvSpPr>
          <p:spPr>
            <a:xfrm>
              <a:off x="1904991" y="2400088"/>
              <a:ext cx="211307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a) 9 + 7 – 8 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06B4653A-E9DC-4D20-AAC0-5BC882C735AB}"/>
              </a:ext>
            </a:extLst>
          </p:cNvPr>
          <p:cNvGrpSpPr/>
          <p:nvPr/>
        </p:nvGrpSpPr>
        <p:grpSpPr>
          <a:xfrm>
            <a:off x="6319110" y="2022766"/>
            <a:ext cx="4447669" cy="3295319"/>
            <a:chOff x="1054383" y="1482436"/>
            <a:chExt cx="4447669" cy="3295319"/>
          </a:xfrm>
        </p:grpSpPr>
        <p:pic>
          <p:nvPicPr>
            <p:cNvPr id="11" name="Picture 2" descr="手繪 卡通 太空飛行器 星星裝飾邊框, 藍色邊框, 裝飾性邊框, 復工通知函卡通邊框素材，PSD格式圖案和PNG圖片免費下載 | Clip art  borders, Scrapbook background, Text balloon">
              <a:extLst>
                <a:ext uri="{FF2B5EF4-FFF2-40B4-BE49-F238E27FC236}">
                  <a16:creationId xmlns:a16="http://schemas.microsoft.com/office/drawing/2014/main" id="{4838BF08-78A5-4ECA-BA7B-CAC1C9F6F980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clrChange>
                <a:clrFrom>
                  <a:srgbClr val="F5F5F5"/>
                </a:clrFrom>
                <a:clrTo>
                  <a:srgbClr val="F5F5F5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159" b="13750"/>
            <a:stretch/>
          </p:blipFill>
          <p:spPr bwMode="auto">
            <a:xfrm>
              <a:off x="1054383" y="1482436"/>
              <a:ext cx="4447669" cy="32953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1DAC178-6902-4C56-B7F7-C3D4AB772242}"/>
                </a:ext>
              </a:extLst>
            </p:cNvPr>
            <p:cNvSpPr txBox="1"/>
            <p:nvPr/>
          </p:nvSpPr>
          <p:spPr>
            <a:xfrm>
              <a:off x="1904991" y="2400088"/>
              <a:ext cx="202331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b) 6 + 5 + 4</a:t>
              </a: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A2CBA2C0-1811-4387-A113-93451BB34641}"/>
              </a:ext>
            </a:extLst>
          </p:cNvPr>
          <p:cNvSpPr txBox="1"/>
          <p:nvPr/>
        </p:nvSpPr>
        <p:spPr>
          <a:xfrm>
            <a:off x="2465359" y="3271303"/>
            <a:ext cx="1593706" cy="1305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FF0000"/>
                </a:solidFill>
              </a:rPr>
              <a:t>= 16 – 8 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FF0000"/>
                </a:solidFill>
              </a:rPr>
              <a:t>=     8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AFEE214-34BE-40A4-8DDA-402366F557B8}"/>
              </a:ext>
            </a:extLst>
          </p:cNvPr>
          <p:cNvSpPr txBox="1"/>
          <p:nvPr/>
        </p:nvSpPr>
        <p:spPr>
          <a:xfrm>
            <a:off x="7467650" y="3302266"/>
            <a:ext cx="1477264" cy="1305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FF0000"/>
                </a:solidFill>
              </a:rPr>
              <a:t>= 11 + 4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FF0000"/>
                </a:solidFill>
              </a:rPr>
              <a:t>=     15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89753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>
            <a:extLst>
              <a:ext uri="{FF2B5EF4-FFF2-40B4-BE49-F238E27FC236}">
                <a16:creationId xmlns:a16="http://schemas.microsoft.com/office/drawing/2014/main" id="{18770792-AA92-4DF7-96D8-7EA56DD56FB4}"/>
              </a:ext>
            </a:extLst>
          </p:cNvPr>
          <p:cNvSpPr txBox="1"/>
          <p:nvPr/>
        </p:nvSpPr>
        <p:spPr>
          <a:xfrm>
            <a:off x="1379871" y="309519"/>
            <a:ext cx="9835817" cy="1218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 err="1"/>
              <a:t>Trong</a:t>
            </a:r>
            <a:r>
              <a:rPr lang="en-US" sz="2600" dirty="0"/>
              <a:t> </a:t>
            </a:r>
            <a:r>
              <a:rPr lang="en-US" sz="2600" dirty="0" err="1"/>
              <a:t>đợt</a:t>
            </a:r>
            <a:r>
              <a:rPr lang="en-US" sz="2600" dirty="0"/>
              <a:t> </a:t>
            </a:r>
            <a:r>
              <a:rPr lang="en-US" sz="2600" dirty="0" err="1"/>
              <a:t>đi</a:t>
            </a:r>
            <a:r>
              <a:rPr lang="en-US" sz="2600" dirty="0"/>
              <a:t> </a:t>
            </a:r>
            <a:r>
              <a:rPr lang="en-US" sz="2600" dirty="0" err="1"/>
              <a:t>trại</a:t>
            </a:r>
            <a:r>
              <a:rPr lang="en-US" sz="2600" dirty="0"/>
              <a:t> </a:t>
            </a:r>
            <a:r>
              <a:rPr lang="en-US" sz="2600" dirty="0" err="1"/>
              <a:t>hè</a:t>
            </a:r>
            <a:r>
              <a:rPr lang="en-US" sz="2600" dirty="0"/>
              <a:t>, Nam </a:t>
            </a:r>
            <a:r>
              <a:rPr lang="en-US" sz="2600" dirty="0" err="1"/>
              <a:t>vẽ</a:t>
            </a:r>
            <a:r>
              <a:rPr lang="en-US" sz="2600" dirty="0"/>
              <a:t> </a:t>
            </a:r>
            <a:r>
              <a:rPr lang="en-US" sz="2600" dirty="0" err="1"/>
              <a:t>được</a:t>
            </a:r>
            <a:r>
              <a:rPr lang="en-US" sz="2600" dirty="0"/>
              <a:t> 11 </a:t>
            </a:r>
            <a:r>
              <a:rPr lang="en-US" sz="2600" dirty="0" err="1"/>
              <a:t>bức</a:t>
            </a:r>
            <a:r>
              <a:rPr lang="en-US" sz="2600" dirty="0"/>
              <a:t> </a:t>
            </a:r>
            <a:r>
              <a:rPr lang="en-US" sz="2600" dirty="0" err="1"/>
              <a:t>tranh</a:t>
            </a:r>
            <a:r>
              <a:rPr lang="en-US" sz="2600" dirty="0"/>
              <a:t>, Mai </a:t>
            </a:r>
            <a:r>
              <a:rPr lang="en-US" sz="2600" dirty="0" err="1"/>
              <a:t>vẽ</a:t>
            </a:r>
            <a:r>
              <a:rPr lang="en-US" sz="2600" dirty="0"/>
              <a:t> </a:t>
            </a:r>
            <a:r>
              <a:rPr lang="en-US" sz="2600" dirty="0" err="1"/>
              <a:t>được</a:t>
            </a:r>
            <a:r>
              <a:rPr lang="en-US" sz="2600" dirty="0"/>
              <a:t> </a:t>
            </a:r>
            <a:r>
              <a:rPr lang="en-US" sz="2600" dirty="0" err="1"/>
              <a:t>ít</a:t>
            </a:r>
            <a:r>
              <a:rPr lang="en-US" sz="2600" dirty="0"/>
              <a:t> </a:t>
            </a:r>
            <a:r>
              <a:rPr lang="en-US" sz="2600" dirty="0" err="1"/>
              <a:t>hơn</a:t>
            </a:r>
            <a:r>
              <a:rPr lang="en-US" sz="2600" dirty="0"/>
              <a:t> Nam 3 </a:t>
            </a:r>
            <a:r>
              <a:rPr lang="en-US" sz="2600" dirty="0" err="1"/>
              <a:t>bức</a:t>
            </a:r>
            <a:r>
              <a:rPr lang="en-US" sz="2600" dirty="0"/>
              <a:t> </a:t>
            </a:r>
            <a:r>
              <a:rPr lang="en-US" sz="2600" dirty="0" err="1"/>
              <a:t>tranh</a:t>
            </a:r>
            <a:r>
              <a:rPr lang="en-US" sz="2600" dirty="0"/>
              <a:t>. </a:t>
            </a:r>
            <a:r>
              <a:rPr lang="en-US" sz="2600" dirty="0" err="1"/>
              <a:t>Hỏi</a:t>
            </a:r>
            <a:r>
              <a:rPr lang="en-US" sz="2600" dirty="0"/>
              <a:t> Mai </a:t>
            </a:r>
            <a:r>
              <a:rPr lang="en-US" sz="2600" dirty="0" err="1"/>
              <a:t>vẽ</a:t>
            </a:r>
            <a:r>
              <a:rPr lang="en-US" sz="2600" dirty="0"/>
              <a:t> </a:t>
            </a:r>
            <a:r>
              <a:rPr lang="en-US" sz="2600" dirty="0" err="1"/>
              <a:t>được</a:t>
            </a:r>
            <a:r>
              <a:rPr lang="en-US" sz="2600" dirty="0"/>
              <a:t> bao </a:t>
            </a:r>
            <a:r>
              <a:rPr lang="en-US" sz="2600" dirty="0" err="1"/>
              <a:t>nhiêu</a:t>
            </a:r>
            <a:r>
              <a:rPr lang="en-US" sz="2600" dirty="0"/>
              <a:t> </a:t>
            </a:r>
            <a:r>
              <a:rPr lang="en-US" sz="2600" dirty="0" err="1"/>
              <a:t>bức</a:t>
            </a:r>
            <a:r>
              <a:rPr lang="en-US" sz="2600" dirty="0"/>
              <a:t> </a:t>
            </a:r>
            <a:r>
              <a:rPr lang="en-US" sz="2600" dirty="0" err="1"/>
              <a:t>tranh</a:t>
            </a:r>
            <a:r>
              <a:rPr lang="en-US" sz="2600" dirty="0"/>
              <a:t>?</a:t>
            </a: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8980FF6F-0816-400C-BD5C-4AFBDD952ED7}"/>
              </a:ext>
            </a:extLst>
          </p:cNvPr>
          <p:cNvCxnSpPr>
            <a:cxnSpLocks/>
          </p:cNvCxnSpPr>
          <p:nvPr/>
        </p:nvCxnSpPr>
        <p:spPr>
          <a:xfrm>
            <a:off x="4511454" y="857926"/>
            <a:ext cx="421820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E7C596D7-336C-486D-A1BF-DEB16D3F5C73}"/>
              </a:ext>
            </a:extLst>
          </p:cNvPr>
          <p:cNvCxnSpPr>
            <a:cxnSpLocks/>
          </p:cNvCxnSpPr>
          <p:nvPr/>
        </p:nvCxnSpPr>
        <p:spPr>
          <a:xfrm>
            <a:off x="4821636" y="1429439"/>
            <a:ext cx="5605784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0F5C36E-01DC-43BC-B869-2A908E87168E}"/>
              </a:ext>
            </a:extLst>
          </p:cNvPr>
          <p:cNvCxnSpPr>
            <a:cxnSpLocks/>
          </p:cNvCxnSpPr>
          <p:nvPr/>
        </p:nvCxnSpPr>
        <p:spPr>
          <a:xfrm flipV="1">
            <a:off x="8939502" y="857926"/>
            <a:ext cx="2145485" cy="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06A82F03-2682-4863-A8D7-C9F9DF3F964C}"/>
              </a:ext>
            </a:extLst>
          </p:cNvPr>
          <p:cNvSpPr txBox="1"/>
          <p:nvPr/>
        </p:nvSpPr>
        <p:spPr>
          <a:xfrm>
            <a:off x="6096000" y="1593466"/>
            <a:ext cx="4375735" cy="23294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500" i="1" dirty="0" err="1">
                <a:solidFill>
                  <a:srgbClr val="FF0000"/>
                </a:solidFill>
              </a:rPr>
              <a:t>Tóm</a:t>
            </a:r>
            <a:r>
              <a:rPr lang="en-US" sz="2500" i="1" dirty="0">
                <a:solidFill>
                  <a:srgbClr val="FF0000"/>
                </a:solidFill>
              </a:rPr>
              <a:t> </a:t>
            </a:r>
            <a:r>
              <a:rPr lang="en-US" sz="2500" i="1" dirty="0" err="1">
                <a:solidFill>
                  <a:srgbClr val="FF0000"/>
                </a:solidFill>
              </a:rPr>
              <a:t>tắt</a:t>
            </a:r>
            <a:endParaRPr lang="en-US" sz="2500" i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500" dirty="0"/>
              <a:t>Nam  : 11 </a:t>
            </a:r>
            <a:r>
              <a:rPr lang="en-US" sz="2500" dirty="0" err="1"/>
              <a:t>bức</a:t>
            </a:r>
            <a:r>
              <a:rPr lang="en-US" sz="2500" dirty="0"/>
              <a:t> </a:t>
            </a:r>
            <a:r>
              <a:rPr lang="en-US" sz="2500" dirty="0" err="1"/>
              <a:t>tranh</a:t>
            </a:r>
            <a:endParaRPr lang="en-US" sz="2500" dirty="0"/>
          </a:p>
          <a:p>
            <a:pPr>
              <a:lnSpc>
                <a:spcPct val="150000"/>
              </a:lnSpc>
            </a:pPr>
            <a:r>
              <a:rPr lang="en-US" sz="2500" dirty="0"/>
              <a:t>Mai </a:t>
            </a:r>
            <a:r>
              <a:rPr lang="en-US" sz="2500" dirty="0" err="1"/>
              <a:t>ít</a:t>
            </a:r>
            <a:r>
              <a:rPr lang="en-US" sz="2500" dirty="0"/>
              <a:t> </a:t>
            </a:r>
            <a:r>
              <a:rPr lang="en-US" sz="2500" dirty="0" err="1"/>
              <a:t>hơn</a:t>
            </a:r>
            <a:r>
              <a:rPr lang="en-US" sz="2500" dirty="0"/>
              <a:t> Nam: 3 </a:t>
            </a:r>
            <a:r>
              <a:rPr lang="en-US" sz="2500" dirty="0" err="1"/>
              <a:t>bức</a:t>
            </a:r>
            <a:r>
              <a:rPr lang="en-US" sz="2500" dirty="0"/>
              <a:t> </a:t>
            </a:r>
            <a:r>
              <a:rPr lang="en-US" sz="2500" dirty="0" err="1"/>
              <a:t>tranh</a:t>
            </a:r>
            <a:endParaRPr lang="en-US" sz="2500" dirty="0"/>
          </a:p>
          <a:p>
            <a:pPr>
              <a:lnSpc>
                <a:spcPct val="150000"/>
              </a:lnSpc>
            </a:pPr>
            <a:r>
              <a:rPr lang="en-US" sz="2500" dirty="0"/>
              <a:t>Mai: … </a:t>
            </a:r>
            <a:r>
              <a:rPr lang="en-US" sz="2500" dirty="0" err="1"/>
              <a:t>bức</a:t>
            </a:r>
            <a:r>
              <a:rPr lang="en-US" sz="2500" dirty="0"/>
              <a:t> </a:t>
            </a:r>
            <a:r>
              <a:rPr lang="en-US" sz="2500" dirty="0" err="1"/>
              <a:t>tranh</a:t>
            </a:r>
            <a:r>
              <a:rPr lang="en-US" sz="2500" dirty="0"/>
              <a:t>?</a:t>
            </a: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7A83CE2B-3C7A-4E6F-B3D8-D4D1BA2FC48F}"/>
              </a:ext>
            </a:extLst>
          </p:cNvPr>
          <p:cNvGrpSpPr/>
          <p:nvPr/>
        </p:nvGrpSpPr>
        <p:grpSpPr>
          <a:xfrm>
            <a:off x="-2649876" y="1309575"/>
            <a:ext cx="2183912" cy="447085"/>
            <a:chOff x="7050824" y="4749059"/>
            <a:chExt cx="2183912" cy="447085"/>
          </a:xfrm>
        </p:grpSpPr>
        <p:sp>
          <p:nvSpPr>
            <p:cNvPr id="61" name="Rectangle: Rounded Corners 60">
              <a:extLst>
                <a:ext uri="{FF2B5EF4-FFF2-40B4-BE49-F238E27FC236}">
                  <a16:creationId xmlns:a16="http://schemas.microsoft.com/office/drawing/2014/main" id="{0970C289-DAFD-4E5C-910A-D72AC39B761E}"/>
                </a:ext>
              </a:extLst>
            </p:cNvPr>
            <p:cNvSpPr/>
            <p:nvPr/>
          </p:nvSpPr>
          <p:spPr>
            <a:xfrm>
              <a:off x="7050824" y="4749059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62" name="Rectangle: Rounded Corners 61">
              <a:extLst>
                <a:ext uri="{FF2B5EF4-FFF2-40B4-BE49-F238E27FC236}">
                  <a16:creationId xmlns:a16="http://schemas.microsoft.com/office/drawing/2014/main" id="{11634F8D-C85C-4A57-A25B-BF046D3ED65D}"/>
                </a:ext>
              </a:extLst>
            </p:cNvPr>
            <p:cNvSpPr/>
            <p:nvPr/>
          </p:nvSpPr>
          <p:spPr>
            <a:xfrm>
              <a:off x="7924571" y="4749059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63" name="Rectangle: Rounded Corners 62">
              <a:extLst>
                <a:ext uri="{FF2B5EF4-FFF2-40B4-BE49-F238E27FC236}">
                  <a16:creationId xmlns:a16="http://schemas.microsoft.com/office/drawing/2014/main" id="{3A666E99-D5B6-4201-A1F0-24A707DF9995}"/>
                </a:ext>
              </a:extLst>
            </p:cNvPr>
            <p:cNvSpPr/>
            <p:nvPr/>
          </p:nvSpPr>
          <p:spPr>
            <a:xfrm>
              <a:off x="8798318" y="4759726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F2B56CE1-A460-49FC-9008-ED501D31DF36}"/>
                </a:ext>
              </a:extLst>
            </p:cNvPr>
            <p:cNvSpPr txBox="1"/>
            <p:nvPr/>
          </p:nvSpPr>
          <p:spPr>
            <a:xfrm>
              <a:off x="7539963" y="4807174"/>
              <a:ext cx="12234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            =</a:t>
              </a:r>
            </a:p>
          </p:txBody>
        </p:sp>
      </p:grpSp>
      <p:sp>
        <p:nvSpPr>
          <p:cNvPr id="30" name="Oval 29">
            <a:extLst>
              <a:ext uri="{FF2B5EF4-FFF2-40B4-BE49-F238E27FC236}">
                <a16:creationId xmlns:a16="http://schemas.microsoft.com/office/drawing/2014/main" id="{3B3A9F5F-EC7E-465F-9A54-D280A0CEB8B1}"/>
              </a:ext>
            </a:extLst>
          </p:cNvPr>
          <p:cNvSpPr/>
          <p:nvPr/>
        </p:nvSpPr>
        <p:spPr>
          <a:xfrm>
            <a:off x="791249" y="624170"/>
            <a:ext cx="523220" cy="52322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3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1AE464F-4A2F-41D5-9D90-D13D9AB90308}"/>
              </a:ext>
            </a:extLst>
          </p:cNvPr>
          <p:cNvSpPr txBox="1"/>
          <p:nvPr/>
        </p:nvSpPr>
        <p:spPr>
          <a:xfrm>
            <a:off x="5678267" y="4045127"/>
            <a:ext cx="5406720" cy="2418867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i="1" dirty="0" err="1">
                <a:solidFill>
                  <a:srgbClr val="FF0000"/>
                </a:solidFill>
              </a:rPr>
              <a:t>Bài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giải</a:t>
            </a:r>
            <a:endParaRPr lang="en-US" sz="2400" i="1" dirty="0">
              <a:solidFill>
                <a:srgbClr val="FF00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2600" dirty="0" err="1"/>
              <a:t>Số</a:t>
            </a:r>
            <a:r>
              <a:rPr lang="en-US" sz="2600" dirty="0"/>
              <a:t> </a:t>
            </a:r>
            <a:r>
              <a:rPr lang="en-US" sz="2600" dirty="0" err="1"/>
              <a:t>bức</a:t>
            </a:r>
            <a:r>
              <a:rPr lang="en-US" sz="2600" dirty="0"/>
              <a:t> </a:t>
            </a:r>
            <a:r>
              <a:rPr lang="en-US" sz="2600" dirty="0" err="1"/>
              <a:t>tranh</a:t>
            </a:r>
            <a:r>
              <a:rPr lang="en-US" sz="2600" dirty="0"/>
              <a:t> Mai </a:t>
            </a:r>
            <a:r>
              <a:rPr lang="en-US" sz="2600" dirty="0" err="1"/>
              <a:t>vẽ</a:t>
            </a:r>
            <a:r>
              <a:rPr lang="en-US" sz="2600" dirty="0"/>
              <a:t> </a:t>
            </a:r>
            <a:r>
              <a:rPr lang="en-US" sz="2600" dirty="0" err="1"/>
              <a:t>được</a:t>
            </a:r>
            <a:r>
              <a:rPr lang="en-US" sz="2600" dirty="0"/>
              <a:t> </a:t>
            </a:r>
            <a:r>
              <a:rPr lang="en-US" sz="2600" dirty="0" err="1"/>
              <a:t>là</a:t>
            </a:r>
            <a:r>
              <a:rPr lang="en-US" sz="2600" dirty="0"/>
              <a:t>:</a:t>
            </a:r>
          </a:p>
          <a:p>
            <a:pPr algn="ctr">
              <a:lnSpc>
                <a:spcPct val="150000"/>
              </a:lnSpc>
            </a:pPr>
            <a:r>
              <a:rPr lang="en-US" sz="2600" dirty="0"/>
              <a:t>11 – 3 = 8 (</a:t>
            </a:r>
            <a:r>
              <a:rPr lang="en-US" sz="2600" dirty="0" err="1"/>
              <a:t>bức</a:t>
            </a:r>
            <a:r>
              <a:rPr lang="en-US" sz="2600" dirty="0"/>
              <a:t> </a:t>
            </a:r>
            <a:r>
              <a:rPr lang="en-US" sz="2600" dirty="0" err="1"/>
              <a:t>tranh</a:t>
            </a:r>
            <a:r>
              <a:rPr lang="en-US" sz="2600" dirty="0"/>
              <a:t>)</a:t>
            </a:r>
          </a:p>
          <a:p>
            <a:pPr algn="ctr">
              <a:lnSpc>
                <a:spcPct val="150000"/>
              </a:lnSpc>
            </a:pPr>
            <a:r>
              <a:rPr lang="en-US" sz="2600" dirty="0"/>
              <a:t>     </a:t>
            </a:r>
            <a:r>
              <a:rPr lang="en-US" sz="2600" dirty="0" err="1"/>
              <a:t>Đáp</a:t>
            </a:r>
            <a:r>
              <a:rPr lang="en-US" sz="2600" dirty="0"/>
              <a:t> </a:t>
            </a:r>
            <a:r>
              <a:rPr lang="en-US" sz="2600" dirty="0" err="1"/>
              <a:t>số</a:t>
            </a:r>
            <a:r>
              <a:rPr lang="en-US" sz="2600" dirty="0"/>
              <a:t>: 8 </a:t>
            </a:r>
            <a:r>
              <a:rPr lang="en-US" sz="2600" dirty="0" err="1"/>
              <a:t>bức</a:t>
            </a:r>
            <a:r>
              <a:rPr lang="en-US" sz="2600" dirty="0"/>
              <a:t> </a:t>
            </a:r>
            <a:r>
              <a:rPr lang="en-US" sz="2600" dirty="0" err="1"/>
              <a:t>tranh</a:t>
            </a:r>
            <a:r>
              <a:rPr lang="en-US" sz="2600" dirty="0"/>
              <a:t>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D9E5887-481C-45DA-8577-DA590C4B8A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1249" y="2348600"/>
            <a:ext cx="4375734" cy="3071813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BA47B82-7927-44CB-9A24-ABC1B6FEBEDF}"/>
              </a:ext>
            </a:extLst>
          </p:cNvPr>
          <p:cNvCxnSpPr>
            <a:cxnSpLocks/>
          </p:cNvCxnSpPr>
          <p:nvPr/>
        </p:nvCxnSpPr>
        <p:spPr>
          <a:xfrm flipV="1">
            <a:off x="1379871" y="1429439"/>
            <a:ext cx="3335004" cy="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075838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3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0CBF9B09-BD56-4815-B9EB-B41BD4865C7A}"/>
              </a:ext>
            </a:extLst>
          </p:cNvPr>
          <p:cNvSpPr/>
          <p:nvPr/>
        </p:nvSpPr>
        <p:spPr>
          <a:xfrm>
            <a:off x="1188040" y="637077"/>
            <a:ext cx="523220" cy="52322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4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307006A-95A8-48DA-882E-7F53A223FCD2}"/>
              </a:ext>
            </a:extLst>
          </p:cNvPr>
          <p:cNvSpPr txBox="1"/>
          <p:nvPr/>
        </p:nvSpPr>
        <p:spPr>
          <a:xfrm>
            <a:off x="1711261" y="540950"/>
            <a:ext cx="1309030" cy="658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/>
              <a:t>Đ, S ?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976E7AB-2A3C-40EA-A2F2-68BC27494018}"/>
              </a:ext>
            </a:extLst>
          </p:cNvPr>
          <p:cNvGrpSpPr/>
          <p:nvPr/>
        </p:nvGrpSpPr>
        <p:grpSpPr>
          <a:xfrm>
            <a:off x="2343378" y="1809465"/>
            <a:ext cx="2483215" cy="685800"/>
            <a:chOff x="1508520" y="4738254"/>
            <a:chExt cx="2483215" cy="685800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84D9C9DC-8A55-4BCC-BBC4-12F13562DE72}"/>
                </a:ext>
              </a:extLst>
            </p:cNvPr>
            <p:cNvSpPr/>
            <p:nvPr/>
          </p:nvSpPr>
          <p:spPr>
            <a:xfrm>
              <a:off x="1508520" y="4738254"/>
              <a:ext cx="2483215" cy="685800"/>
            </a:xfrm>
            <a:prstGeom prst="roundRect">
              <a:avLst/>
            </a:prstGeom>
            <a:solidFill>
              <a:srgbClr val="9DD046"/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E83B3723-5058-42DB-959B-F540FCDCAC60}"/>
                </a:ext>
              </a:extLst>
            </p:cNvPr>
            <p:cNvSpPr txBox="1"/>
            <p:nvPr/>
          </p:nvSpPr>
          <p:spPr>
            <a:xfrm>
              <a:off x="1659615" y="4819544"/>
              <a:ext cx="222368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a) 9 + 6 = 14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8BC8CE81-D6E2-4818-9826-E49F4597CC86}"/>
              </a:ext>
            </a:extLst>
          </p:cNvPr>
          <p:cNvGrpSpPr/>
          <p:nvPr/>
        </p:nvGrpSpPr>
        <p:grpSpPr>
          <a:xfrm>
            <a:off x="7058994" y="1809465"/>
            <a:ext cx="3051250" cy="685800"/>
            <a:chOff x="1508520" y="4738254"/>
            <a:chExt cx="3051250" cy="685800"/>
          </a:xfrm>
          <a:solidFill>
            <a:srgbClr val="B9CDE5"/>
          </a:solidFill>
        </p:grpSpPr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B948771E-9541-4DCD-9256-D01B4AE157B3}"/>
                </a:ext>
              </a:extLst>
            </p:cNvPr>
            <p:cNvSpPr/>
            <p:nvPr/>
          </p:nvSpPr>
          <p:spPr>
            <a:xfrm>
              <a:off x="1508520" y="4738254"/>
              <a:ext cx="3051250" cy="685800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5741E55-8EF5-4198-8AB4-3FCA831874BE}"/>
                </a:ext>
              </a:extLst>
            </p:cNvPr>
            <p:cNvSpPr txBox="1"/>
            <p:nvPr/>
          </p:nvSpPr>
          <p:spPr>
            <a:xfrm>
              <a:off x="1659615" y="4819544"/>
              <a:ext cx="2731838" cy="52322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b) 8 + 4 = 4 + 8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F5AD8F82-A6B5-4C89-8028-24D08C382881}"/>
              </a:ext>
            </a:extLst>
          </p:cNvPr>
          <p:cNvGrpSpPr/>
          <p:nvPr/>
        </p:nvGrpSpPr>
        <p:grpSpPr>
          <a:xfrm>
            <a:off x="2322896" y="3704465"/>
            <a:ext cx="2524177" cy="685800"/>
            <a:chOff x="1508520" y="4738254"/>
            <a:chExt cx="2524177" cy="685800"/>
          </a:xfrm>
          <a:solidFill>
            <a:srgbClr val="FCD5B5"/>
          </a:solidFill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C04D82DA-C724-472C-BB48-956F5BB833FC}"/>
                </a:ext>
              </a:extLst>
            </p:cNvPr>
            <p:cNvSpPr/>
            <p:nvPr/>
          </p:nvSpPr>
          <p:spPr>
            <a:xfrm>
              <a:off x="1508520" y="4738254"/>
              <a:ext cx="2524177" cy="685800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8D589D27-8E95-477D-8D25-D436087B9271}"/>
                </a:ext>
              </a:extLst>
            </p:cNvPr>
            <p:cNvSpPr txBox="1"/>
            <p:nvPr/>
          </p:nvSpPr>
          <p:spPr>
            <a:xfrm>
              <a:off x="1659615" y="4819544"/>
              <a:ext cx="2193229" cy="52322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c) 15 – 8 &gt; 6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B618550-8246-42C7-864A-2A3F94BD2AA8}"/>
              </a:ext>
            </a:extLst>
          </p:cNvPr>
          <p:cNvGrpSpPr/>
          <p:nvPr/>
        </p:nvGrpSpPr>
        <p:grpSpPr>
          <a:xfrm>
            <a:off x="7058994" y="3704465"/>
            <a:ext cx="3264448" cy="685800"/>
            <a:chOff x="1508520" y="4738254"/>
            <a:chExt cx="3264448" cy="685800"/>
          </a:xfrm>
          <a:solidFill>
            <a:srgbClr val="FFFF99"/>
          </a:solidFill>
        </p:grpSpPr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1BCBF74F-5D78-47BF-A179-173FFC04D0D8}"/>
                </a:ext>
              </a:extLst>
            </p:cNvPr>
            <p:cNvSpPr/>
            <p:nvPr/>
          </p:nvSpPr>
          <p:spPr>
            <a:xfrm>
              <a:off x="1508520" y="4738254"/>
              <a:ext cx="3264448" cy="685800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6E22183E-CA4B-4D9B-8249-061155A98CCA}"/>
                </a:ext>
              </a:extLst>
            </p:cNvPr>
            <p:cNvSpPr txBox="1"/>
            <p:nvPr/>
          </p:nvSpPr>
          <p:spPr>
            <a:xfrm>
              <a:off x="1659615" y="4819544"/>
              <a:ext cx="3113353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d) 13 – 4 &lt; 17 – 9 </a:t>
              </a:r>
            </a:p>
          </p:txBody>
        </p:sp>
      </p:grpSp>
      <p:pic>
        <p:nvPicPr>
          <p:cNvPr id="34818" name="Picture 2" descr="Happy Cute Kid Girl Waiter Write Order | Cute kids, Artsy background, Cute  art">
            <a:extLst>
              <a:ext uri="{FF2B5EF4-FFF2-40B4-BE49-F238E27FC236}">
                <a16:creationId xmlns:a16="http://schemas.microsoft.com/office/drawing/2014/main" id="{FE92DB50-7AB4-4D1A-B018-F0AC1FA78ED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088" r="31316" b="8059"/>
          <a:stretch/>
        </p:blipFill>
        <p:spPr bwMode="auto">
          <a:xfrm>
            <a:off x="646444" y="2702713"/>
            <a:ext cx="1598645" cy="3711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81376DFE-06B0-4724-A580-CC3CD5CF0898}"/>
              </a:ext>
            </a:extLst>
          </p:cNvPr>
          <p:cNvSpPr/>
          <p:nvPr/>
        </p:nvSpPr>
        <p:spPr>
          <a:xfrm>
            <a:off x="5133007" y="1840661"/>
            <a:ext cx="623407" cy="623407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6F9FE55C-BE38-4909-A12B-7C51EB250CB7}"/>
              </a:ext>
            </a:extLst>
          </p:cNvPr>
          <p:cNvSpPr/>
          <p:nvPr/>
        </p:nvSpPr>
        <p:spPr>
          <a:xfrm>
            <a:off x="10459160" y="1840661"/>
            <a:ext cx="623407" cy="623407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DCC05802-D786-498D-974A-32CB5FF25469}"/>
              </a:ext>
            </a:extLst>
          </p:cNvPr>
          <p:cNvSpPr/>
          <p:nvPr/>
        </p:nvSpPr>
        <p:spPr>
          <a:xfrm>
            <a:off x="5133007" y="3735272"/>
            <a:ext cx="623407" cy="623407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04679D91-8E90-4F5A-B4D9-3D3F973838F9}"/>
              </a:ext>
            </a:extLst>
          </p:cNvPr>
          <p:cNvSpPr/>
          <p:nvPr/>
        </p:nvSpPr>
        <p:spPr>
          <a:xfrm>
            <a:off x="10459160" y="3735272"/>
            <a:ext cx="623407" cy="623407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8452DB19-EA0E-47EC-A40C-CA9BBAE830E4}"/>
              </a:ext>
            </a:extLst>
          </p:cNvPr>
          <p:cNvSpPr/>
          <p:nvPr/>
        </p:nvSpPr>
        <p:spPr>
          <a:xfrm>
            <a:off x="5200909" y="1890755"/>
            <a:ext cx="495041" cy="523220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0D4D4E08-B6F1-4BA1-8907-3075FA3808CE}"/>
              </a:ext>
            </a:extLst>
          </p:cNvPr>
          <p:cNvSpPr/>
          <p:nvPr/>
        </p:nvSpPr>
        <p:spPr>
          <a:xfrm>
            <a:off x="10523342" y="1890754"/>
            <a:ext cx="495041" cy="523220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FF0000"/>
                </a:solidFill>
              </a:rPr>
              <a:t>Đ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4D16303C-8DB3-453A-8EE9-35C79A7F9BD7}"/>
              </a:ext>
            </a:extLst>
          </p:cNvPr>
          <p:cNvSpPr/>
          <p:nvPr/>
        </p:nvSpPr>
        <p:spPr>
          <a:xfrm>
            <a:off x="5197189" y="3785755"/>
            <a:ext cx="495041" cy="523220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FF0000"/>
                </a:solidFill>
              </a:rPr>
              <a:t>Đ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159E4BC4-9684-45F1-BFF0-C31307BE6C4B}"/>
              </a:ext>
            </a:extLst>
          </p:cNvPr>
          <p:cNvSpPr/>
          <p:nvPr/>
        </p:nvSpPr>
        <p:spPr>
          <a:xfrm>
            <a:off x="10523341" y="3785755"/>
            <a:ext cx="495041" cy="523220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25C3FFA7-8EF0-4765-82B6-1769127B2057}"/>
              </a:ext>
            </a:extLst>
          </p:cNvPr>
          <p:cNvSpPr/>
          <p:nvPr/>
        </p:nvSpPr>
        <p:spPr>
          <a:xfrm>
            <a:off x="2272886" y="2702713"/>
            <a:ext cx="2595437" cy="446045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  <a:sym typeface="Wingdings" panose="05000000000000000000" pitchFamily="2" charset="2"/>
              </a:rPr>
              <a:t> </a:t>
            </a:r>
            <a:r>
              <a:rPr lang="en-US" sz="2800" dirty="0">
                <a:solidFill>
                  <a:srgbClr val="FF0000"/>
                </a:solidFill>
              </a:rPr>
              <a:t>9 + 6 = 15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8EEA1BAA-A9D4-4787-AE77-806F50951017}"/>
              </a:ext>
            </a:extLst>
          </p:cNvPr>
          <p:cNvSpPr/>
          <p:nvPr/>
        </p:nvSpPr>
        <p:spPr>
          <a:xfrm>
            <a:off x="7134883" y="4558683"/>
            <a:ext cx="3112670" cy="446045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  <a:sym typeface="Wingdings" panose="05000000000000000000" pitchFamily="2" charset="2"/>
              </a:rPr>
              <a:t> </a:t>
            </a:r>
            <a:r>
              <a:rPr lang="en-US" sz="2800" dirty="0">
                <a:solidFill>
                  <a:srgbClr val="FF0000"/>
                </a:solidFill>
              </a:rPr>
              <a:t>13 – 4 &gt; 17 – 9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11938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_PERSONNUM" val="100"/>
  <p:tag name="ARS_PPT_DBNAME" val="Bai14.Luyentapchung[20210606161613475].mdb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4">
      <a:majorFont>
        <a:latin typeface="UTM Cookie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4350</TotalTime>
  <Words>293</Words>
  <Application>Microsoft Office PowerPoint</Application>
  <PresentationFormat>Widescreen</PresentationFormat>
  <Paragraphs>70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UTM Cookies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Thanh Hằng (ADAS – GV)</dc:creator>
  <cp:lastModifiedBy>Hang Nguyen</cp:lastModifiedBy>
  <cp:revision>369</cp:revision>
  <dcterms:created xsi:type="dcterms:W3CDTF">2021-06-02T01:34:28Z</dcterms:created>
  <dcterms:modified xsi:type="dcterms:W3CDTF">2025-04-11T15:22:33Z</dcterms:modified>
</cp:coreProperties>
</file>