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37" r:id="rId3"/>
    <p:sldId id="338" r:id="rId4"/>
    <p:sldId id="324" r:id="rId5"/>
    <p:sldId id="339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8481" y="2615675"/>
            <a:ext cx="6971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BÀI 14</a:t>
            </a:r>
          </a:p>
          <a:p>
            <a:pPr algn="ctr"/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LUYỆN TẬP CHUNG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(TIẾT 3)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18481" y="275837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18D845-6FF2-6D58-68E2-4995825102D2}"/>
              </a:ext>
            </a:extLst>
          </p:cNvPr>
          <p:cNvCxnSpPr/>
          <p:nvPr/>
        </p:nvCxnSpPr>
        <p:spPr>
          <a:xfrm>
            <a:off x="5066522" y="1015237"/>
            <a:ext cx="2453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3FA016-07AE-B79B-9B7A-7B47ED8A8EE7}"/>
              </a:ext>
            </a:extLst>
          </p:cNvPr>
          <p:cNvSpPr txBox="1"/>
          <p:nvPr/>
        </p:nvSpPr>
        <p:spPr>
          <a:xfrm>
            <a:off x="3047222" y="1846234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89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6134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44D6B9-761A-47E6-B76D-3445FB1F5152}"/>
              </a:ext>
            </a:extLst>
          </p:cNvPr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2B15ADB-954D-4474-8F15-F660F2AF90F3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981E8E9-1622-4CC5-9FEA-BEBF809AD90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D7BDA7B-CAD8-49A4-B76D-58643E5B4375}"/>
              </a:ext>
            </a:extLst>
          </p:cNvPr>
          <p:cNvCxnSpPr>
            <a:cxnSpLocks/>
          </p:cNvCxnSpPr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20F985-3AD3-4287-9561-37246497793E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1188041" y="6765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D434B-606C-4051-8F80-1E2592CE2DEF}"/>
              </a:ext>
            </a:extLst>
          </p:cNvPr>
          <p:cNvSpPr txBox="1"/>
          <p:nvPr/>
        </p:nvSpPr>
        <p:spPr>
          <a:xfrm>
            <a:off x="1711261" y="540950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936193" y="1335400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F536D4-15FD-4C41-A38D-F89CCEC24B55}"/>
              </a:ext>
            </a:extLst>
          </p:cNvPr>
          <p:cNvSpPr/>
          <p:nvPr/>
        </p:nvSpPr>
        <p:spPr>
          <a:xfrm>
            <a:off x="5541165" y="2085146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D8E917-63A9-480C-A592-B35BFF79498C}"/>
              </a:ext>
            </a:extLst>
          </p:cNvPr>
          <p:cNvSpPr/>
          <p:nvPr/>
        </p:nvSpPr>
        <p:spPr>
          <a:xfrm>
            <a:off x="8284365" y="338406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129099" y="4601270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439231" y="4607255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40145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3866115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BD2DD7-2690-4237-8B46-B819ECF261F6}"/>
              </a:ext>
            </a:extLst>
          </p:cNvPr>
          <p:cNvGrpSpPr/>
          <p:nvPr/>
        </p:nvGrpSpPr>
        <p:grpSpPr>
          <a:xfrm rot="10800000">
            <a:off x="3129098" y="5096978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82F03A-3275-4426-8FCD-33528CB4CD0D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BA2EEF-5D98-4B64-847C-72954DE71139}"/>
                </a:ext>
              </a:extLst>
            </p:cNvPr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BB6CD3-FDB6-4DD9-B7C7-C57408C35E05}"/>
              </a:ext>
            </a:extLst>
          </p:cNvPr>
          <p:cNvGrpSpPr/>
          <p:nvPr/>
        </p:nvGrpSpPr>
        <p:grpSpPr>
          <a:xfrm rot="10800000">
            <a:off x="7439230" y="5101985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D45F0ABE-92C4-4C10-9B80-D8FE3CA5E023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3FBFD9C-3E19-4A40-A26D-6090E9906AA7}"/>
                </a:ext>
              </a:extLst>
            </p:cNvPr>
            <p:cNvSpPr txBox="1"/>
            <p:nvPr/>
          </p:nvSpPr>
          <p:spPr>
            <a:xfrm rot="10800000">
              <a:off x="1917341" y="4746674"/>
              <a:ext cx="169636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+ 5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17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  <p:bldP spid="69" grpId="0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5D5D1-8FA6-483A-B182-AFC00832A021}"/>
              </a:ext>
            </a:extLst>
          </p:cNvPr>
          <p:cNvSpPr txBox="1"/>
          <p:nvPr/>
        </p:nvSpPr>
        <p:spPr>
          <a:xfrm>
            <a:off x="639474" y="1492393"/>
            <a:ext cx="644032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quay </a:t>
            </a:r>
            <a:r>
              <a:rPr lang="en-US" sz="2000" dirty="0" err="1"/>
              <a:t>về</a:t>
            </a:r>
            <a:r>
              <a:rPr lang="en-US" sz="2000" dirty="0"/>
              <a:t> ô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thang,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;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đích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40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254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369</cp:revision>
  <dcterms:created xsi:type="dcterms:W3CDTF">2021-06-02T01:34:28Z</dcterms:created>
  <dcterms:modified xsi:type="dcterms:W3CDTF">2025-04-11T15:22:49Z</dcterms:modified>
</cp:coreProperties>
</file>