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42" r:id="rId5"/>
    <p:sldId id="343" r:id="rId6"/>
    <p:sldId id="345" r:id="rId7"/>
    <p:sldId id="346" r:id="rId8"/>
    <p:sldId id="34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387" y="2652668"/>
            <a:ext cx="7433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15: </a:t>
            </a: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– GAM</a:t>
            </a:r>
            <a:endParaRPr lang="vi-VN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206481" y="1121064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3" y="1952061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230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429</cp:revision>
  <dcterms:created xsi:type="dcterms:W3CDTF">2021-06-02T01:34:28Z</dcterms:created>
  <dcterms:modified xsi:type="dcterms:W3CDTF">2025-04-11T15:28:53Z</dcterms:modified>
</cp:coreProperties>
</file>